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6" r:id="rId1"/>
  </p:sldMasterIdLst>
  <p:notesMasterIdLst>
    <p:notesMasterId r:id="rId19"/>
  </p:notesMasterIdLst>
  <p:sldIdLst>
    <p:sldId id="271" r:id="rId2"/>
    <p:sldId id="257" r:id="rId3"/>
    <p:sldId id="264" r:id="rId4"/>
    <p:sldId id="258" r:id="rId5"/>
    <p:sldId id="273" r:id="rId6"/>
    <p:sldId id="256" r:id="rId7"/>
    <p:sldId id="261" r:id="rId8"/>
    <p:sldId id="311" r:id="rId9"/>
    <p:sldId id="313" r:id="rId10"/>
    <p:sldId id="314" r:id="rId11"/>
    <p:sldId id="315" r:id="rId12"/>
    <p:sldId id="310" r:id="rId13"/>
    <p:sldId id="316" r:id="rId14"/>
    <p:sldId id="317" r:id="rId15"/>
    <p:sldId id="318" r:id="rId16"/>
    <p:sldId id="259" r:id="rId17"/>
    <p:sldId id="270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32D480-91E4-43F5-96B0-9759CE22E96A}">
  <a:tblStyle styleId="{EA32D480-91E4-43F5-96B0-9759CE22E96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/>
    <p:restoredTop sz="94652"/>
  </p:normalViewPr>
  <p:slideViewPr>
    <p:cSldViewPr snapToGrid="0" snapToObjects="1">
      <p:cViewPr varScale="1">
        <p:scale>
          <a:sx n="164" d="100"/>
          <a:sy n="164" d="100"/>
        </p:scale>
        <p:origin x="17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9" name="Google Shape;5689;gc0a93303e8_0_3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0" name="Google Shape;5690;gc0a93303e8_0_3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" name="Google Shape;4689;gc0a93303e8_0_26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0" name="Google Shape;4690;gc0a93303e8_0_26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2" name="Google Shape;4952;gc0a93303e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3" name="Google Shape;4953;gc0a93303e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5" name="Google Shape;4695;gc0974221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6" name="Google Shape;4696;gc0974221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8" name="Google Shape;5808;gc0a93303e8_0_5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9" name="Google Shape;5809;gc0a93303e8_0_5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3" name="Google Shape;4683;gc1572434dd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4" name="Google Shape;4684;gc1572434dd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7" name="Google Shape;4747;gc0a93303e8_0_9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8" name="Google Shape;4748;gc0a93303e8_0_9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9" name="Google Shape;4719;gc08cb7e2a0_0_1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0" name="Google Shape;4720;gc08cb7e2a0_0_1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6" name="Google Shape;5676;gc0a93303e8_0_3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7" name="Google Shape;5677;gc0a93303e8_0_3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13132" y="1840050"/>
            <a:ext cx="5006700" cy="27735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28588" dist="28575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13125" y="534975"/>
            <a:ext cx="5006700" cy="2969400"/>
          </a:xfrm>
          <a:prstGeom prst="roundRect">
            <a:avLst>
              <a:gd name="adj" fmla="val 9900"/>
            </a:avLst>
          </a:prstGeom>
          <a:solidFill>
            <a:schemeClr val="dk1"/>
          </a:solidFill>
          <a:ln>
            <a:noFill/>
          </a:ln>
          <a:effectLst>
            <a:outerShdw blurRad="128588" dist="28575" dir="258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13100" y="3199038"/>
            <a:ext cx="5006700" cy="60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100" y="588139"/>
            <a:ext cx="5006700" cy="2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350900" y="3199050"/>
            <a:ext cx="3731100" cy="14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6466051" y="961049"/>
            <a:ext cx="390929" cy="386447"/>
            <a:chOff x="7056576" y="2352999"/>
            <a:chExt cx="390929" cy="386447"/>
          </a:xfrm>
        </p:grpSpPr>
        <p:sp>
          <p:nvSpPr>
            <p:cNvPr id="15" name="Google Shape;15;p2"/>
            <p:cNvSpPr/>
            <p:nvPr/>
          </p:nvSpPr>
          <p:spPr>
            <a:xfrm>
              <a:off x="7153240" y="2650113"/>
              <a:ext cx="56081" cy="59347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284247" y="2654308"/>
              <a:ext cx="55228" cy="58840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358509" y="2478174"/>
              <a:ext cx="62235" cy="4482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90908" y="2383054"/>
              <a:ext cx="49419" cy="61099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088083" y="2447358"/>
              <a:ext cx="63088" cy="52156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078287" y="2574907"/>
              <a:ext cx="63065" cy="45311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74261" y="2385382"/>
              <a:ext cx="49604" cy="6089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1502" y="2588459"/>
              <a:ext cx="64286" cy="50612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099999" y="2420323"/>
              <a:ext cx="294279" cy="256426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19666" y="2352999"/>
              <a:ext cx="71616" cy="74351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209133" y="2665509"/>
              <a:ext cx="71893" cy="73936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56576" y="2501060"/>
              <a:ext cx="76388" cy="59578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081606" y="2622778"/>
              <a:ext cx="83579" cy="67506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341707" y="2399994"/>
              <a:ext cx="77079" cy="7428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369711" y="2536324"/>
              <a:ext cx="77794" cy="59854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329076" y="2634694"/>
              <a:ext cx="77102" cy="7460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97579" y="2385105"/>
              <a:ext cx="78116" cy="7587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7722400" y="499125"/>
            <a:ext cx="309725" cy="279625"/>
            <a:chOff x="7137775" y="2459825"/>
            <a:chExt cx="309725" cy="279625"/>
          </a:xfrm>
        </p:grpSpPr>
        <p:sp>
          <p:nvSpPr>
            <p:cNvPr id="33" name="Google Shape;33;p2"/>
            <p:cNvSpPr/>
            <p:nvPr/>
          </p:nvSpPr>
          <p:spPr>
            <a:xfrm>
              <a:off x="7214360" y="2674809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318154" y="2677844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76990" y="2550398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23431" y="2481572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162737" y="2528101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154977" y="2620392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31014" y="2483256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371438" y="2630198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172178" y="2508539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266987" y="2459825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58642" y="2685949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137775" y="2566958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157606" y="2655030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63678" y="2493829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385864" y="2592474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353671" y="2663652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170261" y="2483056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>
            <a:off x="8576626" y="1394949"/>
            <a:ext cx="309727" cy="279628"/>
            <a:chOff x="7137776" y="2459824"/>
            <a:chExt cx="309727" cy="279628"/>
          </a:xfrm>
        </p:grpSpPr>
        <p:sp>
          <p:nvSpPr>
            <p:cNvPr id="51" name="Google Shape;51;p2"/>
            <p:cNvSpPr/>
            <p:nvPr/>
          </p:nvSpPr>
          <p:spPr>
            <a:xfrm>
              <a:off x="7214362" y="2674810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318156" y="2677845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376992" y="2550398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323433" y="2481571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162738" y="2528100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154978" y="2620392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231015" y="2483255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71441" y="2630198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172179" y="2508538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266989" y="2459824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258644" y="2685950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7137776" y="2566958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157607" y="2655030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363680" y="2493829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385867" y="2592474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7353673" y="2663653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170262" y="2483055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oogle Shape;68;p2"/>
          <p:cNvGrpSpPr/>
          <p:nvPr/>
        </p:nvGrpSpPr>
        <p:grpSpPr>
          <a:xfrm>
            <a:off x="6128300" y="1226925"/>
            <a:ext cx="2505875" cy="3380500"/>
            <a:chOff x="6121450" y="1435200"/>
            <a:chExt cx="2505875" cy="3380500"/>
          </a:xfrm>
        </p:grpSpPr>
        <p:sp>
          <p:nvSpPr>
            <p:cNvPr id="69" name="Google Shape;69;p2"/>
            <p:cNvSpPr/>
            <p:nvPr/>
          </p:nvSpPr>
          <p:spPr>
            <a:xfrm>
              <a:off x="6121450" y="4621650"/>
              <a:ext cx="2505875" cy="194050"/>
            </a:xfrm>
            <a:custGeom>
              <a:avLst/>
              <a:gdLst/>
              <a:ahLst/>
              <a:cxnLst/>
              <a:rect l="l" t="t" r="r" b="b"/>
              <a:pathLst>
                <a:path w="100235" h="7762" extrusionOk="0">
                  <a:moveTo>
                    <a:pt x="50132" y="1"/>
                  </a:moveTo>
                  <a:cubicBezTo>
                    <a:pt x="22455" y="1"/>
                    <a:pt x="1" y="1741"/>
                    <a:pt x="1" y="3881"/>
                  </a:cubicBezTo>
                  <a:cubicBezTo>
                    <a:pt x="1" y="6021"/>
                    <a:pt x="22455" y="7762"/>
                    <a:pt x="50132" y="7762"/>
                  </a:cubicBezTo>
                  <a:cubicBezTo>
                    <a:pt x="77779" y="7762"/>
                    <a:pt x="100234" y="6021"/>
                    <a:pt x="100234" y="3881"/>
                  </a:cubicBezTo>
                  <a:cubicBezTo>
                    <a:pt x="100234" y="1741"/>
                    <a:pt x="77779" y="1"/>
                    <a:pt x="5013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269100" y="1435200"/>
              <a:ext cx="2231950" cy="3294775"/>
            </a:xfrm>
            <a:custGeom>
              <a:avLst/>
              <a:gdLst/>
              <a:ahLst/>
              <a:cxnLst/>
              <a:rect l="l" t="t" r="r" b="b"/>
              <a:pathLst>
                <a:path w="89278" h="131791" extrusionOk="0">
                  <a:moveTo>
                    <a:pt x="45599" y="0"/>
                  </a:moveTo>
                  <a:cubicBezTo>
                    <a:pt x="45307" y="0"/>
                    <a:pt x="45019" y="12"/>
                    <a:pt x="44739" y="34"/>
                  </a:cubicBezTo>
                  <a:cubicBezTo>
                    <a:pt x="42514" y="91"/>
                    <a:pt x="40488" y="1318"/>
                    <a:pt x="39404" y="3258"/>
                  </a:cubicBezTo>
                  <a:cubicBezTo>
                    <a:pt x="39290" y="3344"/>
                    <a:pt x="39232" y="3458"/>
                    <a:pt x="39175" y="3572"/>
                  </a:cubicBezTo>
                  <a:cubicBezTo>
                    <a:pt x="38747" y="4171"/>
                    <a:pt x="38319" y="4656"/>
                    <a:pt x="38177" y="5398"/>
                  </a:cubicBezTo>
                  <a:cubicBezTo>
                    <a:pt x="37891" y="6996"/>
                    <a:pt x="38120" y="8651"/>
                    <a:pt x="38862" y="10106"/>
                  </a:cubicBezTo>
                  <a:cubicBezTo>
                    <a:pt x="38063" y="10334"/>
                    <a:pt x="37549" y="11076"/>
                    <a:pt x="37578" y="11875"/>
                  </a:cubicBezTo>
                  <a:cubicBezTo>
                    <a:pt x="37635" y="12360"/>
                    <a:pt x="37863" y="12816"/>
                    <a:pt x="38205" y="13130"/>
                  </a:cubicBezTo>
                  <a:cubicBezTo>
                    <a:pt x="38377" y="13273"/>
                    <a:pt x="38576" y="13416"/>
                    <a:pt x="38804" y="13501"/>
                  </a:cubicBezTo>
                  <a:cubicBezTo>
                    <a:pt x="38947" y="13587"/>
                    <a:pt x="39118" y="13615"/>
                    <a:pt x="39290" y="13672"/>
                  </a:cubicBezTo>
                  <a:cubicBezTo>
                    <a:pt x="39461" y="15042"/>
                    <a:pt x="40060" y="16354"/>
                    <a:pt x="40973" y="17439"/>
                  </a:cubicBezTo>
                  <a:cubicBezTo>
                    <a:pt x="40944" y="17638"/>
                    <a:pt x="40944" y="17867"/>
                    <a:pt x="40916" y="18066"/>
                  </a:cubicBezTo>
                  <a:cubicBezTo>
                    <a:pt x="40859" y="18323"/>
                    <a:pt x="40830" y="18608"/>
                    <a:pt x="40745" y="18894"/>
                  </a:cubicBezTo>
                  <a:cubicBezTo>
                    <a:pt x="40659" y="19379"/>
                    <a:pt x="40488" y="19892"/>
                    <a:pt x="40231" y="20349"/>
                  </a:cubicBezTo>
                  <a:cubicBezTo>
                    <a:pt x="39832" y="20977"/>
                    <a:pt x="39033" y="20920"/>
                    <a:pt x="38377" y="21148"/>
                  </a:cubicBezTo>
                  <a:lnTo>
                    <a:pt x="38377" y="21119"/>
                  </a:lnTo>
                  <a:cubicBezTo>
                    <a:pt x="38377" y="21038"/>
                    <a:pt x="38324" y="21001"/>
                    <a:pt x="38270" y="21001"/>
                  </a:cubicBezTo>
                  <a:cubicBezTo>
                    <a:pt x="38211" y="21001"/>
                    <a:pt x="38148" y="21045"/>
                    <a:pt x="38148" y="21119"/>
                  </a:cubicBezTo>
                  <a:lnTo>
                    <a:pt x="38148" y="21148"/>
                  </a:lnTo>
                  <a:lnTo>
                    <a:pt x="38034" y="21148"/>
                  </a:lnTo>
                  <a:cubicBezTo>
                    <a:pt x="37777" y="21205"/>
                    <a:pt x="37549" y="21262"/>
                    <a:pt x="37321" y="21348"/>
                  </a:cubicBezTo>
                  <a:cubicBezTo>
                    <a:pt x="35694" y="21576"/>
                    <a:pt x="34125" y="22146"/>
                    <a:pt x="32756" y="23031"/>
                  </a:cubicBezTo>
                  <a:cubicBezTo>
                    <a:pt x="31329" y="23716"/>
                    <a:pt x="30188" y="24828"/>
                    <a:pt x="29503" y="26227"/>
                  </a:cubicBezTo>
                  <a:cubicBezTo>
                    <a:pt x="29474" y="26284"/>
                    <a:pt x="29446" y="26312"/>
                    <a:pt x="29417" y="26369"/>
                  </a:cubicBezTo>
                  <a:cubicBezTo>
                    <a:pt x="29389" y="26426"/>
                    <a:pt x="29389" y="26426"/>
                    <a:pt x="29360" y="26455"/>
                  </a:cubicBezTo>
                  <a:cubicBezTo>
                    <a:pt x="26621" y="31077"/>
                    <a:pt x="23312" y="41434"/>
                    <a:pt x="23026" y="42433"/>
                  </a:cubicBezTo>
                  <a:cubicBezTo>
                    <a:pt x="22798" y="42490"/>
                    <a:pt x="22598" y="42547"/>
                    <a:pt x="22398" y="42661"/>
                  </a:cubicBezTo>
                  <a:cubicBezTo>
                    <a:pt x="22113" y="42775"/>
                    <a:pt x="21799" y="42889"/>
                    <a:pt x="21514" y="43004"/>
                  </a:cubicBezTo>
                  <a:cubicBezTo>
                    <a:pt x="20886" y="43232"/>
                    <a:pt x="20287" y="43460"/>
                    <a:pt x="19659" y="43660"/>
                  </a:cubicBezTo>
                  <a:cubicBezTo>
                    <a:pt x="18689" y="44002"/>
                    <a:pt x="17719" y="44316"/>
                    <a:pt x="16721" y="44601"/>
                  </a:cubicBezTo>
                  <a:lnTo>
                    <a:pt x="16721" y="43460"/>
                  </a:lnTo>
                  <a:cubicBezTo>
                    <a:pt x="16749" y="42433"/>
                    <a:pt x="16692" y="41434"/>
                    <a:pt x="16521" y="40436"/>
                  </a:cubicBezTo>
                  <a:cubicBezTo>
                    <a:pt x="16521" y="40407"/>
                    <a:pt x="16492" y="40379"/>
                    <a:pt x="16464" y="40350"/>
                  </a:cubicBezTo>
                  <a:cubicBezTo>
                    <a:pt x="16492" y="40264"/>
                    <a:pt x="16464" y="40207"/>
                    <a:pt x="16378" y="40179"/>
                  </a:cubicBezTo>
                  <a:cubicBezTo>
                    <a:pt x="15636" y="40008"/>
                    <a:pt x="14866" y="39893"/>
                    <a:pt x="14096" y="39865"/>
                  </a:cubicBezTo>
                  <a:cubicBezTo>
                    <a:pt x="14124" y="38895"/>
                    <a:pt x="14153" y="37896"/>
                    <a:pt x="14153" y="36926"/>
                  </a:cubicBezTo>
                  <a:cubicBezTo>
                    <a:pt x="14153" y="36733"/>
                    <a:pt x="13995" y="36605"/>
                    <a:pt x="13832" y="36605"/>
                  </a:cubicBezTo>
                  <a:cubicBezTo>
                    <a:pt x="13754" y="36605"/>
                    <a:pt x="13675" y="36634"/>
                    <a:pt x="13611" y="36698"/>
                  </a:cubicBezTo>
                  <a:cubicBezTo>
                    <a:pt x="13393" y="36611"/>
                    <a:pt x="13175" y="36573"/>
                    <a:pt x="12944" y="36573"/>
                  </a:cubicBezTo>
                  <a:cubicBezTo>
                    <a:pt x="12873" y="36573"/>
                    <a:pt x="12800" y="36577"/>
                    <a:pt x="12726" y="36584"/>
                  </a:cubicBezTo>
                  <a:lnTo>
                    <a:pt x="10073" y="36584"/>
                  </a:lnTo>
                  <a:cubicBezTo>
                    <a:pt x="10158" y="34644"/>
                    <a:pt x="10101" y="32675"/>
                    <a:pt x="10101" y="30735"/>
                  </a:cubicBezTo>
                  <a:cubicBezTo>
                    <a:pt x="10101" y="28652"/>
                    <a:pt x="10073" y="26540"/>
                    <a:pt x="10073" y="24458"/>
                  </a:cubicBezTo>
                  <a:cubicBezTo>
                    <a:pt x="10073" y="22403"/>
                    <a:pt x="10073" y="20349"/>
                    <a:pt x="10015" y="18295"/>
                  </a:cubicBezTo>
                  <a:cubicBezTo>
                    <a:pt x="9987" y="16212"/>
                    <a:pt x="9958" y="14072"/>
                    <a:pt x="9787" y="12018"/>
                  </a:cubicBezTo>
                  <a:cubicBezTo>
                    <a:pt x="9787" y="11975"/>
                    <a:pt x="9759" y="11953"/>
                    <a:pt x="9734" y="11953"/>
                  </a:cubicBezTo>
                  <a:cubicBezTo>
                    <a:pt x="9709" y="11953"/>
                    <a:pt x="9687" y="11975"/>
                    <a:pt x="9702" y="12018"/>
                  </a:cubicBezTo>
                  <a:cubicBezTo>
                    <a:pt x="9530" y="14043"/>
                    <a:pt x="9502" y="16126"/>
                    <a:pt x="9473" y="18180"/>
                  </a:cubicBezTo>
                  <a:cubicBezTo>
                    <a:pt x="9416" y="20235"/>
                    <a:pt x="9445" y="22375"/>
                    <a:pt x="9416" y="24458"/>
                  </a:cubicBezTo>
                  <a:cubicBezTo>
                    <a:pt x="9388" y="26540"/>
                    <a:pt x="9388" y="28566"/>
                    <a:pt x="9388" y="30621"/>
                  </a:cubicBezTo>
                  <a:cubicBezTo>
                    <a:pt x="9388" y="32618"/>
                    <a:pt x="9302" y="34615"/>
                    <a:pt x="9416" y="36612"/>
                  </a:cubicBezTo>
                  <a:cubicBezTo>
                    <a:pt x="9185" y="36606"/>
                    <a:pt x="8953" y="36602"/>
                    <a:pt x="8720" y="36602"/>
                  </a:cubicBezTo>
                  <a:cubicBezTo>
                    <a:pt x="7916" y="36602"/>
                    <a:pt x="7103" y="36644"/>
                    <a:pt x="6306" y="36755"/>
                  </a:cubicBezTo>
                  <a:cubicBezTo>
                    <a:pt x="6238" y="36642"/>
                    <a:pt x="6130" y="36592"/>
                    <a:pt x="6023" y="36592"/>
                  </a:cubicBezTo>
                  <a:cubicBezTo>
                    <a:pt x="5859" y="36592"/>
                    <a:pt x="5696" y="36708"/>
                    <a:pt x="5679" y="36898"/>
                  </a:cubicBezTo>
                  <a:lnTo>
                    <a:pt x="5764" y="39979"/>
                  </a:lnTo>
                  <a:lnTo>
                    <a:pt x="5251" y="39979"/>
                  </a:lnTo>
                  <a:cubicBezTo>
                    <a:pt x="4794" y="39979"/>
                    <a:pt x="4366" y="40065"/>
                    <a:pt x="3938" y="40207"/>
                  </a:cubicBezTo>
                  <a:cubicBezTo>
                    <a:pt x="3910" y="40236"/>
                    <a:pt x="3881" y="40264"/>
                    <a:pt x="3881" y="40293"/>
                  </a:cubicBezTo>
                  <a:cubicBezTo>
                    <a:pt x="3853" y="40321"/>
                    <a:pt x="3824" y="40379"/>
                    <a:pt x="3795" y="40407"/>
                  </a:cubicBezTo>
                  <a:cubicBezTo>
                    <a:pt x="3453" y="42119"/>
                    <a:pt x="3596" y="43974"/>
                    <a:pt x="3567" y="45714"/>
                  </a:cubicBezTo>
                  <a:lnTo>
                    <a:pt x="3567" y="46741"/>
                  </a:lnTo>
                  <a:lnTo>
                    <a:pt x="3539" y="46741"/>
                  </a:lnTo>
                  <a:cubicBezTo>
                    <a:pt x="3282" y="46770"/>
                    <a:pt x="3025" y="46855"/>
                    <a:pt x="2768" y="46941"/>
                  </a:cubicBezTo>
                  <a:cubicBezTo>
                    <a:pt x="2626" y="46969"/>
                    <a:pt x="2512" y="47027"/>
                    <a:pt x="2397" y="47084"/>
                  </a:cubicBezTo>
                  <a:lnTo>
                    <a:pt x="2369" y="47084"/>
                  </a:lnTo>
                  <a:cubicBezTo>
                    <a:pt x="2055" y="47169"/>
                    <a:pt x="1827" y="47455"/>
                    <a:pt x="1855" y="47797"/>
                  </a:cubicBezTo>
                  <a:cubicBezTo>
                    <a:pt x="1855" y="48111"/>
                    <a:pt x="1969" y="48396"/>
                    <a:pt x="2169" y="48624"/>
                  </a:cubicBezTo>
                  <a:cubicBezTo>
                    <a:pt x="2226" y="48710"/>
                    <a:pt x="2312" y="48767"/>
                    <a:pt x="2397" y="48796"/>
                  </a:cubicBezTo>
                  <a:cubicBezTo>
                    <a:pt x="2141" y="48824"/>
                    <a:pt x="1912" y="48938"/>
                    <a:pt x="1741" y="49166"/>
                  </a:cubicBezTo>
                  <a:cubicBezTo>
                    <a:pt x="1541" y="49452"/>
                    <a:pt x="1484" y="49823"/>
                    <a:pt x="1598" y="50165"/>
                  </a:cubicBezTo>
                  <a:cubicBezTo>
                    <a:pt x="1827" y="50679"/>
                    <a:pt x="2312" y="51021"/>
                    <a:pt x="2854" y="51050"/>
                  </a:cubicBezTo>
                  <a:cubicBezTo>
                    <a:pt x="2626" y="51164"/>
                    <a:pt x="2397" y="51363"/>
                    <a:pt x="2283" y="51592"/>
                  </a:cubicBezTo>
                  <a:cubicBezTo>
                    <a:pt x="2141" y="51620"/>
                    <a:pt x="2055" y="51734"/>
                    <a:pt x="2055" y="51877"/>
                  </a:cubicBezTo>
                  <a:cubicBezTo>
                    <a:pt x="2026" y="52134"/>
                    <a:pt x="2112" y="52362"/>
                    <a:pt x="2283" y="52533"/>
                  </a:cubicBezTo>
                  <a:cubicBezTo>
                    <a:pt x="2198" y="52704"/>
                    <a:pt x="2169" y="52904"/>
                    <a:pt x="2198" y="53075"/>
                  </a:cubicBezTo>
                  <a:cubicBezTo>
                    <a:pt x="2283" y="53589"/>
                    <a:pt x="2711" y="53960"/>
                    <a:pt x="3111" y="54245"/>
                  </a:cubicBezTo>
                  <a:cubicBezTo>
                    <a:pt x="3253" y="54359"/>
                    <a:pt x="3425" y="54445"/>
                    <a:pt x="3596" y="54531"/>
                  </a:cubicBezTo>
                  <a:lnTo>
                    <a:pt x="3596" y="61749"/>
                  </a:lnTo>
                  <a:lnTo>
                    <a:pt x="3596" y="82863"/>
                  </a:lnTo>
                  <a:cubicBezTo>
                    <a:pt x="3596" y="86943"/>
                    <a:pt x="3482" y="91052"/>
                    <a:pt x="3653" y="95132"/>
                  </a:cubicBezTo>
                  <a:lnTo>
                    <a:pt x="2454" y="95132"/>
                  </a:lnTo>
                  <a:cubicBezTo>
                    <a:pt x="2205" y="95132"/>
                    <a:pt x="1945" y="95124"/>
                    <a:pt x="1683" y="95124"/>
                  </a:cubicBezTo>
                  <a:cubicBezTo>
                    <a:pt x="1225" y="95124"/>
                    <a:pt x="761" y="95147"/>
                    <a:pt x="343" y="95274"/>
                  </a:cubicBezTo>
                  <a:lnTo>
                    <a:pt x="343" y="95246"/>
                  </a:lnTo>
                  <a:cubicBezTo>
                    <a:pt x="329" y="95217"/>
                    <a:pt x="300" y="95203"/>
                    <a:pt x="268" y="95203"/>
                  </a:cubicBezTo>
                  <a:cubicBezTo>
                    <a:pt x="236" y="95203"/>
                    <a:pt x="200" y="95217"/>
                    <a:pt x="172" y="95246"/>
                  </a:cubicBezTo>
                  <a:lnTo>
                    <a:pt x="143" y="95303"/>
                  </a:lnTo>
                  <a:lnTo>
                    <a:pt x="115" y="95332"/>
                  </a:lnTo>
                  <a:cubicBezTo>
                    <a:pt x="115" y="95360"/>
                    <a:pt x="115" y="95360"/>
                    <a:pt x="115" y="95360"/>
                  </a:cubicBezTo>
                  <a:lnTo>
                    <a:pt x="58" y="95389"/>
                  </a:lnTo>
                  <a:cubicBezTo>
                    <a:pt x="1" y="95417"/>
                    <a:pt x="1" y="95503"/>
                    <a:pt x="58" y="95531"/>
                  </a:cubicBezTo>
                  <a:cubicBezTo>
                    <a:pt x="58" y="95588"/>
                    <a:pt x="29" y="95645"/>
                    <a:pt x="29" y="95702"/>
                  </a:cubicBezTo>
                  <a:cubicBezTo>
                    <a:pt x="29" y="95845"/>
                    <a:pt x="29" y="95988"/>
                    <a:pt x="29" y="96130"/>
                  </a:cubicBezTo>
                  <a:cubicBezTo>
                    <a:pt x="1" y="96302"/>
                    <a:pt x="29" y="96416"/>
                    <a:pt x="1" y="96558"/>
                  </a:cubicBezTo>
                  <a:cubicBezTo>
                    <a:pt x="1" y="96730"/>
                    <a:pt x="29" y="96901"/>
                    <a:pt x="58" y="97043"/>
                  </a:cubicBezTo>
                  <a:lnTo>
                    <a:pt x="58" y="97072"/>
                  </a:lnTo>
                  <a:cubicBezTo>
                    <a:pt x="1" y="97101"/>
                    <a:pt x="1" y="97186"/>
                    <a:pt x="58" y="97215"/>
                  </a:cubicBezTo>
                  <a:cubicBezTo>
                    <a:pt x="517" y="97444"/>
                    <a:pt x="1031" y="97488"/>
                    <a:pt x="1545" y="97488"/>
                  </a:cubicBezTo>
                  <a:cubicBezTo>
                    <a:pt x="1862" y="97488"/>
                    <a:pt x="2179" y="97471"/>
                    <a:pt x="2483" y="97471"/>
                  </a:cubicBezTo>
                  <a:cubicBezTo>
                    <a:pt x="3196" y="97500"/>
                    <a:pt x="3881" y="97500"/>
                    <a:pt x="4594" y="97500"/>
                  </a:cubicBezTo>
                  <a:cubicBezTo>
                    <a:pt x="4794" y="103606"/>
                    <a:pt x="4994" y="109712"/>
                    <a:pt x="5222" y="115789"/>
                  </a:cubicBezTo>
                  <a:cubicBezTo>
                    <a:pt x="5365" y="120297"/>
                    <a:pt x="5393" y="124805"/>
                    <a:pt x="5736" y="129313"/>
                  </a:cubicBezTo>
                  <a:cubicBezTo>
                    <a:pt x="5707" y="129313"/>
                    <a:pt x="5707" y="129342"/>
                    <a:pt x="5736" y="129342"/>
                  </a:cubicBezTo>
                  <a:lnTo>
                    <a:pt x="4537" y="129342"/>
                  </a:lnTo>
                  <a:cubicBezTo>
                    <a:pt x="4435" y="129336"/>
                    <a:pt x="4331" y="129332"/>
                    <a:pt x="4226" y="129332"/>
                  </a:cubicBezTo>
                  <a:cubicBezTo>
                    <a:pt x="3864" y="129332"/>
                    <a:pt x="3493" y="129374"/>
                    <a:pt x="3139" y="129485"/>
                  </a:cubicBezTo>
                  <a:cubicBezTo>
                    <a:pt x="3125" y="129456"/>
                    <a:pt x="3096" y="129442"/>
                    <a:pt x="3068" y="129442"/>
                  </a:cubicBezTo>
                  <a:cubicBezTo>
                    <a:pt x="3039" y="129442"/>
                    <a:pt x="3011" y="129456"/>
                    <a:pt x="2997" y="129485"/>
                  </a:cubicBezTo>
                  <a:lnTo>
                    <a:pt x="2968" y="129513"/>
                  </a:lnTo>
                  <a:cubicBezTo>
                    <a:pt x="2940" y="129542"/>
                    <a:pt x="2911" y="129570"/>
                    <a:pt x="2882" y="129627"/>
                  </a:cubicBezTo>
                  <a:cubicBezTo>
                    <a:pt x="2854" y="129713"/>
                    <a:pt x="2854" y="129798"/>
                    <a:pt x="2854" y="129884"/>
                  </a:cubicBezTo>
                  <a:cubicBezTo>
                    <a:pt x="2854" y="129998"/>
                    <a:pt x="2854" y="130141"/>
                    <a:pt x="2825" y="130255"/>
                  </a:cubicBezTo>
                  <a:cubicBezTo>
                    <a:pt x="2797" y="130369"/>
                    <a:pt x="2825" y="130483"/>
                    <a:pt x="2797" y="130597"/>
                  </a:cubicBezTo>
                  <a:cubicBezTo>
                    <a:pt x="2797" y="130740"/>
                    <a:pt x="2825" y="130883"/>
                    <a:pt x="2854" y="130997"/>
                  </a:cubicBezTo>
                  <a:cubicBezTo>
                    <a:pt x="2882" y="131025"/>
                    <a:pt x="2882" y="131025"/>
                    <a:pt x="2882" y="131054"/>
                  </a:cubicBezTo>
                  <a:cubicBezTo>
                    <a:pt x="2882" y="131082"/>
                    <a:pt x="2882" y="131139"/>
                    <a:pt x="2911" y="131168"/>
                  </a:cubicBezTo>
                  <a:cubicBezTo>
                    <a:pt x="3367" y="131453"/>
                    <a:pt x="3938" y="131396"/>
                    <a:pt x="4452" y="131425"/>
                  </a:cubicBezTo>
                  <a:lnTo>
                    <a:pt x="10101" y="131425"/>
                  </a:lnTo>
                  <a:cubicBezTo>
                    <a:pt x="10900" y="131425"/>
                    <a:pt x="11712" y="131437"/>
                    <a:pt x="12527" y="131437"/>
                  </a:cubicBezTo>
                  <a:cubicBezTo>
                    <a:pt x="12935" y="131437"/>
                    <a:pt x="13344" y="131434"/>
                    <a:pt x="13753" y="131425"/>
                  </a:cubicBezTo>
                  <a:cubicBezTo>
                    <a:pt x="14895" y="131425"/>
                    <a:pt x="16036" y="131368"/>
                    <a:pt x="17177" y="131254"/>
                  </a:cubicBezTo>
                  <a:cubicBezTo>
                    <a:pt x="17234" y="131339"/>
                    <a:pt x="17320" y="131368"/>
                    <a:pt x="17405" y="131368"/>
                  </a:cubicBezTo>
                  <a:cubicBezTo>
                    <a:pt x="17577" y="131368"/>
                    <a:pt x="17691" y="131225"/>
                    <a:pt x="17691" y="131082"/>
                  </a:cubicBezTo>
                  <a:cubicBezTo>
                    <a:pt x="17691" y="130826"/>
                    <a:pt x="17691" y="130597"/>
                    <a:pt x="17662" y="130369"/>
                  </a:cubicBezTo>
                  <a:cubicBezTo>
                    <a:pt x="17662" y="130312"/>
                    <a:pt x="17662" y="130255"/>
                    <a:pt x="17634" y="130226"/>
                  </a:cubicBezTo>
                  <a:cubicBezTo>
                    <a:pt x="17634" y="130141"/>
                    <a:pt x="17605" y="130084"/>
                    <a:pt x="17577" y="130027"/>
                  </a:cubicBezTo>
                  <a:cubicBezTo>
                    <a:pt x="17548" y="129998"/>
                    <a:pt x="17548" y="129970"/>
                    <a:pt x="17519" y="129913"/>
                  </a:cubicBezTo>
                  <a:cubicBezTo>
                    <a:pt x="17519" y="129856"/>
                    <a:pt x="17491" y="129798"/>
                    <a:pt x="17491" y="129741"/>
                  </a:cubicBezTo>
                  <a:cubicBezTo>
                    <a:pt x="17577" y="129684"/>
                    <a:pt x="17577" y="129513"/>
                    <a:pt x="17434" y="129485"/>
                  </a:cubicBezTo>
                  <a:cubicBezTo>
                    <a:pt x="16521" y="129370"/>
                    <a:pt x="15579" y="129313"/>
                    <a:pt x="14638" y="129285"/>
                  </a:cubicBezTo>
                  <a:cubicBezTo>
                    <a:pt x="14638" y="129285"/>
                    <a:pt x="14638" y="129256"/>
                    <a:pt x="14638" y="129256"/>
                  </a:cubicBezTo>
                  <a:cubicBezTo>
                    <a:pt x="14923" y="125233"/>
                    <a:pt x="14952" y="121210"/>
                    <a:pt x="15094" y="117187"/>
                  </a:cubicBezTo>
                  <a:cubicBezTo>
                    <a:pt x="15237" y="113250"/>
                    <a:pt x="15380" y="109312"/>
                    <a:pt x="15494" y="105346"/>
                  </a:cubicBezTo>
                  <a:cubicBezTo>
                    <a:pt x="15608" y="102721"/>
                    <a:pt x="15693" y="100096"/>
                    <a:pt x="15779" y="97443"/>
                  </a:cubicBezTo>
                  <a:cubicBezTo>
                    <a:pt x="17405" y="97443"/>
                    <a:pt x="19060" y="97414"/>
                    <a:pt x="20687" y="97272"/>
                  </a:cubicBezTo>
                  <a:cubicBezTo>
                    <a:pt x="20744" y="97329"/>
                    <a:pt x="20829" y="97386"/>
                    <a:pt x="20943" y="97386"/>
                  </a:cubicBezTo>
                  <a:cubicBezTo>
                    <a:pt x="21086" y="97386"/>
                    <a:pt x="21229" y="97243"/>
                    <a:pt x="21229" y="97101"/>
                  </a:cubicBezTo>
                  <a:cubicBezTo>
                    <a:pt x="21229" y="96844"/>
                    <a:pt x="21229" y="96587"/>
                    <a:pt x="21200" y="96330"/>
                  </a:cubicBezTo>
                  <a:lnTo>
                    <a:pt x="21172" y="96130"/>
                  </a:lnTo>
                  <a:cubicBezTo>
                    <a:pt x="21172" y="96073"/>
                    <a:pt x="21143" y="95988"/>
                    <a:pt x="21115" y="95902"/>
                  </a:cubicBezTo>
                  <a:cubicBezTo>
                    <a:pt x="21086" y="95845"/>
                    <a:pt x="21057" y="95788"/>
                    <a:pt x="21057" y="95760"/>
                  </a:cubicBezTo>
                  <a:cubicBezTo>
                    <a:pt x="21029" y="95702"/>
                    <a:pt x="21029" y="95617"/>
                    <a:pt x="21029" y="95560"/>
                  </a:cubicBezTo>
                  <a:lnTo>
                    <a:pt x="21000" y="95531"/>
                  </a:lnTo>
                  <a:cubicBezTo>
                    <a:pt x="21115" y="95446"/>
                    <a:pt x="21057" y="95246"/>
                    <a:pt x="20943" y="95246"/>
                  </a:cubicBezTo>
                  <a:cubicBezTo>
                    <a:pt x="19517" y="95103"/>
                    <a:pt x="18090" y="95075"/>
                    <a:pt x="16664" y="95046"/>
                  </a:cubicBezTo>
                  <a:cubicBezTo>
                    <a:pt x="16835" y="91451"/>
                    <a:pt x="16721" y="87856"/>
                    <a:pt x="16721" y="84261"/>
                  </a:cubicBezTo>
                  <a:lnTo>
                    <a:pt x="16721" y="73533"/>
                  </a:lnTo>
                  <a:lnTo>
                    <a:pt x="16721" y="57641"/>
                  </a:lnTo>
                  <a:cubicBezTo>
                    <a:pt x="16806" y="55957"/>
                    <a:pt x="16806" y="54274"/>
                    <a:pt x="16749" y="52562"/>
                  </a:cubicBezTo>
                  <a:cubicBezTo>
                    <a:pt x="19003" y="52391"/>
                    <a:pt x="21257" y="52162"/>
                    <a:pt x="23511" y="51963"/>
                  </a:cubicBezTo>
                  <a:cubicBezTo>
                    <a:pt x="25052" y="51791"/>
                    <a:pt x="26650" y="51677"/>
                    <a:pt x="28019" y="50964"/>
                  </a:cubicBezTo>
                  <a:lnTo>
                    <a:pt x="28019" y="50964"/>
                  </a:lnTo>
                  <a:cubicBezTo>
                    <a:pt x="27962" y="52276"/>
                    <a:pt x="27791" y="55101"/>
                    <a:pt x="27620" y="58696"/>
                  </a:cubicBezTo>
                  <a:cubicBezTo>
                    <a:pt x="27591" y="59181"/>
                    <a:pt x="27563" y="59666"/>
                    <a:pt x="27534" y="60123"/>
                  </a:cubicBezTo>
                  <a:cubicBezTo>
                    <a:pt x="27192" y="65487"/>
                    <a:pt x="26964" y="70822"/>
                    <a:pt x="26878" y="76186"/>
                  </a:cubicBezTo>
                  <a:cubicBezTo>
                    <a:pt x="26792" y="79696"/>
                    <a:pt x="26735" y="82920"/>
                    <a:pt x="26792" y="85345"/>
                  </a:cubicBezTo>
                  <a:cubicBezTo>
                    <a:pt x="26992" y="95617"/>
                    <a:pt x="27677" y="99611"/>
                    <a:pt x="27677" y="99611"/>
                  </a:cubicBezTo>
                  <a:lnTo>
                    <a:pt x="27820" y="99611"/>
                  </a:lnTo>
                  <a:lnTo>
                    <a:pt x="27820" y="99640"/>
                  </a:lnTo>
                  <a:cubicBezTo>
                    <a:pt x="27848" y="99726"/>
                    <a:pt x="27905" y="99811"/>
                    <a:pt x="27991" y="99840"/>
                  </a:cubicBezTo>
                  <a:lnTo>
                    <a:pt x="28875" y="99954"/>
                  </a:lnTo>
                  <a:lnTo>
                    <a:pt x="28875" y="100353"/>
                  </a:lnTo>
                  <a:cubicBezTo>
                    <a:pt x="28618" y="108485"/>
                    <a:pt x="28733" y="116588"/>
                    <a:pt x="28733" y="124691"/>
                  </a:cubicBezTo>
                  <a:cubicBezTo>
                    <a:pt x="28733" y="124862"/>
                    <a:pt x="28875" y="125005"/>
                    <a:pt x="29046" y="125005"/>
                  </a:cubicBezTo>
                  <a:lnTo>
                    <a:pt x="29417" y="125005"/>
                  </a:lnTo>
                  <a:cubicBezTo>
                    <a:pt x="28904" y="126432"/>
                    <a:pt x="27620" y="127316"/>
                    <a:pt x="26450" y="128201"/>
                  </a:cubicBezTo>
                  <a:cubicBezTo>
                    <a:pt x="25879" y="128572"/>
                    <a:pt x="25423" y="129057"/>
                    <a:pt x="25081" y="129627"/>
                  </a:cubicBezTo>
                  <a:cubicBezTo>
                    <a:pt x="24824" y="130084"/>
                    <a:pt x="24595" y="130911"/>
                    <a:pt x="25081" y="131311"/>
                  </a:cubicBezTo>
                  <a:cubicBezTo>
                    <a:pt x="25252" y="131465"/>
                    <a:pt x="25464" y="131496"/>
                    <a:pt x="25680" y="131496"/>
                  </a:cubicBezTo>
                  <a:cubicBezTo>
                    <a:pt x="25825" y="131496"/>
                    <a:pt x="25971" y="131482"/>
                    <a:pt x="26108" y="131482"/>
                  </a:cubicBezTo>
                  <a:lnTo>
                    <a:pt x="27677" y="131453"/>
                  </a:lnTo>
                  <a:lnTo>
                    <a:pt x="30730" y="131368"/>
                  </a:lnTo>
                  <a:lnTo>
                    <a:pt x="33783" y="131282"/>
                  </a:lnTo>
                  <a:cubicBezTo>
                    <a:pt x="34014" y="131282"/>
                    <a:pt x="34311" y="131309"/>
                    <a:pt x="34610" y="131309"/>
                  </a:cubicBezTo>
                  <a:cubicBezTo>
                    <a:pt x="35122" y="131309"/>
                    <a:pt x="35639" y="131230"/>
                    <a:pt x="35837" y="130797"/>
                  </a:cubicBezTo>
                  <a:cubicBezTo>
                    <a:pt x="36008" y="130398"/>
                    <a:pt x="35894" y="129884"/>
                    <a:pt x="35837" y="129485"/>
                  </a:cubicBezTo>
                  <a:cubicBezTo>
                    <a:pt x="35780" y="128971"/>
                    <a:pt x="35694" y="128457"/>
                    <a:pt x="35637" y="127944"/>
                  </a:cubicBezTo>
                  <a:cubicBezTo>
                    <a:pt x="35466" y="126888"/>
                    <a:pt x="35238" y="125832"/>
                    <a:pt x="34924" y="124805"/>
                  </a:cubicBezTo>
                  <a:lnTo>
                    <a:pt x="35295" y="124777"/>
                  </a:lnTo>
                  <a:cubicBezTo>
                    <a:pt x="35409" y="124777"/>
                    <a:pt x="35580" y="124691"/>
                    <a:pt x="35609" y="124549"/>
                  </a:cubicBezTo>
                  <a:cubicBezTo>
                    <a:pt x="36693" y="116902"/>
                    <a:pt x="37578" y="109170"/>
                    <a:pt x="37749" y="101437"/>
                  </a:cubicBezTo>
                  <a:lnTo>
                    <a:pt x="37806" y="100867"/>
                  </a:lnTo>
                  <a:lnTo>
                    <a:pt x="38205" y="100895"/>
                  </a:lnTo>
                  <a:cubicBezTo>
                    <a:pt x="38448" y="100938"/>
                    <a:pt x="38690" y="100960"/>
                    <a:pt x="38929" y="100960"/>
                  </a:cubicBezTo>
                  <a:cubicBezTo>
                    <a:pt x="39168" y="100960"/>
                    <a:pt x="39404" y="100938"/>
                    <a:pt x="39632" y="100895"/>
                  </a:cubicBezTo>
                  <a:cubicBezTo>
                    <a:pt x="39660" y="100924"/>
                    <a:pt x="39718" y="100924"/>
                    <a:pt x="39746" y="100924"/>
                  </a:cubicBezTo>
                  <a:cubicBezTo>
                    <a:pt x="39917" y="100867"/>
                    <a:pt x="40003" y="100696"/>
                    <a:pt x="39974" y="100524"/>
                  </a:cubicBezTo>
                  <a:cubicBezTo>
                    <a:pt x="39803" y="99668"/>
                    <a:pt x="39632" y="98784"/>
                    <a:pt x="39518" y="97928"/>
                  </a:cubicBezTo>
                  <a:cubicBezTo>
                    <a:pt x="39404" y="96587"/>
                    <a:pt x="39232" y="94789"/>
                    <a:pt x="39061" y="92678"/>
                  </a:cubicBezTo>
                  <a:cubicBezTo>
                    <a:pt x="39090" y="92678"/>
                    <a:pt x="39090" y="92650"/>
                    <a:pt x="39090" y="92621"/>
                  </a:cubicBezTo>
                  <a:cubicBezTo>
                    <a:pt x="39347" y="91366"/>
                    <a:pt x="39489" y="90082"/>
                    <a:pt x="39660" y="88798"/>
                  </a:cubicBezTo>
                  <a:cubicBezTo>
                    <a:pt x="39832" y="87514"/>
                    <a:pt x="40003" y="86287"/>
                    <a:pt x="40146" y="85060"/>
                  </a:cubicBezTo>
                  <a:cubicBezTo>
                    <a:pt x="40374" y="83291"/>
                    <a:pt x="40573" y="81493"/>
                    <a:pt x="40802" y="79724"/>
                  </a:cubicBezTo>
                  <a:cubicBezTo>
                    <a:pt x="42086" y="89882"/>
                    <a:pt x="43227" y="100068"/>
                    <a:pt x="44311" y="110254"/>
                  </a:cubicBezTo>
                  <a:cubicBezTo>
                    <a:pt x="44454" y="111766"/>
                    <a:pt x="44597" y="113278"/>
                    <a:pt x="44768" y="114791"/>
                  </a:cubicBezTo>
                  <a:cubicBezTo>
                    <a:pt x="44853" y="115704"/>
                    <a:pt x="44939" y="116617"/>
                    <a:pt x="45053" y="117530"/>
                  </a:cubicBezTo>
                  <a:cubicBezTo>
                    <a:pt x="45082" y="120896"/>
                    <a:pt x="45167" y="124263"/>
                    <a:pt x="45281" y="127630"/>
                  </a:cubicBezTo>
                  <a:cubicBezTo>
                    <a:pt x="45281" y="127801"/>
                    <a:pt x="45367" y="127972"/>
                    <a:pt x="45510" y="128058"/>
                  </a:cubicBezTo>
                  <a:cubicBezTo>
                    <a:pt x="45510" y="128172"/>
                    <a:pt x="45510" y="128286"/>
                    <a:pt x="45510" y="128400"/>
                  </a:cubicBezTo>
                  <a:cubicBezTo>
                    <a:pt x="45499" y="128395"/>
                    <a:pt x="45489" y="128393"/>
                    <a:pt x="45478" y="128393"/>
                  </a:cubicBezTo>
                  <a:cubicBezTo>
                    <a:pt x="45433" y="128393"/>
                    <a:pt x="45395" y="128439"/>
                    <a:pt x="45395" y="128486"/>
                  </a:cubicBezTo>
                  <a:cubicBezTo>
                    <a:pt x="45338" y="129428"/>
                    <a:pt x="45281" y="130369"/>
                    <a:pt x="45281" y="131339"/>
                  </a:cubicBezTo>
                  <a:cubicBezTo>
                    <a:pt x="45281" y="131482"/>
                    <a:pt x="45395" y="131596"/>
                    <a:pt x="45538" y="131596"/>
                  </a:cubicBezTo>
                  <a:cubicBezTo>
                    <a:pt x="45915" y="131648"/>
                    <a:pt x="46292" y="131674"/>
                    <a:pt x="46668" y="131674"/>
                  </a:cubicBezTo>
                  <a:cubicBezTo>
                    <a:pt x="47319" y="131674"/>
                    <a:pt x="47969" y="131598"/>
                    <a:pt x="48620" y="131453"/>
                  </a:cubicBezTo>
                  <a:cubicBezTo>
                    <a:pt x="48734" y="131425"/>
                    <a:pt x="48791" y="131368"/>
                    <a:pt x="48819" y="131254"/>
                  </a:cubicBezTo>
                  <a:cubicBezTo>
                    <a:pt x="49076" y="131339"/>
                    <a:pt x="49361" y="131396"/>
                    <a:pt x="49647" y="131425"/>
                  </a:cubicBezTo>
                  <a:cubicBezTo>
                    <a:pt x="51511" y="131674"/>
                    <a:pt x="53441" y="131736"/>
                    <a:pt x="55380" y="131736"/>
                  </a:cubicBezTo>
                  <a:cubicBezTo>
                    <a:pt x="57308" y="131736"/>
                    <a:pt x="59244" y="131675"/>
                    <a:pt x="61131" y="131675"/>
                  </a:cubicBezTo>
                  <a:cubicBezTo>
                    <a:pt x="61470" y="131675"/>
                    <a:pt x="61808" y="131677"/>
                    <a:pt x="62144" y="131682"/>
                  </a:cubicBezTo>
                  <a:cubicBezTo>
                    <a:pt x="64405" y="131697"/>
                    <a:pt x="66702" y="131791"/>
                    <a:pt x="68985" y="131791"/>
                  </a:cubicBezTo>
                  <a:cubicBezTo>
                    <a:pt x="70850" y="131791"/>
                    <a:pt x="72705" y="131728"/>
                    <a:pt x="74527" y="131510"/>
                  </a:cubicBezTo>
                  <a:cubicBezTo>
                    <a:pt x="75155" y="131425"/>
                    <a:pt x="75725" y="131225"/>
                    <a:pt x="76267" y="130911"/>
                  </a:cubicBezTo>
                  <a:cubicBezTo>
                    <a:pt x="76553" y="130968"/>
                    <a:pt x="76809" y="130997"/>
                    <a:pt x="77066" y="130997"/>
                  </a:cubicBezTo>
                  <a:lnTo>
                    <a:pt x="78236" y="131025"/>
                  </a:lnTo>
                  <a:cubicBezTo>
                    <a:pt x="78650" y="131040"/>
                    <a:pt x="79063" y="131047"/>
                    <a:pt x="79481" y="131047"/>
                  </a:cubicBezTo>
                  <a:cubicBezTo>
                    <a:pt x="79898" y="131047"/>
                    <a:pt x="80319" y="131040"/>
                    <a:pt x="80747" y="131025"/>
                  </a:cubicBezTo>
                  <a:cubicBezTo>
                    <a:pt x="81574" y="131025"/>
                    <a:pt x="82402" y="130968"/>
                    <a:pt x="83229" y="130911"/>
                  </a:cubicBezTo>
                  <a:cubicBezTo>
                    <a:pt x="84028" y="130883"/>
                    <a:pt x="84855" y="130797"/>
                    <a:pt x="85654" y="130683"/>
                  </a:cubicBezTo>
                  <a:cubicBezTo>
                    <a:pt x="86168" y="130626"/>
                    <a:pt x="86539" y="130141"/>
                    <a:pt x="86453" y="129599"/>
                  </a:cubicBezTo>
                  <a:cubicBezTo>
                    <a:pt x="86368" y="129000"/>
                    <a:pt x="85854" y="128486"/>
                    <a:pt x="85426" y="128087"/>
                  </a:cubicBezTo>
                  <a:cubicBezTo>
                    <a:pt x="84913" y="127601"/>
                    <a:pt x="84370" y="127145"/>
                    <a:pt x="83800" y="126746"/>
                  </a:cubicBezTo>
                  <a:cubicBezTo>
                    <a:pt x="83258" y="126289"/>
                    <a:pt x="82687" y="125861"/>
                    <a:pt x="82088" y="125519"/>
                  </a:cubicBezTo>
                  <a:cubicBezTo>
                    <a:pt x="82116" y="125462"/>
                    <a:pt x="82116" y="125405"/>
                    <a:pt x="82116" y="125347"/>
                  </a:cubicBezTo>
                  <a:cubicBezTo>
                    <a:pt x="82231" y="117558"/>
                    <a:pt x="82345" y="109797"/>
                    <a:pt x="82430" y="102008"/>
                  </a:cubicBezTo>
                  <a:lnTo>
                    <a:pt x="82430" y="98727"/>
                  </a:lnTo>
                  <a:cubicBezTo>
                    <a:pt x="82459" y="97899"/>
                    <a:pt x="82459" y="97072"/>
                    <a:pt x="82402" y="96245"/>
                  </a:cubicBezTo>
                  <a:cubicBezTo>
                    <a:pt x="82773" y="96188"/>
                    <a:pt x="83172" y="96130"/>
                    <a:pt x="83543" y="96073"/>
                  </a:cubicBezTo>
                  <a:cubicBezTo>
                    <a:pt x="83657" y="96016"/>
                    <a:pt x="83743" y="95902"/>
                    <a:pt x="83743" y="95788"/>
                  </a:cubicBezTo>
                  <a:cubicBezTo>
                    <a:pt x="83914" y="87285"/>
                    <a:pt x="83914" y="78811"/>
                    <a:pt x="83942" y="70309"/>
                  </a:cubicBezTo>
                  <a:cubicBezTo>
                    <a:pt x="83942" y="67998"/>
                    <a:pt x="84114" y="65658"/>
                    <a:pt x="83914" y="63347"/>
                  </a:cubicBezTo>
                  <a:lnTo>
                    <a:pt x="84057" y="63176"/>
                  </a:lnTo>
                  <a:cubicBezTo>
                    <a:pt x="84427" y="62662"/>
                    <a:pt x="84798" y="62149"/>
                    <a:pt x="85141" y="61607"/>
                  </a:cubicBezTo>
                  <a:cubicBezTo>
                    <a:pt x="85198" y="61578"/>
                    <a:pt x="87851" y="57127"/>
                    <a:pt x="88736" y="54730"/>
                  </a:cubicBezTo>
                  <a:cubicBezTo>
                    <a:pt x="88964" y="54217"/>
                    <a:pt x="89135" y="53646"/>
                    <a:pt x="89221" y="53075"/>
                  </a:cubicBezTo>
                  <a:cubicBezTo>
                    <a:pt x="89278" y="52448"/>
                    <a:pt x="89278" y="51848"/>
                    <a:pt x="89221" y="51221"/>
                  </a:cubicBezTo>
                  <a:cubicBezTo>
                    <a:pt x="89107" y="49908"/>
                    <a:pt x="89078" y="48567"/>
                    <a:pt x="88936" y="47255"/>
                  </a:cubicBezTo>
                  <a:cubicBezTo>
                    <a:pt x="88679" y="44630"/>
                    <a:pt x="88165" y="42062"/>
                    <a:pt x="87423" y="39523"/>
                  </a:cubicBezTo>
                  <a:cubicBezTo>
                    <a:pt x="87110" y="38410"/>
                    <a:pt x="86739" y="37297"/>
                    <a:pt x="86311" y="36213"/>
                  </a:cubicBezTo>
                  <a:cubicBezTo>
                    <a:pt x="86311" y="36184"/>
                    <a:pt x="86311" y="36184"/>
                    <a:pt x="86311" y="36184"/>
                  </a:cubicBezTo>
                  <a:cubicBezTo>
                    <a:pt x="85968" y="34615"/>
                    <a:pt x="85312" y="33131"/>
                    <a:pt x="84370" y="31847"/>
                  </a:cubicBezTo>
                  <a:cubicBezTo>
                    <a:pt x="84370" y="31847"/>
                    <a:pt x="83771" y="31534"/>
                    <a:pt x="82858" y="31134"/>
                  </a:cubicBezTo>
                  <a:cubicBezTo>
                    <a:pt x="82487" y="30877"/>
                    <a:pt x="82088" y="30649"/>
                    <a:pt x="81688" y="30421"/>
                  </a:cubicBezTo>
                  <a:cubicBezTo>
                    <a:pt x="80490" y="29765"/>
                    <a:pt x="79235" y="29251"/>
                    <a:pt x="77922" y="28880"/>
                  </a:cubicBezTo>
                  <a:cubicBezTo>
                    <a:pt x="77906" y="28875"/>
                    <a:pt x="77892" y="28872"/>
                    <a:pt x="77878" y="28872"/>
                  </a:cubicBezTo>
                  <a:cubicBezTo>
                    <a:pt x="77818" y="28872"/>
                    <a:pt x="77779" y="28919"/>
                    <a:pt x="77779" y="28966"/>
                  </a:cubicBezTo>
                  <a:lnTo>
                    <a:pt x="77494" y="28794"/>
                  </a:lnTo>
                  <a:cubicBezTo>
                    <a:pt x="78721" y="27539"/>
                    <a:pt x="79691" y="26055"/>
                    <a:pt x="80376" y="24429"/>
                  </a:cubicBezTo>
                  <a:cubicBezTo>
                    <a:pt x="81118" y="22860"/>
                    <a:pt x="81432" y="21119"/>
                    <a:pt x="81317" y="19379"/>
                  </a:cubicBezTo>
                  <a:cubicBezTo>
                    <a:pt x="81175" y="17410"/>
                    <a:pt x="80490" y="15470"/>
                    <a:pt x="79891" y="13615"/>
                  </a:cubicBezTo>
                  <a:cubicBezTo>
                    <a:pt x="79577" y="12645"/>
                    <a:pt x="79206" y="11675"/>
                    <a:pt x="78835" y="10705"/>
                  </a:cubicBezTo>
                  <a:cubicBezTo>
                    <a:pt x="78550" y="9963"/>
                    <a:pt x="78150" y="9278"/>
                    <a:pt x="77637" y="8679"/>
                  </a:cubicBezTo>
                  <a:cubicBezTo>
                    <a:pt x="77066" y="8080"/>
                    <a:pt x="76324" y="7652"/>
                    <a:pt x="75525" y="7481"/>
                  </a:cubicBezTo>
                  <a:cubicBezTo>
                    <a:pt x="75378" y="7445"/>
                    <a:pt x="75230" y="7428"/>
                    <a:pt x="75084" y="7428"/>
                  </a:cubicBezTo>
                  <a:cubicBezTo>
                    <a:pt x="74528" y="7428"/>
                    <a:pt x="74004" y="7679"/>
                    <a:pt x="73642" y="8109"/>
                  </a:cubicBezTo>
                  <a:cubicBezTo>
                    <a:pt x="73243" y="7538"/>
                    <a:pt x="72644" y="7139"/>
                    <a:pt x="71959" y="6996"/>
                  </a:cubicBezTo>
                  <a:cubicBezTo>
                    <a:pt x="71445" y="6825"/>
                    <a:pt x="70903" y="6739"/>
                    <a:pt x="70390" y="6739"/>
                  </a:cubicBezTo>
                  <a:cubicBezTo>
                    <a:pt x="70247" y="6739"/>
                    <a:pt x="70076" y="6711"/>
                    <a:pt x="69905" y="6682"/>
                  </a:cubicBezTo>
                  <a:cubicBezTo>
                    <a:pt x="69391" y="6682"/>
                    <a:pt x="68877" y="6825"/>
                    <a:pt x="68478" y="7167"/>
                  </a:cubicBezTo>
                  <a:cubicBezTo>
                    <a:pt x="67251" y="7852"/>
                    <a:pt x="66509" y="9221"/>
                    <a:pt x="65996" y="10477"/>
                  </a:cubicBezTo>
                  <a:cubicBezTo>
                    <a:pt x="65083" y="12446"/>
                    <a:pt x="64312" y="14471"/>
                    <a:pt x="63656" y="16554"/>
                  </a:cubicBezTo>
                  <a:cubicBezTo>
                    <a:pt x="63057" y="18551"/>
                    <a:pt x="62572" y="20777"/>
                    <a:pt x="63142" y="22860"/>
                  </a:cubicBezTo>
                  <a:cubicBezTo>
                    <a:pt x="63685" y="24914"/>
                    <a:pt x="65368" y="26341"/>
                    <a:pt x="66195" y="28224"/>
                  </a:cubicBezTo>
                  <a:cubicBezTo>
                    <a:pt x="65653" y="28509"/>
                    <a:pt x="65054" y="28737"/>
                    <a:pt x="64455" y="28966"/>
                  </a:cubicBezTo>
                  <a:cubicBezTo>
                    <a:pt x="63485" y="29280"/>
                    <a:pt x="62543" y="29679"/>
                    <a:pt x="61602" y="30135"/>
                  </a:cubicBezTo>
                  <a:cubicBezTo>
                    <a:pt x="60831" y="30563"/>
                    <a:pt x="60147" y="31106"/>
                    <a:pt x="59576" y="31762"/>
                  </a:cubicBezTo>
                  <a:cubicBezTo>
                    <a:pt x="58920" y="29536"/>
                    <a:pt x="57493" y="27653"/>
                    <a:pt x="55810" y="26084"/>
                  </a:cubicBezTo>
                  <a:cubicBezTo>
                    <a:pt x="54811" y="25171"/>
                    <a:pt x="53755" y="24315"/>
                    <a:pt x="52643" y="23545"/>
                  </a:cubicBezTo>
                  <a:cubicBezTo>
                    <a:pt x="52129" y="23202"/>
                    <a:pt x="51615" y="22774"/>
                    <a:pt x="51045" y="22460"/>
                  </a:cubicBezTo>
                  <a:cubicBezTo>
                    <a:pt x="50785" y="22278"/>
                    <a:pt x="50358" y="22025"/>
                    <a:pt x="50004" y="22025"/>
                  </a:cubicBezTo>
                  <a:cubicBezTo>
                    <a:pt x="49970" y="22025"/>
                    <a:pt x="49936" y="22027"/>
                    <a:pt x="49904" y="22032"/>
                  </a:cubicBezTo>
                  <a:lnTo>
                    <a:pt x="49761" y="21890"/>
                  </a:lnTo>
                  <a:cubicBezTo>
                    <a:pt x="49739" y="21860"/>
                    <a:pt x="49711" y="21848"/>
                    <a:pt x="49682" y="21848"/>
                  </a:cubicBezTo>
                  <a:cubicBezTo>
                    <a:pt x="49602" y="21848"/>
                    <a:pt x="49519" y="21948"/>
                    <a:pt x="49561" y="22032"/>
                  </a:cubicBezTo>
                  <a:lnTo>
                    <a:pt x="49561" y="22061"/>
                  </a:lnTo>
                  <a:lnTo>
                    <a:pt x="49533" y="22032"/>
                  </a:lnTo>
                  <a:cubicBezTo>
                    <a:pt x="49361" y="21918"/>
                    <a:pt x="49190" y="21804"/>
                    <a:pt x="49019" y="21718"/>
                  </a:cubicBezTo>
                  <a:cubicBezTo>
                    <a:pt x="48705" y="21519"/>
                    <a:pt x="48477" y="21205"/>
                    <a:pt x="48363" y="20863"/>
                  </a:cubicBezTo>
                  <a:cubicBezTo>
                    <a:pt x="48306" y="20406"/>
                    <a:pt x="48277" y="19949"/>
                    <a:pt x="48363" y="19493"/>
                  </a:cubicBezTo>
                  <a:cubicBezTo>
                    <a:pt x="48391" y="19008"/>
                    <a:pt x="48420" y="18523"/>
                    <a:pt x="48420" y="18038"/>
                  </a:cubicBezTo>
                  <a:cubicBezTo>
                    <a:pt x="49048" y="17610"/>
                    <a:pt x="49561" y="17039"/>
                    <a:pt x="49932" y="16354"/>
                  </a:cubicBezTo>
                  <a:cubicBezTo>
                    <a:pt x="50189" y="15784"/>
                    <a:pt x="50389" y="15185"/>
                    <a:pt x="50503" y="14557"/>
                  </a:cubicBezTo>
                  <a:lnTo>
                    <a:pt x="50759" y="14557"/>
                  </a:lnTo>
                  <a:cubicBezTo>
                    <a:pt x="51130" y="14528"/>
                    <a:pt x="51444" y="14357"/>
                    <a:pt x="51730" y="14157"/>
                  </a:cubicBezTo>
                  <a:cubicBezTo>
                    <a:pt x="51844" y="14043"/>
                    <a:pt x="51929" y="13958"/>
                    <a:pt x="52015" y="13872"/>
                  </a:cubicBezTo>
                  <a:cubicBezTo>
                    <a:pt x="52329" y="13558"/>
                    <a:pt x="52557" y="13187"/>
                    <a:pt x="52671" y="12759"/>
                  </a:cubicBezTo>
                  <a:cubicBezTo>
                    <a:pt x="52842" y="11875"/>
                    <a:pt x="52357" y="10962"/>
                    <a:pt x="51530" y="10648"/>
                  </a:cubicBezTo>
                  <a:cubicBezTo>
                    <a:pt x="52015" y="9136"/>
                    <a:pt x="52300" y="7595"/>
                    <a:pt x="52414" y="6026"/>
                  </a:cubicBezTo>
                  <a:cubicBezTo>
                    <a:pt x="52500" y="4628"/>
                    <a:pt x="51929" y="3001"/>
                    <a:pt x="50389" y="2688"/>
                  </a:cubicBezTo>
                  <a:cubicBezTo>
                    <a:pt x="50189" y="2003"/>
                    <a:pt x="49761" y="1375"/>
                    <a:pt x="49190" y="947"/>
                  </a:cubicBezTo>
                  <a:cubicBezTo>
                    <a:pt x="48172" y="229"/>
                    <a:pt x="46852" y="0"/>
                    <a:pt x="45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7516675" y="1990275"/>
              <a:ext cx="236850" cy="768250"/>
            </a:xfrm>
            <a:custGeom>
              <a:avLst/>
              <a:gdLst/>
              <a:ahLst/>
              <a:cxnLst/>
              <a:rect l="l" t="t" r="r" b="b"/>
              <a:pathLst>
                <a:path w="9474" h="30730" extrusionOk="0">
                  <a:moveTo>
                    <a:pt x="1" y="1"/>
                  </a:moveTo>
                  <a:lnTo>
                    <a:pt x="1" y="30730"/>
                  </a:lnTo>
                  <a:lnTo>
                    <a:pt x="5593" y="30131"/>
                  </a:lnTo>
                  <a:cubicBezTo>
                    <a:pt x="5593" y="30131"/>
                    <a:pt x="2740" y="28190"/>
                    <a:pt x="2882" y="24881"/>
                  </a:cubicBezTo>
                  <a:cubicBezTo>
                    <a:pt x="3053" y="21599"/>
                    <a:pt x="9473" y="9930"/>
                    <a:pt x="9473" y="9930"/>
                  </a:cubicBezTo>
                  <a:cubicBezTo>
                    <a:pt x="9473" y="9930"/>
                    <a:pt x="9017" y="6791"/>
                    <a:pt x="5564" y="3795"/>
                  </a:cubicBezTo>
                  <a:cubicBezTo>
                    <a:pt x="2140" y="79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7227775" y="1868300"/>
              <a:ext cx="288925" cy="316775"/>
            </a:xfrm>
            <a:custGeom>
              <a:avLst/>
              <a:gdLst/>
              <a:ahLst/>
              <a:cxnLst/>
              <a:rect l="l" t="t" r="r" b="b"/>
              <a:pathLst>
                <a:path w="11557" h="12671" extrusionOk="0">
                  <a:moveTo>
                    <a:pt x="10017" y="468"/>
                  </a:moveTo>
                  <a:cubicBezTo>
                    <a:pt x="9999" y="468"/>
                    <a:pt x="9972" y="487"/>
                    <a:pt x="9938" y="561"/>
                  </a:cubicBezTo>
                  <a:lnTo>
                    <a:pt x="9938" y="561"/>
                  </a:lnTo>
                  <a:cubicBezTo>
                    <a:pt x="10007" y="514"/>
                    <a:pt x="10044" y="486"/>
                    <a:pt x="10044" y="486"/>
                  </a:cubicBezTo>
                  <a:cubicBezTo>
                    <a:pt x="10044" y="486"/>
                    <a:pt x="10035" y="468"/>
                    <a:pt x="10017" y="468"/>
                  </a:cubicBezTo>
                  <a:close/>
                  <a:moveTo>
                    <a:pt x="2968" y="1"/>
                  </a:moveTo>
                  <a:cubicBezTo>
                    <a:pt x="3082" y="1598"/>
                    <a:pt x="3168" y="3881"/>
                    <a:pt x="1" y="3995"/>
                  </a:cubicBezTo>
                  <a:cubicBezTo>
                    <a:pt x="2763" y="9210"/>
                    <a:pt x="6389" y="12670"/>
                    <a:pt x="6751" y="12670"/>
                  </a:cubicBezTo>
                  <a:cubicBezTo>
                    <a:pt x="6756" y="12670"/>
                    <a:pt x="6760" y="12670"/>
                    <a:pt x="6763" y="12669"/>
                  </a:cubicBezTo>
                  <a:cubicBezTo>
                    <a:pt x="7077" y="12555"/>
                    <a:pt x="11556" y="4880"/>
                    <a:pt x="11557" y="4880"/>
                  </a:cubicBezTo>
                  <a:lnTo>
                    <a:pt x="11557" y="4880"/>
                  </a:lnTo>
                  <a:cubicBezTo>
                    <a:pt x="11556" y="4880"/>
                    <a:pt x="11339" y="4937"/>
                    <a:pt x="11046" y="4937"/>
                  </a:cubicBezTo>
                  <a:cubicBezTo>
                    <a:pt x="10392" y="4937"/>
                    <a:pt x="9362" y="4650"/>
                    <a:pt x="9559" y="2797"/>
                  </a:cubicBezTo>
                  <a:cubicBezTo>
                    <a:pt x="9719" y="1293"/>
                    <a:pt x="9852" y="749"/>
                    <a:pt x="9938" y="561"/>
                  </a:cubicBezTo>
                  <a:lnTo>
                    <a:pt x="9938" y="561"/>
                  </a:lnTo>
                  <a:cubicBezTo>
                    <a:pt x="9587" y="802"/>
                    <a:pt x="8400" y="1535"/>
                    <a:pt x="6983" y="1535"/>
                  </a:cubicBezTo>
                  <a:cubicBezTo>
                    <a:pt x="6845" y="1535"/>
                    <a:pt x="6705" y="1528"/>
                    <a:pt x="6563" y="1513"/>
                  </a:cubicBezTo>
                  <a:cubicBezTo>
                    <a:pt x="4680" y="1284"/>
                    <a:pt x="2969" y="1"/>
                    <a:pt x="2968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7248475" y="1542325"/>
              <a:ext cx="296050" cy="355350"/>
            </a:xfrm>
            <a:custGeom>
              <a:avLst/>
              <a:gdLst/>
              <a:ahLst/>
              <a:cxnLst/>
              <a:rect l="l" t="t" r="r" b="b"/>
              <a:pathLst>
                <a:path w="11842" h="14214" extrusionOk="0">
                  <a:moveTo>
                    <a:pt x="10643" y="0"/>
                  </a:moveTo>
                  <a:cubicBezTo>
                    <a:pt x="9587" y="0"/>
                    <a:pt x="8560" y="172"/>
                    <a:pt x="7590" y="542"/>
                  </a:cubicBezTo>
                  <a:cubicBezTo>
                    <a:pt x="7019" y="771"/>
                    <a:pt x="6477" y="1056"/>
                    <a:pt x="5907" y="1227"/>
                  </a:cubicBezTo>
                  <a:cubicBezTo>
                    <a:pt x="5346" y="1389"/>
                    <a:pt x="4755" y="1445"/>
                    <a:pt x="4157" y="1445"/>
                  </a:cubicBezTo>
                  <a:cubicBezTo>
                    <a:pt x="3599" y="1445"/>
                    <a:pt x="3034" y="1396"/>
                    <a:pt x="2483" y="1341"/>
                  </a:cubicBezTo>
                  <a:lnTo>
                    <a:pt x="1655" y="1370"/>
                  </a:lnTo>
                  <a:cubicBezTo>
                    <a:pt x="999" y="2939"/>
                    <a:pt x="514" y="4594"/>
                    <a:pt x="229" y="6277"/>
                  </a:cubicBezTo>
                  <a:cubicBezTo>
                    <a:pt x="0" y="7961"/>
                    <a:pt x="143" y="9758"/>
                    <a:pt x="971" y="11242"/>
                  </a:cubicBezTo>
                  <a:cubicBezTo>
                    <a:pt x="2017" y="13087"/>
                    <a:pt x="3966" y="14214"/>
                    <a:pt x="6101" y="14214"/>
                  </a:cubicBezTo>
                  <a:cubicBezTo>
                    <a:pt x="6178" y="14214"/>
                    <a:pt x="6256" y="14212"/>
                    <a:pt x="6335" y="14209"/>
                  </a:cubicBezTo>
                  <a:cubicBezTo>
                    <a:pt x="8532" y="14038"/>
                    <a:pt x="10386" y="12526"/>
                    <a:pt x="11042" y="10415"/>
                  </a:cubicBezTo>
                  <a:cubicBezTo>
                    <a:pt x="11299" y="9502"/>
                    <a:pt x="11299" y="8560"/>
                    <a:pt x="11556" y="7647"/>
                  </a:cubicBezTo>
                  <a:cubicBezTo>
                    <a:pt x="11670" y="7305"/>
                    <a:pt x="11784" y="6991"/>
                    <a:pt x="11841" y="6648"/>
                  </a:cubicBezTo>
                  <a:cubicBezTo>
                    <a:pt x="11841" y="6306"/>
                    <a:pt x="11813" y="5964"/>
                    <a:pt x="11727" y="5621"/>
                  </a:cubicBezTo>
                  <a:lnTo>
                    <a:pt x="10643" y="0"/>
                  </a:ln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7205675" y="1691575"/>
              <a:ext cx="52100" cy="74775"/>
            </a:xfrm>
            <a:custGeom>
              <a:avLst/>
              <a:gdLst/>
              <a:ahLst/>
              <a:cxnLst/>
              <a:rect l="l" t="t" r="r" b="b"/>
              <a:pathLst>
                <a:path w="2084" h="2991" extrusionOk="0">
                  <a:moveTo>
                    <a:pt x="1752" y="0"/>
                  </a:moveTo>
                  <a:cubicBezTo>
                    <a:pt x="1436" y="0"/>
                    <a:pt x="1124" y="59"/>
                    <a:pt x="828" y="165"/>
                  </a:cubicBezTo>
                  <a:cubicBezTo>
                    <a:pt x="229" y="564"/>
                    <a:pt x="0" y="1335"/>
                    <a:pt x="314" y="1991"/>
                  </a:cubicBezTo>
                  <a:cubicBezTo>
                    <a:pt x="645" y="2597"/>
                    <a:pt x="1269" y="2991"/>
                    <a:pt x="1955" y="2991"/>
                  </a:cubicBezTo>
                  <a:cubicBezTo>
                    <a:pt x="1978" y="2991"/>
                    <a:pt x="2002" y="2990"/>
                    <a:pt x="2026" y="2989"/>
                  </a:cubicBezTo>
                  <a:lnTo>
                    <a:pt x="2083" y="22"/>
                  </a:lnTo>
                  <a:cubicBezTo>
                    <a:pt x="1973" y="7"/>
                    <a:pt x="1862" y="0"/>
                    <a:pt x="1752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7515950" y="1705525"/>
              <a:ext cx="69950" cy="93850"/>
            </a:xfrm>
            <a:custGeom>
              <a:avLst/>
              <a:gdLst/>
              <a:ahLst/>
              <a:cxnLst/>
              <a:rect l="l" t="t" r="r" b="b"/>
              <a:pathLst>
                <a:path w="2798" h="3754" extrusionOk="0">
                  <a:moveTo>
                    <a:pt x="1257" y="1"/>
                  </a:moveTo>
                  <a:cubicBezTo>
                    <a:pt x="1210" y="1"/>
                    <a:pt x="1162" y="3"/>
                    <a:pt x="1114" y="6"/>
                  </a:cubicBezTo>
                  <a:lnTo>
                    <a:pt x="1" y="3658"/>
                  </a:lnTo>
                  <a:cubicBezTo>
                    <a:pt x="210" y="3722"/>
                    <a:pt x="421" y="3754"/>
                    <a:pt x="631" y="3754"/>
                  </a:cubicBezTo>
                  <a:cubicBezTo>
                    <a:pt x="1079" y="3754"/>
                    <a:pt x="1514" y="3608"/>
                    <a:pt x="1884" y="3316"/>
                  </a:cubicBezTo>
                  <a:cubicBezTo>
                    <a:pt x="2369" y="2888"/>
                    <a:pt x="2683" y="2260"/>
                    <a:pt x="2712" y="1575"/>
                  </a:cubicBezTo>
                  <a:cubicBezTo>
                    <a:pt x="2797" y="1062"/>
                    <a:pt x="2597" y="548"/>
                    <a:pt x="2169" y="206"/>
                  </a:cubicBezTo>
                  <a:cubicBezTo>
                    <a:pt x="1896" y="82"/>
                    <a:pt x="1580" y="1"/>
                    <a:pt x="1257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7224225" y="1444500"/>
              <a:ext cx="354525" cy="266175"/>
            </a:xfrm>
            <a:custGeom>
              <a:avLst/>
              <a:gdLst/>
              <a:ahLst/>
              <a:cxnLst/>
              <a:rect l="l" t="t" r="r" b="b"/>
              <a:pathLst>
                <a:path w="14181" h="10647" extrusionOk="0">
                  <a:moveTo>
                    <a:pt x="1262" y="9682"/>
                  </a:moveTo>
                  <a:cubicBezTo>
                    <a:pt x="1204" y="9871"/>
                    <a:pt x="1145" y="10059"/>
                    <a:pt x="1085" y="10247"/>
                  </a:cubicBezTo>
                  <a:lnTo>
                    <a:pt x="1513" y="10076"/>
                  </a:lnTo>
                  <a:cubicBezTo>
                    <a:pt x="1426" y="9947"/>
                    <a:pt x="1343" y="9815"/>
                    <a:pt x="1262" y="9682"/>
                  </a:cubicBezTo>
                  <a:close/>
                  <a:moveTo>
                    <a:pt x="7276" y="0"/>
                  </a:moveTo>
                  <a:cubicBezTo>
                    <a:pt x="6032" y="0"/>
                    <a:pt x="4800" y="144"/>
                    <a:pt x="3710" y="689"/>
                  </a:cubicBezTo>
                  <a:cubicBezTo>
                    <a:pt x="2939" y="1060"/>
                    <a:pt x="2283" y="1631"/>
                    <a:pt x="1769" y="2316"/>
                  </a:cubicBezTo>
                  <a:cubicBezTo>
                    <a:pt x="1655" y="2430"/>
                    <a:pt x="1541" y="2544"/>
                    <a:pt x="1427" y="2686"/>
                  </a:cubicBezTo>
                  <a:cubicBezTo>
                    <a:pt x="1256" y="2829"/>
                    <a:pt x="1085" y="3029"/>
                    <a:pt x="970" y="3229"/>
                  </a:cubicBezTo>
                  <a:cubicBezTo>
                    <a:pt x="913" y="3400"/>
                    <a:pt x="885" y="3542"/>
                    <a:pt x="856" y="3714"/>
                  </a:cubicBezTo>
                  <a:cubicBezTo>
                    <a:pt x="828" y="3856"/>
                    <a:pt x="828" y="3885"/>
                    <a:pt x="742" y="3970"/>
                  </a:cubicBezTo>
                  <a:cubicBezTo>
                    <a:pt x="628" y="4056"/>
                    <a:pt x="599" y="4056"/>
                    <a:pt x="542" y="4113"/>
                  </a:cubicBezTo>
                  <a:cubicBezTo>
                    <a:pt x="314" y="4370"/>
                    <a:pt x="172" y="4684"/>
                    <a:pt x="143" y="5026"/>
                  </a:cubicBezTo>
                  <a:cubicBezTo>
                    <a:pt x="57" y="5511"/>
                    <a:pt x="29" y="6025"/>
                    <a:pt x="29" y="6510"/>
                  </a:cubicBezTo>
                  <a:cubicBezTo>
                    <a:pt x="0" y="6709"/>
                    <a:pt x="29" y="6909"/>
                    <a:pt x="86" y="7109"/>
                  </a:cubicBezTo>
                  <a:cubicBezTo>
                    <a:pt x="143" y="7252"/>
                    <a:pt x="229" y="7394"/>
                    <a:pt x="286" y="7565"/>
                  </a:cubicBezTo>
                  <a:cubicBezTo>
                    <a:pt x="523" y="8302"/>
                    <a:pt x="859" y="9018"/>
                    <a:pt x="1262" y="9682"/>
                  </a:cubicBezTo>
                  <a:lnTo>
                    <a:pt x="1262" y="9682"/>
                  </a:lnTo>
                  <a:cubicBezTo>
                    <a:pt x="1769" y="8005"/>
                    <a:pt x="2141" y="6287"/>
                    <a:pt x="2397" y="4570"/>
                  </a:cubicBezTo>
                  <a:cubicBezTo>
                    <a:pt x="3107" y="5165"/>
                    <a:pt x="4057" y="5411"/>
                    <a:pt x="5009" y="5411"/>
                  </a:cubicBezTo>
                  <a:cubicBezTo>
                    <a:pt x="5242" y="5411"/>
                    <a:pt x="5476" y="5397"/>
                    <a:pt x="5707" y="5368"/>
                  </a:cubicBezTo>
                  <a:cubicBezTo>
                    <a:pt x="6877" y="5169"/>
                    <a:pt x="8018" y="4826"/>
                    <a:pt x="9074" y="4370"/>
                  </a:cubicBezTo>
                  <a:cubicBezTo>
                    <a:pt x="9451" y="4170"/>
                    <a:pt x="9881" y="4056"/>
                    <a:pt x="10309" y="4056"/>
                  </a:cubicBezTo>
                  <a:cubicBezTo>
                    <a:pt x="10430" y="4056"/>
                    <a:pt x="10551" y="4066"/>
                    <a:pt x="10671" y="4085"/>
                  </a:cubicBezTo>
                  <a:cubicBezTo>
                    <a:pt x="11470" y="4256"/>
                    <a:pt x="11927" y="5112"/>
                    <a:pt x="12127" y="5939"/>
                  </a:cubicBezTo>
                  <a:cubicBezTo>
                    <a:pt x="12269" y="6538"/>
                    <a:pt x="12355" y="7166"/>
                    <a:pt x="12412" y="7794"/>
                  </a:cubicBezTo>
                  <a:cubicBezTo>
                    <a:pt x="12497" y="8735"/>
                    <a:pt x="12583" y="9677"/>
                    <a:pt x="12669" y="10647"/>
                  </a:cubicBezTo>
                  <a:cubicBezTo>
                    <a:pt x="12897" y="10276"/>
                    <a:pt x="13068" y="9905"/>
                    <a:pt x="13239" y="9506"/>
                  </a:cubicBezTo>
                  <a:cubicBezTo>
                    <a:pt x="13325" y="9277"/>
                    <a:pt x="13353" y="9049"/>
                    <a:pt x="13439" y="8792"/>
                  </a:cubicBezTo>
                  <a:cubicBezTo>
                    <a:pt x="13610" y="8450"/>
                    <a:pt x="13753" y="8079"/>
                    <a:pt x="13867" y="7708"/>
                  </a:cubicBezTo>
                  <a:cubicBezTo>
                    <a:pt x="13924" y="7337"/>
                    <a:pt x="13981" y="6966"/>
                    <a:pt x="14010" y="6567"/>
                  </a:cubicBezTo>
                  <a:cubicBezTo>
                    <a:pt x="14181" y="5283"/>
                    <a:pt x="13781" y="3970"/>
                    <a:pt x="12954" y="2943"/>
                  </a:cubicBezTo>
                  <a:cubicBezTo>
                    <a:pt x="12897" y="2858"/>
                    <a:pt x="12783" y="2743"/>
                    <a:pt x="12697" y="2686"/>
                  </a:cubicBezTo>
                  <a:cubicBezTo>
                    <a:pt x="12612" y="2629"/>
                    <a:pt x="12526" y="2572"/>
                    <a:pt x="12440" y="2544"/>
                  </a:cubicBezTo>
                  <a:cubicBezTo>
                    <a:pt x="12012" y="2258"/>
                    <a:pt x="11813" y="1830"/>
                    <a:pt x="11527" y="1431"/>
                  </a:cubicBezTo>
                  <a:cubicBezTo>
                    <a:pt x="10700" y="261"/>
                    <a:pt x="9074" y="4"/>
                    <a:pt x="7647" y="4"/>
                  </a:cubicBezTo>
                  <a:cubicBezTo>
                    <a:pt x="7523" y="2"/>
                    <a:pt x="7400" y="0"/>
                    <a:pt x="7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269875" y="1739200"/>
              <a:ext cx="253250" cy="161775"/>
            </a:xfrm>
            <a:custGeom>
              <a:avLst/>
              <a:gdLst/>
              <a:ahLst/>
              <a:cxnLst/>
              <a:rect l="l" t="t" r="r" b="b"/>
              <a:pathLst>
                <a:path w="10130" h="6471" extrusionOk="0">
                  <a:moveTo>
                    <a:pt x="229" y="0"/>
                  </a:moveTo>
                  <a:cubicBezTo>
                    <a:pt x="172" y="1056"/>
                    <a:pt x="514" y="1912"/>
                    <a:pt x="0" y="2853"/>
                  </a:cubicBezTo>
                  <a:lnTo>
                    <a:pt x="428" y="4337"/>
                  </a:lnTo>
                  <a:cubicBezTo>
                    <a:pt x="1616" y="5757"/>
                    <a:pt x="3304" y="6470"/>
                    <a:pt x="4992" y="6470"/>
                  </a:cubicBezTo>
                  <a:cubicBezTo>
                    <a:pt x="6629" y="6470"/>
                    <a:pt x="8265" y="5800"/>
                    <a:pt x="9445" y="4451"/>
                  </a:cubicBezTo>
                  <a:cubicBezTo>
                    <a:pt x="9673" y="4194"/>
                    <a:pt x="9873" y="3909"/>
                    <a:pt x="9987" y="3595"/>
                  </a:cubicBezTo>
                  <a:cubicBezTo>
                    <a:pt x="10129" y="3053"/>
                    <a:pt x="10129" y="2511"/>
                    <a:pt x="9987" y="1969"/>
                  </a:cubicBezTo>
                  <a:cubicBezTo>
                    <a:pt x="9901" y="1484"/>
                    <a:pt x="9844" y="999"/>
                    <a:pt x="9758" y="542"/>
                  </a:cubicBezTo>
                  <a:cubicBezTo>
                    <a:pt x="8497" y="852"/>
                    <a:pt x="7204" y="1005"/>
                    <a:pt x="5910" y="1005"/>
                  </a:cubicBezTo>
                  <a:cubicBezTo>
                    <a:pt x="3983" y="1005"/>
                    <a:pt x="2055" y="666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7175000" y="1968175"/>
              <a:ext cx="341700" cy="1146300"/>
            </a:xfrm>
            <a:custGeom>
              <a:avLst/>
              <a:gdLst/>
              <a:ahLst/>
              <a:cxnLst/>
              <a:rect l="l" t="t" r="r" b="b"/>
              <a:pathLst>
                <a:path w="13668" h="45852" extrusionOk="0">
                  <a:moveTo>
                    <a:pt x="2083" y="0"/>
                  </a:moveTo>
                  <a:cubicBezTo>
                    <a:pt x="1085" y="7390"/>
                    <a:pt x="1" y="36578"/>
                    <a:pt x="999" y="44767"/>
                  </a:cubicBezTo>
                  <a:cubicBezTo>
                    <a:pt x="4937" y="45395"/>
                    <a:pt x="8960" y="45766"/>
                    <a:pt x="12954" y="45851"/>
                  </a:cubicBezTo>
                  <a:lnTo>
                    <a:pt x="13068" y="41286"/>
                  </a:lnTo>
                  <a:cubicBezTo>
                    <a:pt x="13068" y="41286"/>
                    <a:pt x="11356" y="40687"/>
                    <a:pt x="11356" y="37577"/>
                  </a:cubicBezTo>
                  <a:cubicBezTo>
                    <a:pt x="11356" y="34495"/>
                    <a:pt x="11756" y="32584"/>
                    <a:pt x="13668" y="31614"/>
                  </a:cubicBezTo>
                  <a:cubicBezTo>
                    <a:pt x="13268" y="25023"/>
                    <a:pt x="13667" y="886"/>
                    <a:pt x="13668" y="885"/>
                  </a:cubicBezTo>
                  <a:lnTo>
                    <a:pt x="13668" y="885"/>
                  </a:lnTo>
                  <a:lnTo>
                    <a:pt x="8874" y="8674"/>
                  </a:lnTo>
                  <a:cubicBezTo>
                    <a:pt x="8874" y="8674"/>
                    <a:pt x="3510" y="4394"/>
                    <a:pt x="20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662125" y="1966725"/>
              <a:ext cx="587800" cy="1976600"/>
            </a:xfrm>
            <a:custGeom>
              <a:avLst/>
              <a:gdLst/>
              <a:ahLst/>
              <a:cxnLst/>
              <a:rect l="l" t="t" r="r" b="b"/>
              <a:pathLst>
                <a:path w="23512" h="79064" extrusionOk="0">
                  <a:moveTo>
                    <a:pt x="22142" y="1"/>
                  </a:moveTo>
                  <a:cubicBezTo>
                    <a:pt x="22142" y="1"/>
                    <a:pt x="16550" y="315"/>
                    <a:pt x="13668" y="5194"/>
                  </a:cubicBezTo>
                  <a:cubicBezTo>
                    <a:pt x="10758" y="10073"/>
                    <a:pt x="7277" y="21229"/>
                    <a:pt x="7277" y="21229"/>
                  </a:cubicBezTo>
                  <a:lnTo>
                    <a:pt x="1" y="23825"/>
                  </a:lnTo>
                  <a:lnTo>
                    <a:pt x="372" y="31215"/>
                  </a:lnTo>
                  <a:cubicBezTo>
                    <a:pt x="376" y="31216"/>
                    <a:pt x="383" y="31216"/>
                    <a:pt x="395" y="31216"/>
                  </a:cubicBezTo>
                  <a:cubicBezTo>
                    <a:pt x="805" y="31216"/>
                    <a:pt x="6028" y="30722"/>
                    <a:pt x="8361" y="30416"/>
                  </a:cubicBezTo>
                  <a:cubicBezTo>
                    <a:pt x="9759" y="30245"/>
                    <a:pt x="11128" y="29760"/>
                    <a:pt x="12355" y="29018"/>
                  </a:cubicBezTo>
                  <a:lnTo>
                    <a:pt x="12355" y="29018"/>
                  </a:lnTo>
                  <a:cubicBezTo>
                    <a:pt x="12355" y="29019"/>
                    <a:pt x="10843" y="53927"/>
                    <a:pt x="11043" y="64198"/>
                  </a:cubicBezTo>
                  <a:cubicBezTo>
                    <a:pt x="11243" y="74470"/>
                    <a:pt x="11956" y="78465"/>
                    <a:pt x="11956" y="78465"/>
                  </a:cubicBezTo>
                  <a:lnTo>
                    <a:pt x="23511" y="79064"/>
                  </a:lnTo>
                  <a:cubicBezTo>
                    <a:pt x="23511" y="79064"/>
                    <a:pt x="22028" y="63114"/>
                    <a:pt x="21429" y="55040"/>
                  </a:cubicBezTo>
                  <a:cubicBezTo>
                    <a:pt x="20829" y="46965"/>
                    <a:pt x="20145" y="18404"/>
                    <a:pt x="22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679250" y="2324825"/>
              <a:ext cx="333850" cy="423725"/>
            </a:xfrm>
            <a:custGeom>
              <a:avLst/>
              <a:gdLst/>
              <a:ahLst/>
              <a:cxnLst/>
              <a:rect l="l" t="t" r="r" b="b"/>
              <a:pathLst>
                <a:path w="13354" h="16949" extrusionOk="0">
                  <a:moveTo>
                    <a:pt x="13354" y="0"/>
                  </a:moveTo>
                  <a:lnTo>
                    <a:pt x="13354" y="0"/>
                  </a:lnTo>
                  <a:cubicBezTo>
                    <a:pt x="13353" y="1"/>
                    <a:pt x="10472" y="10557"/>
                    <a:pt x="9559" y="11870"/>
                  </a:cubicBezTo>
                  <a:cubicBezTo>
                    <a:pt x="8675" y="13153"/>
                    <a:pt x="1" y="14352"/>
                    <a:pt x="1" y="14352"/>
                  </a:cubicBezTo>
                  <a:lnTo>
                    <a:pt x="200" y="16948"/>
                  </a:lnTo>
                  <a:cubicBezTo>
                    <a:pt x="200" y="16948"/>
                    <a:pt x="10558" y="15836"/>
                    <a:pt x="12155" y="14751"/>
                  </a:cubicBezTo>
                  <a:lnTo>
                    <a:pt x="13354" y="0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7151475" y="2978975"/>
              <a:ext cx="111300" cy="972200"/>
            </a:xfrm>
            <a:custGeom>
              <a:avLst/>
              <a:gdLst/>
              <a:ahLst/>
              <a:cxnLst/>
              <a:rect l="l" t="t" r="r" b="b"/>
              <a:pathLst>
                <a:path w="4452" h="38888" extrusionOk="0">
                  <a:moveTo>
                    <a:pt x="1497" y="0"/>
                  </a:moveTo>
                  <a:cubicBezTo>
                    <a:pt x="1307" y="0"/>
                    <a:pt x="0" y="38888"/>
                    <a:pt x="0" y="38888"/>
                  </a:cubicBezTo>
                  <a:lnTo>
                    <a:pt x="4451" y="38631"/>
                  </a:lnTo>
                  <a:cubicBezTo>
                    <a:pt x="4451" y="38631"/>
                    <a:pt x="1798" y="8387"/>
                    <a:pt x="1512" y="141"/>
                  </a:cubicBezTo>
                  <a:cubicBezTo>
                    <a:pt x="1508" y="46"/>
                    <a:pt x="1503" y="0"/>
                    <a:pt x="1497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7514525" y="2495500"/>
              <a:ext cx="123425" cy="248050"/>
            </a:xfrm>
            <a:custGeom>
              <a:avLst/>
              <a:gdLst/>
              <a:ahLst/>
              <a:cxnLst/>
              <a:rect l="l" t="t" r="r" b="b"/>
              <a:pathLst>
                <a:path w="4937" h="9922" extrusionOk="0">
                  <a:moveTo>
                    <a:pt x="4800" y="1"/>
                  </a:moveTo>
                  <a:cubicBezTo>
                    <a:pt x="4797" y="1"/>
                    <a:pt x="4786" y="17"/>
                    <a:pt x="4766" y="49"/>
                  </a:cubicBezTo>
                  <a:cubicBezTo>
                    <a:pt x="4245" y="914"/>
                    <a:pt x="3878" y="1728"/>
                    <a:pt x="3633" y="2489"/>
                  </a:cubicBezTo>
                  <a:lnTo>
                    <a:pt x="3633" y="2489"/>
                  </a:lnTo>
                  <a:cubicBezTo>
                    <a:pt x="4323" y="1062"/>
                    <a:pt x="4827" y="1"/>
                    <a:pt x="4800" y="1"/>
                  </a:cubicBezTo>
                  <a:close/>
                  <a:moveTo>
                    <a:pt x="3633" y="2489"/>
                  </a:moveTo>
                  <a:cubicBezTo>
                    <a:pt x="2212" y="5428"/>
                    <a:pt x="1" y="9922"/>
                    <a:pt x="1" y="9922"/>
                  </a:cubicBezTo>
                  <a:lnTo>
                    <a:pt x="4937" y="9608"/>
                  </a:lnTo>
                  <a:cubicBezTo>
                    <a:pt x="4937" y="9608"/>
                    <a:pt x="2183" y="6979"/>
                    <a:pt x="3633" y="2489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7501700" y="3000325"/>
              <a:ext cx="71350" cy="154100"/>
            </a:xfrm>
            <a:custGeom>
              <a:avLst/>
              <a:gdLst/>
              <a:ahLst/>
              <a:cxnLst/>
              <a:rect l="l" t="t" r="r" b="b"/>
              <a:pathLst>
                <a:path w="2854" h="6164" extrusionOk="0">
                  <a:moveTo>
                    <a:pt x="0" y="0"/>
                  </a:moveTo>
                  <a:lnTo>
                    <a:pt x="200" y="6163"/>
                  </a:lnTo>
                  <a:cubicBezTo>
                    <a:pt x="1684" y="5963"/>
                    <a:pt x="2768" y="4679"/>
                    <a:pt x="2739" y="3196"/>
                  </a:cubicBezTo>
                  <a:lnTo>
                    <a:pt x="2854" y="4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990975" y="3932600"/>
              <a:ext cx="224000" cy="627750"/>
            </a:xfrm>
            <a:custGeom>
              <a:avLst/>
              <a:gdLst/>
              <a:ahLst/>
              <a:cxnLst/>
              <a:rect l="l" t="t" r="r" b="b"/>
              <a:pathLst>
                <a:path w="8960" h="25110" extrusionOk="0">
                  <a:moveTo>
                    <a:pt x="0" y="1"/>
                  </a:moveTo>
                  <a:lnTo>
                    <a:pt x="599" y="25109"/>
                  </a:lnTo>
                  <a:lnTo>
                    <a:pt x="6563" y="24681"/>
                  </a:lnTo>
                  <a:lnTo>
                    <a:pt x="8959" y="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7189275" y="3087350"/>
              <a:ext cx="317450" cy="1237600"/>
            </a:xfrm>
            <a:custGeom>
              <a:avLst/>
              <a:gdLst/>
              <a:ahLst/>
              <a:cxnLst/>
              <a:rect l="l" t="t" r="r" b="b"/>
              <a:pathLst>
                <a:path w="12698" h="49504" extrusionOk="0">
                  <a:moveTo>
                    <a:pt x="428" y="0"/>
                  </a:moveTo>
                  <a:lnTo>
                    <a:pt x="428" y="0"/>
                  </a:lnTo>
                  <a:cubicBezTo>
                    <a:pt x="0" y="17947"/>
                    <a:pt x="1940" y="26934"/>
                    <a:pt x="1940" y="26934"/>
                  </a:cubicBezTo>
                  <a:cubicBezTo>
                    <a:pt x="1969" y="26506"/>
                    <a:pt x="3881" y="11812"/>
                    <a:pt x="3881" y="11812"/>
                  </a:cubicBezTo>
                  <a:lnTo>
                    <a:pt x="8503" y="49503"/>
                  </a:lnTo>
                  <a:cubicBezTo>
                    <a:pt x="8503" y="49503"/>
                    <a:pt x="8360" y="13895"/>
                    <a:pt x="8674" y="9872"/>
                  </a:cubicBezTo>
                  <a:cubicBezTo>
                    <a:pt x="8959" y="5821"/>
                    <a:pt x="9559" y="4622"/>
                    <a:pt x="12697" y="2682"/>
                  </a:cubicBezTo>
                  <a:cubicBezTo>
                    <a:pt x="12412" y="1084"/>
                    <a:pt x="12241" y="599"/>
                    <a:pt x="12241" y="599"/>
                  </a:cubicBezTo>
                  <a:cubicBezTo>
                    <a:pt x="12241" y="599"/>
                    <a:pt x="11479" y="610"/>
                    <a:pt x="10337" y="610"/>
                  </a:cubicBezTo>
                  <a:cubicBezTo>
                    <a:pt x="7368" y="610"/>
                    <a:pt x="1829" y="536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7005950" y="4553125"/>
              <a:ext cx="149825" cy="153450"/>
            </a:xfrm>
            <a:custGeom>
              <a:avLst/>
              <a:gdLst/>
              <a:ahLst/>
              <a:cxnLst/>
              <a:rect l="l" t="t" r="r" b="b"/>
              <a:pathLst>
                <a:path w="5993" h="6138" extrusionOk="0">
                  <a:moveTo>
                    <a:pt x="5238" y="0"/>
                  </a:moveTo>
                  <a:cubicBezTo>
                    <a:pt x="5233" y="0"/>
                    <a:pt x="5227" y="1"/>
                    <a:pt x="5222" y="3"/>
                  </a:cubicBezTo>
                  <a:cubicBezTo>
                    <a:pt x="4737" y="117"/>
                    <a:pt x="0" y="288"/>
                    <a:pt x="0" y="288"/>
                  </a:cubicBezTo>
                  <a:cubicBezTo>
                    <a:pt x="0" y="288"/>
                    <a:pt x="1484" y="1629"/>
                    <a:pt x="2854" y="2685"/>
                  </a:cubicBezTo>
                  <a:cubicBezTo>
                    <a:pt x="4149" y="3704"/>
                    <a:pt x="2091" y="5975"/>
                    <a:pt x="2360" y="5975"/>
                  </a:cubicBezTo>
                  <a:cubicBezTo>
                    <a:pt x="2369" y="5975"/>
                    <a:pt x="2382" y="5972"/>
                    <a:pt x="2397" y="5966"/>
                  </a:cubicBezTo>
                  <a:cubicBezTo>
                    <a:pt x="2482" y="5940"/>
                    <a:pt x="2658" y="5929"/>
                    <a:pt x="2890" y="5929"/>
                  </a:cubicBezTo>
                  <a:cubicBezTo>
                    <a:pt x="3908" y="5929"/>
                    <a:pt x="5992" y="6137"/>
                    <a:pt x="5992" y="6137"/>
                  </a:cubicBezTo>
                  <a:cubicBezTo>
                    <a:pt x="5992" y="6137"/>
                    <a:pt x="5713" y="0"/>
                    <a:pt x="5238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7406125" y="4642350"/>
              <a:ext cx="82050" cy="74925"/>
            </a:xfrm>
            <a:custGeom>
              <a:avLst/>
              <a:gdLst/>
              <a:ahLst/>
              <a:cxnLst/>
              <a:rect l="l" t="t" r="r" b="b"/>
              <a:pathLst>
                <a:path w="3282" h="2997" extrusionOk="0">
                  <a:moveTo>
                    <a:pt x="425" y="0"/>
                  </a:moveTo>
                  <a:cubicBezTo>
                    <a:pt x="384" y="0"/>
                    <a:pt x="0" y="2996"/>
                    <a:pt x="0" y="2996"/>
                  </a:cubicBezTo>
                  <a:cubicBezTo>
                    <a:pt x="0" y="2996"/>
                    <a:pt x="3281" y="2853"/>
                    <a:pt x="2853" y="2711"/>
                  </a:cubicBezTo>
                  <a:cubicBezTo>
                    <a:pt x="2397" y="2568"/>
                    <a:pt x="428" y="628"/>
                    <a:pt x="428" y="29"/>
                  </a:cubicBezTo>
                  <a:cubicBezTo>
                    <a:pt x="428" y="9"/>
                    <a:pt x="427" y="0"/>
                    <a:pt x="42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391125" y="1990275"/>
              <a:ext cx="125575" cy="1124200"/>
            </a:xfrm>
            <a:custGeom>
              <a:avLst/>
              <a:gdLst/>
              <a:ahLst/>
              <a:cxnLst/>
              <a:rect l="l" t="t" r="r" b="b"/>
              <a:pathLst>
                <a:path w="5023" h="44968" extrusionOk="0">
                  <a:moveTo>
                    <a:pt x="5023" y="1"/>
                  </a:moveTo>
                  <a:lnTo>
                    <a:pt x="3739" y="1570"/>
                  </a:lnTo>
                  <a:cubicBezTo>
                    <a:pt x="3425" y="1998"/>
                    <a:pt x="1" y="44768"/>
                    <a:pt x="1" y="44768"/>
                  </a:cubicBezTo>
                  <a:lnTo>
                    <a:pt x="4338" y="44967"/>
                  </a:lnTo>
                  <a:lnTo>
                    <a:pt x="4423" y="40402"/>
                  </a:lnTo>
                  <a:cubicBezTo>
                    <a:pt x="3510" y="38719"/>
                    <a:pt x="3111" y="36807"/>
                    <a:pt x="3282" y="34895"/>
                  </a:cubicBezTo>
                  <a:cubicBezTo>
                    <a:pt x="3567" y="31757"/>
                    <a:pt x="5023" y="30730"/>
                    <a:pt x="5023" y="30730"/>
                  </a:cubicBezTo>
                  <a:lnTo>
                    <a:pt x="5023" y="1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196400" y="3087350"/>
              <a:ext cx="310325" cy="1274850"/>
            </a:xfrm>
            <a:custGeom>
              <a:avLst/>
              <a:gdLst/>
              <a:ahLst/>
              <a:cxnLst/>
              <a:rect l="l" t="t" r="r" b="b"/>
              <a:pathLst>
                <a:path w="12413" h="50994" extrusionOk="0">
                  <a:moveTo>
                    <a:pt x="172" y="0"/>
                  </a:moveTo>
                  <a:lnTo>
                    <a:pt x="1" y="1798"/>
                  </a:lnTo>
                  <a:cubicBezTo>
                    <a:pt x="3596" y="2682"/>
                    <a:pt x="3424" y="2996"/>
                    <a:pt x="3424" y="2996"/>
                  </a:cubicBezTo>
                  <a:lnTo>
                    <a:pt x="3738" y="11213"/>
                  </a:lnTo>
                  <a:cubicBezTo>
                    <a:pt x="3738" y="11213"/>
                    <a:pt x="7738" y="47258"/>
                    <a:pt x="8058" y="50726"/>
                  </a:cubicBezTo>
                  <a:lnTo>
                    <a:pt x="8058" y="50726"/>
                  </a:lnTo>
                  <a:cubicBezTo>
                    <a:pt x="7934" y="47334"/>
                    <a:pt x="7963" y="12811"/>
                    <a:pt x="8674" y="8217"/>
                  </a:cubicBezTo>
                  <a:cubicBezTo>
                    <a:pt x="9416" y="3424"/>
                    <a:pt x="12412" y="2682"/>
                    <a:pt x="12412" y="2682"/>
                  </a:cubicBezTo>
                  <a:lnTo>
                    <a:pt x="11956" y="599"/>
                  </a:lnTo>
                  <a:lnTo>
                    <a:pt x="172" y="0"/>
                  </a:lnTo>
                  <a:close/>
                  <a:moveTo>
                    <a:pt x="8058" y="50726"/>
                  </a:moveTo>
                  <a:lnTo>
                    <a:pt x="8058" y="50726"/>
                  </a:lnTo>
                  <a:cubicBezTo>
                    <a:pt x="8064" y="50874"/>
                    <a:pt x="8069" y="50962"/>
                    <a:pt x="8075" y="50987"/>
                  </a:cubicBezTo>
                  <a:cubicBezTo>
                    <a:pt x="8076" y="50992"/>
                    <a:pt x="8077" y="50994"/>
                    <a:pt x="8078" y="50994"/>
                  </a:cubicBezTo>
                  <a:cubicBezTo>
                    <a:pt x="8081" y="50994"/>
                    <a:pt x="8074" y="50902"/>
                    <a:pt x="8058" y="50726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7009525" y="3932600"/>
              <a:ext cx="205450" cy="627750"/>
            </a:xfrm>
            <a:custGeom>
              <a:avLst/>
              <a:gdLst/>
              <a:ahLst/>
              <a:cxnLst/>
              <a:rect l="l" t="t" r="r" b="b"/>
              <a:pathLst>
                <a:path w="8218" h="25110" extrusionOk="0">
                  <a:moveTo>
                    <a:pt x="0" y="1"/>
                  </a:moveTo>
                  <a:cubicBezTo>
                    <a:pt x="599" y="143"/>
                    <a:pt x="5079" y="3139"/>
                    <a:pt x="5079" y="3139"/>
                  </a:cubicBezTo>
                  <a:lnTo>
                    <a:pt x="2825" y="25109"/>
                  </a:lnTo>
                  <a:lnTo>
                    <a:pt x="5821" y="24681"/>
                  </a:lnTo>
                  <a:lnTo>
                    <a:pt x="8217" y="74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7581575" y="2137925"/>
              <a:ext cx="591375" cy="613475"/>
            </a:xfrm>
            <a:custGeom>
              <a:avLst/>
              <a:gdLst/>
              <a:ahLst/>
              <a:cxnLst/>
              <a:rect l="l" t="t" r="r" b="b"/>
              <a:pathLst>
                <a:path w="23655" h="24539" extrusionOk="0">
                  <a:moveTo>
                    <a:pt x="14666" y="1"/>
                  </a:moveTo>
                  <a:cubicBezTo>
                    <a:pt x="14666" y="1"/>
                    <a:pt x="8218" y="2226"/>
                    <a:pt x="6877" y="4024"/>
                  </a:cubicBezTo>
                  <a:cubicBezTo>
                    <a:pt x="5536" y="5821"/>
                    <a:pt x="1199" y="13011"/>
                    <a:pt x="600" y="17320"/>
                  </a:cubicBezTo>
                  <a:cubicBezTo>
                    <a:pt x="1" y="21657"/>
                    <a:pt x="1627" y="24367"/>
                    <a:pt x="5679" y="24510"/>
                  </a:cubicBezTo>
                  <a:cubicBezTo>
                    <a:pt x="6258" y="24530"/>
                    <a:pt x="7000" y="24539"/>
                    <a:pt x="7850" y="24539"/>
                  </a:cubicBezTo>
                  <a:cubicBezTo>
                    <a:pt x="12952" y="24539"/>
                    <a:pt x="21934" y="24225"/>
                    <a:pt x="22741" y="24225"/>
                  </a:cubicBezTo>
                  <a:cubicBezTo>
                    <a:pt x="23654" y="24196"/>
                    <a:pt x="23169" y="20030"/>
                    <a:pt x="23169" y="20030"/>
                  </a:cubicBezTo>
                  <a:lnTo>
                    <a:pt x="15094" y="18689"/>
                  </a:lnTo>
                  <a:lnTo>
                    <a:pt x="146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8146525" y="2160050"/>
              <a:ext cx="373800" cy="997925"/>
            </a:xfrm>
            <a:custGeom>
              <a:avLst/>
              <a:gdLst/>
              <a:ahLst/>
              <a:cxnLst/>
              <a:rect l="l" t="t" r="r" b="b"/>
              <a:pathLst>
                <a:path w="14952" h="39917" extrusionOk="0">
                  <a:moveTo>
                    <a:pt x="1769" y="0"/>
                  </a:moveTo>
                  <a:lnTo>
                    <a:pt x="1941" y="19145"/>
                  </a:lnTo>
                  <a:cubicBezTo>
                    <a:pt x="1941" y="19145"/>
                    <a:pt x="6106" y="21542"/>
                    <a:pt x="6278" y="25708"/>
                  </a:cubicBezTo>
                  <a:cubicBezTo>
                    <a:pt x="6017" y="28721"/>
                    <a:pt x="6051" y="29899"/>
                    <a:pt x="5152" y="29899"/>
                  </a:cubicBezTo>
                  <a:cubicBezTo>
                    <a:pt x="4970" y="29899"/>
                    <a:pt x="4749" y="29851"/>
                    <a:pt x="4480" y="29759"/>
                  </a:cubicBezTo>
                  <a:cubicBezTo>
                    <a:pt x="2540" y="32613"/>
                    <a:pt x="0" y="36949"/>
                    <a:pt x="0" y="36949"/>
                  </a:cubicBezTo>
                  <a:cubicBezTo>
                    <a:pt x="0" y="36949"/>
                    <a:pt x="2226" y="39032"/>
                    <a:pt x="3738" y="39917"/>
                  </a:cubicBezTo>
                  <a:cubicBezTo>
                    <a:pt x="11499" y="30815"/>
                    <a:pt x="12868" y="27077"/>
                    <a:pt x="13896" y="24224"/>
                  </a:cubicBezTo>
                  <a:cubicBezTo>
                    <a:pt x="14951" y="21399"/>
                    <a:pt x="11813" y="9872"/>
                    <a:pt x="11214" y="7190"/>
                  </a:cubicBezTo>
                  <a:cubicBezTo>
                    <a:pt x="10871" y="5621"/>
                    <a:pt x="10215" y="4137"/>
                    <a:pt x="9273" y="2853"/>
                  </a:cubicBezTo>
                  <a:cubicBezTo>
                    <a:pt x="9273" y="2853"/>
                    <a:pt x="4908" y="599"/>
                    <a:pt x="1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8244250" y="2533825"/>
              <a:ext cx="92050" cy="279625"/>
            </a:xfrm>
            <a:custGeom>
              <a:avLst/>
              <a:gdLst/>
              <a:ahLst/>
              <a:cxnLst/>
              <a:rect l="l" t="t" r="r" b="b"/>
              <a:pathLst>
                <a:path w="3682" h="11185" extrusionOk="0">
                  <a:moveTo>
                    <a:pt x="3110" y="0"/>
                  </a:moveTo>
                  <a:cubicBezTo>
                    <a:pt x="1113" y="5592"/>
                    <a:pt x="0" y="5678"/>
                    <a:pt x="0" y="5678"/>
                  </a:cubicBezTo>
                  <a:cubicBezTo>
                    <a:pt x="0" y="5678"/>
                    <a:pt x="1912" y="9073"/>
                    <a:pt x="2197" y="11185"/>
                  </a:cubicBezTo>
                  <a:cubicBezTo>
                    <a:pt x="3681" y="7076"/>
                    <a:pt x="3396" y="4394"/>
                    <a:pt x="3110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207150" y="3017425"/>
              <a:ext cx="154825" cy="825325"/>
            </a:xfrm>
            <a:custGeom>
              <a:avLst/>
              <a:gdLst/>
              <a:ahLst/>
              <a:cxnLst/>
              <a:rect l="l" t="t" r="r" b="b"/>
              <a:pathLst>
                <a:path w="6193" h="33013" extrusionOk="0">
                  <a:moveTo>
                    <a:pt x="6192" y="1"/>
                  </a:moveTo>
                  <a:cubicBezTo>
                    <a:pt x="6192" y="1"/>
                    <a:pt x="3282" y="3282"/>
                    <a:pt x="1684" y="5793"/>
                  </a:cubicBezTo>
                  <a:cubicBezTo>
                    <a:pt x="1253" y="8633"/>
                    <a:pt x="258" y="8791"/>
                    <a:pt x="42" y="8791"/>
                  </a:cubicBezTo>
                  <a:cubicBezTo>
                    <a:pt x="16" y="8791"/>
                    <a:pt x="1" y="8789"/>
                    <a:pt x="1" y="8789"/>
                  </a:cubicBezTo>
                  <a:lnTo>
                    <a:pt x="1" y="8789"/>
                  </a:lnTo>
                  <a:cubicBezTo>
                    <a:pt x="1" y="8789"/>
                    <a:pt x="771" y="9645"/>
                    <a:pt x="600" y="11870"/>
                  </a:cubicBezTo>
                  <a:cubicBezTo>
                    <a:pt x="429" y="14096"/>
                    <a:pt x="1085" y="32699"/>
                    <a:pt x="1085" y="32699"/>
                  </a:cubicBezTo>
                  <a:lnTo>
                    <a:pt x="2597" y="33013"/>
                  </a:lnTo>
                  <a:cubicBezTo>
                    <a:pt x="2597" y="33013"/>
                    <a:pt x="2084" y="16350"/>
                    <a:pt x="2397" y="13154"/>
                  </a:cubicBezTo>
                  <a:cubicBezTo>
                    <a:pt x="2683" y="9959"/>
                    <a:pt x="6192" y="3596"/>
                    <a:pt x="6192" y="3596"/>
                  </a:cubicBezTo>
                  <a:lnTo>
                    <a:pt x="6192" y="1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182200" y="2765650"/>
              <a:ext cx="76325" cy="251800"/>
            </a:xfrm>
            <a:custGeom>
              <a:avLst/>
              <a:gdLst/>
              <a:ahLst/>
              <a:cxnLst/>
              <a:rect l="l" t="t" r="r" b="b"/>
              <a:pathLst>
                <a:path w="3053" h="10072" extrusionOk="0">
                  <a:moveTo>
                    <a:pt x="114" y="0"/>
                  </a:moveTo>
                  <a:lnTo>
                    <a:pt x="0" y="10072"/>
                  </a:lnTo>
                  <a:lnTo>
                    <a:pt x="3053" y="5535"/>
                  </a:lnTo>
                  <a:lnTo>
                    <a:pt x="2397" y="4194"/>
                  </a:lnTo>
                  <a:lnTo>
                    <a:pt x="1712" y="4679"/>
                  </a:lnTo>
                  <a:cubicBezTo>
                    <a:pt x="1712" y="4679"/>
                    <a:pt x="1598" y="2796"/>
                    <a:pt x="114" y="0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551625" y="2553775"/>
              <a:ext cx="600625" cy="189775"/>
            </a:xfrm>
            <a:custGeom>
              <a:avLst/>
              <a:gdLst/>
              <a:ahLst/>
              <a:cxnLst/>
              <a:rect l="l" t="t" r="r" b="b"/>
              <a:pathLst>
                <a:path w="24025" h="7591" extrusionOk="0">
                  <a:moveTo>
                    <a:pt x="2283" y="1"/>
                  </a:moveTo>
                  <a:cubicBezTo>
                    <a:pt x="1" y="3396"/>
                    <a:pt x="1684" y="6478"/>
                    <a:pt x="4195" y="7591"/>
                  </a:cubicBezTo>
                  <a:lnTo>
                    <a:pt x="23939" y="7591"/>
                  </a:lnTo>
                  <a:lnTo>
                    <a:pt x="24025" y="5279"/>
                  </a:lnTo>
                  <a:cubicBezTo>
                    <a:pt x="23739" y="5080"/>
                    <a:pt x="9159" y="4595"/>
                    <a:pt x="6791" y="3881"/>
                  </a:cubicBezTo>
                  <a:cubicBezTo>
                    <a:pt x="4395" y="3197"/>
                    <a:pt x="1684" y="3482"/>
                    <a:pt x="2283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8202150" y="2152900"/>
              <a:ext cx="84925" cy="179075"/>
            </a:xfrm>
            <a:custGeom>
              <a:avLst/>
              <a:gdLst/>
              <a:ahLst/>
              <a:cxnLst/>
              <a:rect l="l" t="t" r="r" b="b"/>
              <a:pathLst>
                <a:path w="3397" h="7163" extrusionOk="0">
                  <a:moveTo>
                    <a:pt x="1" y="1"/>
                  </a:moveTo>
                  <a:lnTo>
                    <a:pt x="3396" y="7162"/>
                  </a:lnTo>
                  <a:lnTo>
                    <a:pt x="2597" y="15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8210000" y="2675750"/>
              <a:ext cx="295325" cy="486500"/>
            </a:xfrm>
            <a:custGeom>
              <a:avLst/>
              <a:gdLst/>
              <a:ahLst/>
              <a:cxnLst/>
              <a:rect l="l" t="t" r="r" b="b"/>
              <a:pathLst>
                <a:path w="11813" h="19460" extrusionOk="0">
                  <a:moveTo>
                    <a:pt x="10900" y="1"/>
                  </a:moveTo>
                  <a:lnTo>
                    <a:pt x="10900" y="1"/>
                  </a:lnTo>
                  <a:cubicBezTo>
                    <a:pt x="10672" y="1627"/>
                    <a:pt x="10187" y="3197"/>
                    <a:pt x="9474" y="4652"/>
                  </a:cubicBezTo>
                  <a:cubicBezTo>
                    <a:pt x="8361" y="6906"/>
                    <a:pt x="1" y="18404"/>
                    <a:pt x="1" y="18404"/>
                  </a:cubicBezTo>
                  <a:lnTo>
                    <a:pt x="1599" y="19460"/>
                  </a:lnTo>
                  <a:cubicBezTo>
                    <a:pt x="1599" y="19460"/>
                    <a:pt x="8361" y="10843"/>
                    <a:pt x="10101" y="6678"/>
                  </a:cubicBezTo>
                  <a:cubicBezTo>
                    <a:pt x="11813" y="2484"/>
                    <a:pt x="10900" y="1"/>
                    <a:pt x="10900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11950" y="1880425"/>
              <a:ext cx="179775" cy="304600"/>
            </a:xfrm>
            <a:custGeom>
              <a:avLst/>
              <a:gdLst/>
              <a:ahLst/>
              <a:cxnLst/>
              <a:rect l="l" t="t" r="r" b="b"/>
              <a:pathLst>
                <a:path w="7191" h="12184" extrusionOk="0">
                  <a:moveTo>
                    <a:pt x="6192" y="1"/>
                  </a:moveTo>
                  <a:cubicBezTo>
                    <a:pt x="6192" y="1"/>
                    <a:pt x="4813" y="1012"/>
                    <a:pt x="2929" y="1012"/>
                  </a:cubicBezTo>
                  <a:cubicBezTo>
                    <a:pt x="2035" y="1012"/>
                    <a:pt x="1028" y="785"/>
                    <a:pt x="1" y="115"/>
                  </a:cubicBezTo>
                  <a:lnTo>
                    <a:pt x="1" y="115"/>
                  </a:lnTo>
                  <a:cubicBezTo>
                    <a:pt x="1" y="115"/>
                    <a:pt x="1913" y="2312"/>
                    <a:pt x="2911" y="3196"/>
                  </a:cubicBezTo>
                  <a:cubicBezTo>
                    <a:pt x="3910" y="4109"/>
                    <a:pt x="3396" y="12184"/>
                    <a:pt x="3396" y="12184"/>
                  </a:cubicBezTo>
                  <a:lnTo>
                    <a:pt x="7191" y="5507"/>
                  </a:lnTo>
                  <a:cubicBezTo>
                    <a:pt x="7191" y="5507"/>
                    <a:pt x="6506" y="3196"/>
                    <a:pt x="6192" y="2283"/>
                  </a:cubicBezTo>
                  <a:cubicBezTo>
                    <a:pt x="5907" y="1370"/>
                    <a:pt x="6192" y="1"/>
                    <a:pt x="6192" y="1"/>
                  </a:cubicBezTo>
                  <a:close/>
                </a:path>
              </a:pathLst>
            </a:custGeom>
            <a:solidFill>
              <a:srgbClr val="F4BB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955350" y="2028800"/>
              <a:ext cx="243275" cy="342400"/>
            </a:xfrm>
            <a:custGeom>
              <a:avLst/>
              <a:gdLst/>
              <a:ahLst/>
              <a:cxnLst/>
              <a:rect l="l" t="t" r="r" b="b"/>
              <a:pathLst>
                <a:path w="9731" h="13696" extrusionOk="0">
                  <a:moveTo>
                    <a:pt x="7847" y="0"/>
                  </a:moveTo>
                  <a:cubicBezTo>
                    <a:pt x="7847" y="1"/>
                    <a:pt x="7439" y="1020"/>
                    <a:pt x="5594" y="1020"/>
                  </a:cubicBezTo>
                  <a:cubicBezTo>
                    <a:pt x="5369" y="1020"/>
                    <a:pt x="5122" y="1005"/>
                    <a:pt x="4851" y="970"/>
                  </a:cubicBezTo>
                  <a:cubicBezTo>
                    <a:pt x="2398" y="685"/>
                    <a:pt x="1998" y="143"/>
                    <a:pt x="1998" y="143"/>
                  </a:cubicBezTo>
                  <a:lnTo>
                    <a:pt x="1998" y="143"/>
                  </a:lnTo>
                  <a:cubicBezTo>
                    <a:pt x="2055" y="913"/>
                    <a:pt x="2055" y="1655"/>
                    <a:pt x="1998" y="2397"/>
                  </a:cubicBezTo>
                  <a:cubicBezTo>
                    <a:pt x="1941" y="3595"/>
                    <a:pt x="1713" y="4052"/>
                    <a:pt x="1" y="4651"/>
                  </a:cubicBezTo>
                  <a:cubicBezTo>
                    <a:pt x="1085" y="8103"/>
                    <a:pt x="3054" y="11213"/>
                    <a:pt x="5679" y="13696"/>
                  </a:cubicBezTo>
                  <a:cubicBezTo>
                    <a:pt x="8817" y="7476"/>
                    <a:pt x="9730" y="5307"/>
                    <a:pt x="9730" y="5307"/>
                  </a:cubicBezTo>
                  <a:cubicBezTo>
                    <a:pt x="9730" y="5307"/>
                    <a:pt x="7933" y="4680"/>
                    <a:pt x="7847" y="3281"/>
                  </a:cubicBezTo>
                  <a:cubicBezTo>
                    <a:pt x="7762" y="1912"/>
                    <a:pt x="7847" y="1"/>
                    <a:pt x="7847" y="0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897200" y="1694250"/>
              <a:ext cx="344225" cy="261800"/>
            </a:xfrm>
            <a:custGeom>
              <a:avLst/>
              <a:gdLst/>
              <a:ahLst/>
              <a:cxnLst/>
              <a:rect l="l" t="t" r="r" b="b"/>
              <a:pathLst>
                <a:path w="13769" h="10472" extrusionOk="0">
                  <a:moveTo>
                    <a:pt x="7805" y="1"/>
                  </a:moveTo>
                  <a:cubicBezTo>
                    <a:pt x="6521" y="1484"/>
                    <a:pt x="4666" y="2768"/>
                    <a:pt x="3012" y="3967"/>
                  </a:cubicBezTo>
                  <a:cubicBezTo>
                    <a:pt x="1357" y="5165"/>
                    <a:pt x="1671" y="6135"/>
                    <a:pt x="1671" y="6135"/>
                  </a:cubicBezTo>
                  <a:cubicBezTo>
                    <a:pt x="1671" y="6135"/>
                    <a:pt x="1524" y="6103"/>
                    <a:pt x="1321" y="6103"/>
                  </a:cubicBezTo>
                  <a:cubicBezTo>
                    <a:pt x="829" y="6103"/>
                    <a:pt x="0" y="6289"/>
                    <a:pt x="101" y="7562"/>
                  </a:cubicBezTo>
                  <a:cubicBezTo>
                    <a:pt x="77" y="8356"/>
                    <a:pt x="724" y="8968"/>
                    <a:pt x="1458" y="8968"/>
                  </a:cubicBezTo>
                  <a:cubicBezTo>
                    <a:pt x="1594" y="8968"/>
                    <a:pt x="1732" y="8947"/>
                    <a:pt x="1870" y="8903"/>
                  </a:cubicBezTo>
                  <a:lnTo>
                    <a:pt x="2783" y="10472"/>
                  </a:lnTo>
                  <a:lnTo>
                    <a:pt x="4353" y="8304"/>
                  </a:lnTo>
                  <a:cubicBezTo>
                    <a:pt x="5355" y="8761"/>
                    <a:pt x="6507" y="8903"/>
                    <a:pt x="7548" y="8903"/>
                  </a:cubicBezTo>
                  <a:cubicBezTo>
                    <a:pt x="9234" y="8903"/>
                    <a:pt x="10630" y="8532"/>
                    <a:pt x="10630" y="8532"/>
                  </a:cubicBezTo>
                  <a:lnTo>
                    <a:pt x="11685" y="10472"/>
                  </a:lnTo>
                  <a:lnTo>
                    <a:pt x="12285" y="9274"/>
                  </a:lnTo>
                  <a:cubicBezTo>
                    <a:pt x="12285" y="9274"/>
                    <a:pt x="12289" y="9274"/>
                    <a:pt x="12297" y="9274"/>
                  </a:cubicBezTo>
                  <a:cubicBezTo>
                    <a:pt x="12423" y="9274"/>
                    <a:pt x="13465" y="9223"/>
                    <a:pt x="13626" y="7562"/>
                  </a:cubicBezTo>
                  <a:cubicBezTo>
                    <a:pt x="13768" y="5764"/>
                    <a:pt x="11828" y="5679"/>
                    <a:pt x="11828" y="5679"/>
                  </a:cubicBezTo>
                  <a:cubicBezTo>
                    <a:pt x="11828" y="5679"/>
                    <a:pt x="11543" y="3795"/>
                    <a:pt x="10344" y="3225"/>
                  </a:cubicBezTo>
                  <a:cubicBezTo>
                    <a:pt x="9146" y="2626"/>
                    <a:pt x="8775" y="1570"/>
                    <a:pt x="7805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958925" y="1901825"/>
              <a:ext cx="237550" cy="152150"/>
            </a:xfrm>
            <a:custGeom>
              <a:avLst/>
              <a:gdLst/>
              <a:ahLst/>
              <a:cxnLst/>
              <a:rect l="l" t="t" r="r" b="b"/>
              <a:pathLst>
                <a:path w="9502" h="6086" extrusionOk="0">
                  <a:moveTo>
                    <a:pt x="1884" y="1"/>
                  </a:moveTo>
                  <a:lnTo>
                    <a:pt x="0" y="2483"/>
                  </a:lnTo>
                  <a:cubicBezTo>
                    <a:pt x="0" y="2483"/>
                    <a:pt x="515" y="6086"/>
                    <a:pt x="4395" y="6086"/>
                  </a:cubicBezTo>
                  <a:cubicBezTo>
                    <a:pt x="4497" y="6086"/>
                    <a:pt x="4601" y="6083"/>
                    <a:pt x="4708" y="6078"/>
                  </a:cubicBezTo>
                  <a:cubicBezTo>
                    <a:pt x="8903" y="5850"/>
                    <a:pt x="9502" y="2397"/>
                    <a:pt x="9502" y="2397"/>
                  </a:cubicBezTo>
                  <a:lnTo>
                    <a:pt x="8161" y="229"/>
                  </a:lnTo>
                  <a:cubicBezTo>
                    <a:pt x="8161" y="229"/>
                    <a:pt x="6180" y="605"/>
                    <a:pt x="5156" y="605"/>
                  </a:cubicBezTo>
                  <a:cubicBezTo>
                    <a:pt x="5088" y="605"/>
                    <a:pt x="5024" y="603"/>
                    <a:pt x="4965" y="600"/>
                  </a:cubicBezTo>
                  <a:cubicBezTo>
                    <a:pt x="3909" y="457"/>
                    <a:pt x="2882" y="257"/>
                    <a:pt x="18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844075" y="1603929"/>
              <a:ext cx="456550" cy="557175"/>
            </a:xfrm>
            <a:custGeom>
              <a:avLst/>
              <a:gdLst/>
              <a:ahLst/>
              <a:cxnLst/>
              <a:rect l="l" t="t" r="r" b="b"/>
              <a:pathLst>
                <a:path w="18262" h="22287" extrusionOk="0">
                  <a:moveTo>
                    <a:pt x="6795" y="1"/>
                  </a:moveTo>
                  <a:cubicBezTo>
                    <a:pt x="4165" y="1"/>
                    <a:pt x="2701" y="5445"/>
                    <a:pt x="1713" y="7506"/>
                  </a:cubicBezTo>
                  <a:cubicBezTo>
                    <a:pt x="743" y="9589"/>
                    <a:pt x="1" y="13641"/>
                    <a:pt x="372" y="15495"/>
                  </a:cubicBezTo>
                  <a:cubicBezTo>
                    <a:pt x="743" y="17379"/>
                    <a:pt x="3567" y="21744"/>
                    <a:pt x="3567" y="21744"/>
                  </a:cubicBezTo>
                  <a:lnTo>
                    <a:pt x="4423" y="21031"/>
                  </a:lnTo>
                  <a:lnTo>
                    <a:pt x="4423" y="21630"/>
                  </a:lnTo>
                  <a:cubicBezTo>
                    <a:pt x="4423" y="21630"/>
                    <a:pt x="5793" y="21116"/>
                    <a:pt x="6278" y="20432"/>
                  </a:cubicBezTo>
                  <a:cubicBezTo>
                    <a:pt x="6791" y="19775"/>
                    <a:pt x="6449" y="17521"/>
                    <a:pt x="6449" y="17521"/>
                  </a:cubicBezTo>
                  <a:cubicBezTo>
                    <a:pt x="5080" y="16466"/>
                    <a:pt x="4252" y="12728"/>
                    <a:pt x="4252" y="12728"/>
                  </a:cubicBezTo>
                  <a:cubicBezTo>
                    <a:pt x="4252" y="12728"/>
                    <a:pt x="2198" y="12728"/>
                    <a:pt x="2198" y="11159"/>
                  </a:cubicBezTo>
                  <a:cubicBezTo>
                    <a:pt x="2198" y="9831"/>
                    <a:pt x="3321" y="9729"/>
                    <a:pt x="3667" y="9729"/>
                  </a:cubicBezTo>
                  <a:cubicBezTo>
                    <a:pt x="3730" y="9729"/>
                    <a:pt x="3767" y="9732"/>
                    <a:pt x="3767" y="9732"/>
                  </a:cubicBezTo>
                  <a:cubicBezTo>
                    <a:pt x="4252" y="8448"/>
                    <a:pt x="5108" y="7335"/>
                    <a:pt x="6278" y="6565"/>
                  </a:cubicBezTo>
                  <a:cubicBezTo>
                    <a:pt x="6592" y="6365"/>
                    <a:pt x="6906" y="6194"/>
                    <a:pt x="7277" y="6080"/>
                  </a:cubicBezTo>
                  <a:cubicBezTo>
                    <a:pt x="7419" y="6023"/>
                    <a:pt x="7562" y="5994"/>
                    <a:pt x="7676" y="5909"/>
                  </a:cubicBezTo>
                  <a:cubicBezTo>
                    <a:pt x="8104" y="5652"/>
                    <a:pt x="8475" y="5309"/>
                    <a:pt x="8817" y="4910"/>
                  </a:cubicBezTo>
                  <a:cubicBezTo>
                    <a:pt x="9160" y="4539"/>
                    <a:pt x="9502" y="4140"/>
                    <a:pt x="9816" y="3712"/>
                  </a:cubicBezTo>
                  <a:cubicBezTo>
                    <a:pt x="10044" y="3997"/>
                    <a:pt x="10301" y="4254"/>
                    <a:pt x="10586" y="4482"/>
                  </a:cubicBezTo>
                  <a:cubicBezTo>
                    <a:pt x="10843" y="4767"/>
                    <a:pt x="11014" y="5110"/>
                    <a:pt x="11242" y="5395"/>
                  </a:cubicBezTo>
                  <a:cubicBezTo>
                    <a:pt x="12954" y="7564"/>
                    <a:pt x="13782" y="6679"/>
                    <a:pt x="13925" y="9275"/>
                  </a:cubicBezTo>
                  <a:cubicBezTo>
                    <a:pt x="15351" y="9504"/>
                    <a:pt x="15722" y="9875"/>
                    <a:pt x="15722" y="11159"/>
                  </a:cubicBezTo>
                  <a:cubicBezTo>
                    <a:pt x="15722" y="12414"/>
                    <a:pt x="14381" y="12871"/>
                    <a:pt x="14381" y="12871"/>
                  </a:cubicBezTo>
                  <a:lnTo>
                    <a:pt x="13782" y="14582"/>
                  </a:lnTo>
                  <a:cubicBezTo>
                    <a:pt x="13221" y="16211"/>
                    <a:pt x="12711" y="16990"/>
                    <a:pt x="12343" y="16990"/>
                  </a:cubicBezTo>
                  <a:cubicBezTo>
                    <a:pt x="12318" y="16990"/>
                    <a:pt x="12294" y="16986"/>
                    <a:pt x="12270" y="16979"/>
                  </a:cubicBezTo>
                  <a:cubicBezTo>
                    <a:pt x="12265" y="16978"/>
                    <a:pt x="12261" y="16977"/>
                    <a:pt x="12256" y="16977"/>
                  </a:cubicBezTo>
                  <a:cubicBezTo>
                    <a:pt x="11940" y="16977"/>
                    <a:pt x="12415" y="20074"/>
                    <a:pt x="12641" y="21031"/>
                  </a:cubicBezTo>
                  <a:cubicBezTo>
                    <a:pt x="12869" y="22001"/>
                    <a:pt x="14124" y="22286"/>
                    <a:pt x="14124" y="22286"/>
                  </a:cubicBezTo>
                  <a:cubicBezTo>
                    <a:pt x="14124" y="22286"/>
                    <a:pt x="14809" y="21031"/>
                    <a:pt x="16378" y="18548"/>
                  </a:cubicBezTo>
                  <a:cubicBezTo>
                    <a:pt x="17948" y="16095"/>
                    <a:pt x="18261" y="12585"/>
                    <a:pt x="17719" y="10788"/>
                  </a:cubicBezTo>
                  <a:cubicBezTo>
                    <a:pt x="17177" y="8990"/>
                    <a:pt x="15779" y="3227"/>
                    <a:pt x="13753" y="1515"/>
                  </a:cubicBezTo>
                  <a:cubicBezTo>
                    <a:pt x="13088" y="944"/>
                    <a:pt x="12511" y="754"/>
                    <a:pt x="12037" y="754"/>
                  </a:cubicBezTo>
                  <a:cubicBezTo>
                    <a:pt x="11090" y="754"/>
                    <a:pt x="10558" y="1515"/>
                    <a:pt x="10558" y="1515"/>
                  </a:cubicBezTo>
                  <a:cubicBezTo>
                    <a:pt x="10558" y="1515"/>
                    <a:pt x="9588" y="145"/>
                    <a:pt x="6877" y="2"/>
                  </a:cubicBezTo>
                  <a:cubicBezTo>
                    <a:pt x="6850" y="1"/>
                    <a:pt x="6823" y="1"/>
                    <a:pt x="6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955350" y="2152900"/>
              <a:ext cx="244700" cy="489350"/>
            </a:xfrm>
            <a:custGeom>
              <a:avLst/>
              <a:gdLst/>
              <a:ahLst/>
              <a:cxnLst/>
              <a:rect l="l" t="t" r="r" b="b"/>
              <a:pathLst>
                <a:path w="9788" h="19574" extrusionOk="0">
                  <a:moveTo>
                    <a:pt x="1" y="1"/>
                  </a:moveTo>
                  <a:lnTo>
                    <a:pt x="315" y="17719"/>
                  </a:lnTo>
                  <a:lnTo>
                    <a:pt x="7476" y="19203"/>
                  </a:lnTo>
                  <a:lnTo>
                    <a:pt x="8218" y="19431"/>
                  </a:lnTo>
                  <a:lnTo>
                    <a:pt x="9188" y="19574"/>
                  </a:lnTo>
                  <a:lnTo>
                    <a:pt x="9787" y="686"/>
                  </a:lnTo>
                  <a:lnTo>
                    <a:pt x="5679" y="8732"/>
                  </a:lnTo>
                  <a:cubicBezTo>
                    <a:pt x="5679" y="8732"/>
                    <a:pt x="914" y="285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056650" y="2933975"/>
              <a:ext cx="121275" cy="158375"/>
            </a:xfrm>
            <a:custGeom>
              <a:avLst/>
              <a:gdLst/>
              <a:ahLst/>
              <a:cxnLst/>
              <a:rect l="l" t="t" r="r" b="b"/>
              <a:pathLst>
                <a:path w="4851" h="6335" extrusionOk="0">
                  <a:moveTo>
                    <a:pt x="4765" y="1"/>
                  </a:moveTo>
                  <a:cubicBezTo>
                    <a:pt x="4628" y="578"/>
                    <a:pt x="2794" y="3064"/>
                    <a:pt x="490" y="3064"/>
                  </a:cubicBezTo>
                  <a:cubicBezTo>
                    <a:pt x="403" y="3064"/>
                    <a:pt x="316" y="3061"/>
                    <a:pt x="229" y="3054"/>
                  </a:cubicBezTo>
                  <a:lnTo>
                    <a:pt x="229" y="3054"/>
                  </a:lnTo>
                  <a:cubicBezTo>
                    <a:pt x="0" y="3567"/>
                    <a:pt x="371" y="6335"/>
                    <a:pt x="371" y="6335"/>
                  </a:cubicBezTo>
                  <a:lnTo>
                    <a:pt x="3567" y="5992"/>
                  </a:lnTo>
                  <a:lnTo>
                    <a:pt x="4851" y="3082"/>
                  </a:lnTo>
                  <a:lnTo>
                    <a:pt x="4765" y="1"/>
                  </a:ln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105025" y="2732125"/>
              <a:ext cx="76475" cy="123925"/>
            </a:xfrm>
            <a:custGeom>
              <a:avLst/>
              <a:gdLst/>
              <a:ahLst/>
              <a:cxnLst/>
              <a:rect l="l" t="t" r="r" b="b"/>
              <a:pathLst>
                <a:path w="3059" h="4957" extrusionOk="0">
                  <a:moveTo>
                    <a:pt x="2317" y="0"/>
                  </a:moveTo>
                  <a:cubicBezTo>
                    <a:pt x="2317" y="0"/>
                    <a:pt x="2210" y="962"/>
                    <a:pt x="1497" y="962"/>
                  </a:cubicBezTo>
                  <a:cubicBezTo>
                    <a:pt x="1386" y="962"/>
                    <a:pt x="1260" y="938"/>
                    <a:pt x="1118" y="885"/>
                  </a:cubicBezTo>
                  <a:cubicBezTo>
                    <a:pt x="1046" y="859"/>
                    <a:pt x="985" y="847"/>
                    <a:pt x="935" y="847"/>
                  </a:cubicBezTo>
                  <a:cubicBezTo>
                    <a:pt x="1" y="847"/>
                    <a:pt x="2567" y="4956"/>
                    <a:pt x="2812" y="4956"/>
                  </a:cubicBezTo>
                  <a:cubicBezTo>
                    <a:pt x="2822" y="4956"/>
                    <a:pt x="2828" y="4950"/>
                    <a:pt x="2830" y="4936"/>
                  </a:cubicBezTo>
                  <a:cubicBezTo>
                    <a:pt x="2916" y="4565"/>
                    <a:pt x="3059" y="599"/>
                    <a:pt x="3059" y="599"/>
                  </a:cubicBezTo>
                  <a:lnTo>
                    <a:pt x="2317" y="0"/>
                  </a:lnTo>
                  <a:close/>
                </a:path>
              </a:pathLst>
            </a:custGeom>
            <a:solidFill>
              <a:srgbClr val="579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213575" y="3834175"/>
              <a:ext cx="49950" cy="739000"/>
            </a:xfrm>
            <a:custGeom>
              <a:avLst/>
              <a:gdLst/>
              <a:ahLst/>
              <a:cxnLst/>
              <a:rect l="l" t="t" r="r" b="b"/>
              <a:pathLst>
                <a:path w="1998" h="29560" extrusionOk="0">
                  <a:moveTo>
                    <a:pt x="1969" y="0"/>
                  </a:moveTo>
                  <a:lnTo>
                    <a:pt x="828" y="29"/>
                  </a:lnTo>
                  <a:lnTo>
                    <a:pt x="0" y="29560"/>
                  </a:lnTo>
                  <a:lnTo>
                    <a:pt x="0" y="29560"/>
                  </a:lnTo>
                  <a:lnTo>
                    <a:pt x="1998" y="29474"/>
                  </a:lnTo>
                  <a:cubicBezTo>
                    <a:pt x="1855" y="19602"/>
                    <a:pt x="1399" y="9929"/>
                    <a:pt x="19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248525" y="3831325"/>
              <a:ext cx="75625" cy="739725"/>
            </a:xfrm>
            <a:custGeom>
              <a:avLst/>
              <a:gdLst/>
              <a:ahLst/>
              <a:cxnLst/>
              <a:rect l="l" t="t" r="r" b="b"/>
              <a:pathLst>
                <a:path w="3025" h="29589" extrusionOk="0">
                  <a:moveTo>
                    <a:pt x="3025" y="0"/>
                  </a:moveTo>
                  <a:lnTo>
                    <a:pt x="571" y="114"/>
                  </a:lnTo>
                  <a:cubicBezTo>
                    <a:pt x="1" y="10043"/>
                    <a:pt x="457" y="19716"/>
                    <a:pt x="600" y="29588"/>
                  </a:cubicBezTo>
                  <a:cubicBezTo>
                    <a:pt x="1513" y="29531"/>
                    <a:pt x="2397" y="29502"/>
                    <a:pt x="2483" y="29474"/>
                  </a:cubicBezTo>
                  <a:cubicBezTo>
                    <a:pt x="2654" y="29417"/>
                    <a:pt x="3025" y="0"/>
                    <a:pt x="302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006725" y="3081625"/>
              <a:ext cx="244675" cy="179075"/>
            </a:xfrm>
            <a:custGeom>
              <a:avLst/>
              <a:gdLst/>
              <a:ahLst/>
              <a:cxnLst/>
              <a:rect l="l" t="t" r="r" b="b"/>
              <a:pathLst>
                <a:path w="9787" h="7163" extrusionOk="0">
                  <a:moveTo>
                    <a:pt x="371" y="1"/>
                  </a:moveTo>
                  <a:cubicBezTo>
                    <a:pt x="114" y="1"/>
                    <a:pt x="0" y="372"/>
                    <a:pt x="114" y="571"/>
                  </a:cubicBezTo>
                  <a:cubicBezTo>
                    <a:pt x="228" y="771"/>
                    <a:pt x="428" y="942"/>
                    <a:pt x="685" y="999"/>
                  </a:cubicBezTo>
                  <a:cubicBezTo>
                    <a:pt x="1626" y="1399"/>
                    <a:pt x="2625" y="1656"/>
                    <a:pt x="3652" y="1741"/>
                  </a:cubicBezTo>
                  <a:lnTo>
                    <a:pt x="2169" y="3196"/>
                  </a:lnTo>
                  <a:cubicBezTo>
                    <a:pt x="2026" y="3339"/>
                    <a:pt x="1912" y="3510"/>
                    <a:pt x="1826" y="3710"/>
                  </a:cubicBezTo>
                  <a:cubicBezTo>
                    <a:pt x="1710" y="4213"/>
                    <a:pt x="2119" y="4585"/>
                    <a:pt x="2537" y="4585"/>
                  </a:cubicBezTo>
                  <a:cubicBezTo>
                    <a:pt x="2678" y="4585"/>
                    <a:pt x="2821" y="4543"/>
                    <a:pt x="2944" y="4448"/>
                  </a:cubicBezTo>
                  <a:lnTo>
                    <a:pt x="2944" y="4448"/>
                  </a:lnTo>
                  <a:cubicBezTo>
                    <a:pt x="2794" y="4624"/>
                    <a:pt x="2692" y="4834"/>
                    <a:pt x="2625" y="5080"/>
                  </a:cubicBezTo>
                  <a:cubicBezTo>
                    <a:pt x="2568" y="5365"/>
                    <a:pt x="2768" y="5679"/>
                    <a:pt x="3053" y="5736"/>
                  </a:cubicBezTo>
                  <a:cubicBezTo>
                    <a:pt x="3167" y="5736"/>
                    <a:pt x="3281" y="5707"/>
                    <a:pt x="3367" y="5650"/>
                  </a:cubicBezTo>
                  <a:cubicBezTo>
                    <a:pt x="4223" y="5308"/>
                    <a:pt x="4993" y="4766"/>
                    <a:pt x="5621" y="4081"/>
                  </a:cubicBezTo>
                  <a:lnTo>
                    <a:pt x="5621" y="4081"/>
                  </a:lnTo>
                  <a:cubicBezTo>
                    <a:pt x="5136" y="5051"/>
                    <a:pt x="4965" y="6107"/>
                    <a:pt x="5136" y="7162"/>
                  </a:cubicBezTo>
                  <a:cubicBezTo>
                    <a:pt x="6049" y="6734"/>
                    <a:pt x="6734" y="5935"/>
                    <a:pt x="7019" y="4965"/>
                  </a:cubicBezTo>
                  <a:lnTo>
                    <a:pt x="7019" y="7020"/>
                  </a:lnTo>
                  <a:cubicBezTo>
                    <a:pt x="7058" y="7030"/>
                    <a:pt x="7096" y="7035"/>
                    <a:pt x="7134" y="7035"/>
                  </a:cubicBezTo>
                  <a:cubicBezTo>
                    <a:pt x="7402" y="7035"/>
                    <a:pt x="7643" y="6788"/>
                    <a:pt x="7818" y="6563"/>
                  </a:cubicBezTo>
                  <a:cubicBezTo>
                    <a:pt x="8645" y="5536"/>
                    <a:pt x="9302" y="4423"/>
                    <a:pt x="9787" y="3196"/>
                  </a:cubicBezTo>
                  <a:cubicBezTo>
                    <a:pt x="9387" y="3168"/>
                    <a:pt x="9016" y="2968"/>
                    <a:pt x="8788" y="2626"/>
                  </a:cubicBezTo>
                  <a:lnTo>
                    <a:pt x="5621" y="486"/>
                  </a:lnTo>
                  <a:cubicBezTo>
                    <a:pt x="5227" y="242"/>
                    <a:pt x="4788" y="165"/>
                    <a:pt x="4327" y="165"/>
                  </a:cubicBezTo>
                  <a:cubicBezTo>
                    <a:pt x="3545" y="165"/>
                    <a:pt x="2702" y="386"/>
                    <a:pt x="1912" y="386"/>
                  </a:cubicBezTo>
                  <a:cubicBezTo>
                    <a:pt x="1480" y="386"/>
                    <a:pt x="1065" y="320"/>
                    <a:pt x="685" y="115"/>
                  </a:cubicBezTo>
                  <a:cubicBezTo>
                    <a:pt x="571" y="58"/>
                    <a:pt x="485" y="29"/>
                    <a:pt x="371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153650" y="2637250"/>
              <a:ext cx="141275" cy="271775"/>
            </a:xfrm>
            <a:custGeom>
              <a:avLst/>
              <a:gdLst/>
              <a:ahLst/>
              <a:cxnLst/>
              <a:rect l="l" t="t" r="r" b="b"/>
              <a:pathLst>
                <a:path w="5651" h="10871" extrusionOk="0">
                  <a:moveTo>
                    <a:pt x="1" y="0"/>
                  </a:moveTo>
                  <a:lnTo>
                    <a:pt x="315" y="3424"/>
                  </a:lnTo>
                  <a:cubicBezTo>
                    <a:pt x="1599" y="5421"/>
                    <a:pt x="2512" y="7647"/>
                    <a:pt x="3025" y="9958"/>
                  </a:cubicBezTo>
                  <a:cubicBezTo>
                    <a:pt x="3370" y="9889"/>
                    <a:pt x="3622" y="9635"/>
                    <a:pt x="3692" y="9315"/>
                  </a:cubicBezTo>
                  <a:lnTo>
                    <a:pt x="3692" y="9315"/>
                  </a:lnTo>
                  <a:cubicBezTo>
                    <a:pt x="3693" y="9808"/>
                    <a:pt x="3917" y="10295"/>
                    <a:pt x="4309" y="10614"/>
                  </a:cubicBezTo>
                  <a:cubicBezTo>
                    <a:pt x="4537" y="10357"/>
                    <a:pt x="4709" y="10072"/>
                    <a:pt x="4794" y="9730"/>
                  </a:cubicBezTo>
                  <a:lnTo>
                    <a:pt x="4794" y="9730"/>
                  </a:lnTo>
                  <a:cubicBezTo>
                    <a:pt x="4766" y="10129"/>
                    <a:pt x="4880" y="10557"/>
                    <a:pt x="5165" y="10871"/>
                  </a:cubicBezTo>
                  <a:cubicBezTo>
                    <a:pt x="5622" y="10272"/>
                    <a:pt x="5650" y="9444"/>
                    <a:pt x="5622" y="8703"/>
                  </a:cubicBezTo>
                  <a:cubicBezTo>
                    <a:pt x="5593" y="6791"/>
                    <a:pt x="5336" y="4851"/>
                    <a:pt x="4452" y="3167"/>
                  </a:cubicBezTo>
                  <a:cubicBezTo>
                    <a:pt x="3539" y="1512"/>
                    <a:pt x="1912" y="143"/>
                    <a:pt x="1" y="0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8011725" y="2038075"/>
              <a:ext cx="191900" cy="331000"/>
            </a:xfrm>
            <a:custGeom>
              <a:avLst/>
              <a:gdLst/>
              <a:ahLst/>
              <a:cxnLst/>
              <a:rect l="l" t="t" r="r" b="b"/>
              <a:pathLst>
                <a:path w="7676" h="13240" extrusionOk="0">
                  <a:moveTo>
                    <a:pt x="5621" y="0"/>
                  </a:moveTo>
                  <a:lnTo>
                    <a:pt x="5250" y="114"/>
                  </a:lnTo>
                  <a:cubicBezTo>
                    <a:pt x="4523" y="301"/>
                    <a:pt x="3771" y="402"/>
                    <a:pt x="3012" y="402"/>
                  </a:cubicBezTo>
                  <a:cubicBezTo>
                    <a:pt x="2609" y="402"/>
                    <a:pt x="2203" y="373"/>
                    <a:pt x="1797" y="314"/>
                  </a:cubicBezTo>
                  <a:cubicBezTo>
                    <a:pt x="1512" y="286"/>
                    <a:pt x="1227" y="228"/>
                    <a:pt x="941" y="171"/>
                  </a:cubicBezTo>
                  <a:cubicBezTo>
                    <a:pt x="770" y="114"/>
                    <a:pt x="571" y="86"/>
                    <a:pt x="371" y="57"/>
                  </a:cubicBezTo>
                  <a:cubicBezTo>
                    <a:pt x="359" y="56"/>
                    <a:pt x="347" y="56"/>
                    <a:pt x="337" y="56"/>
                  </a:cubicBezTo>
                  <a:cubicBezTo>
                    <a:pt x="0" y="56"/>
                    <a:pt x="460" y="490"/>
                    <a:pt x="571" y="628"/>
                  </a:cubicBezTo>
                  <a:cubicBezTo>
                    <a:pt x="1455" y="1883"/>
                    <a:pt x="2340" y="3139"/>
                    <a:pt x="3224" y="4394"/>
                  </a:cubicBezTo>
                  <a:cubicBezTo>
                    <a:pt x="3452" y="4708"/>
                    <a:pt x="3623" y="5022"/>
                    <a:pt x="3738" y="5393"/>
                  </a:cubicBezTo>
                  <a:cubicBezTo>
                    <a:pt x="3880" y="5935"/>
                    <a:pt x="3709" y="6506"/>
                    <a:pt x="3709" y="7076"/>
                  </a:cubicBezTo>
                  <a:cubicBezTo>
                    <a:pt x="3738" y="7361"/>
                    <a:pt x="3738" y="7675"/>
                    <a:pt x="3738" y="7961"/>
                  </a:cubicBezTo>
                  <a:lnTo>
                    <a:pt x="3738" y="9701"/>
                  </a:lnTo>
                  <a:cubicBezTo>
                    <a:pt x="3738" y="10899"/>
                    <a:pt x="3681" y="12069"/>
                    <a:pt x="3566" y="13239"/>
                  </a:cubicBezTo>
                  <a:lnTo>
                    <a:pt x="5164" y="9844"/>
                  </a:lnTo>
                  <a:cubicBezTo>
                    <a:pt x="5450" y="9302"/>
                    <a:pt x="5706" y="8731"/>
                    <a:pt x="5963" y="8160"/>
                  </a:cubicBezTo>
                  <a:cubicBezTo>
                    <a:pt x="6077" y="7989"/>
                    <a:pt x="6191" y="7818"/>
                    <a:pt x="6334" y="7647"/>
                  </a:cubicBezTo>
                  <a:cubicBezTo>
                    <a:pt x="6477" y="7419"/>
                    <a:pt x="6619" y="7133"/>
                    <a:pt x="6733" y="6876"/>
                  </a:cubicBezTo>
                  <a:cubicBezTo>
                    <a:pt x="7133" y="6192"/>
                    <a:pt x="7447" y="5478"/>
                    <a:pt x="7675" y="4737"/>
                  </a:cubicBezTo>
                  <a:cubicBezTo>
                    <a:pt x="7219" y="4565"/>
                    <a:pt x="6705" y="4451"/>
                    <a:pt x="6448" y="3995"/>
                  </a:cubicBezTo>
                  <a:cubicBezTo>
                    <a:pt x="6163" y="3453"/>
                    <a:pt x="5992" y="2882"/>
                    <a:pt x="5906" y="2311"/>
                  </a:cubicBezTo>
                  <a:cubicBezTo>
                    <a:pt x="5820" y="1627"/>
                    <a:pt x="5735" y="942"/>
                    <a:pt x="5649" y="257"/>
                  </a:cubicBezTo>
                  <a:cubicBezTo>
                    <a:pt x="5621" y="171"/>
                    <a:pt x="5621" y="86"/>
                    <a:pt x="5621" y="0"/>
                  </a:cubicBez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301975" y="1538125"/>
              <a:ext cx="276775" cy="264575"/>
            </a:xfrm>
            <a:custGeom>
              <a:avLst/>
              <a:gdLst/>
              <a:ahLst/>
              <a:cxnLst/>
              <a:rect l="l" t="t" r="r" b="b"/>
              <a:pathLst>
                <a:path w="11071" h="10583" extrusionOk="0">
                  <a:moveTo>
                    <a:pt x="7396" y="1"/>
                  </a:moveTo>
                  <a:cubicBezTo>
                    <a:pt x="6901" y="1"/>
                    <a:pt x="6401" y="302"/>
                    <a:pt x="5935" y="568"/>
                  </a:cubicBezTo>
                  <a:cubicBezTo>
                    <a:pt x="4708" y="1224"/>
                    <a:pt x="3367" y="1623"/>
                    <a:pt x="1969" y="1738"/>
                  </a:cubicBezTo>
                  <a:lnTo>
                    <a:pt x="0" y="1566"/>
                  </a:lnTo>
                  <a:lnTo>
                    <a:pt x="0" y="1566"/>
                  </a:lnTo>
                  <a:cubicBezTo>
                    <a:pt x="665" y="2280"/>
                    <a:pt x="1713" y="2463"/>
                    <a:pt x="2702" y="2463"/>
                  </a:cubicBezTo>
                  <a:cubicBezTo>
                    <a:pt x="2859" y="2463"/>
                    <a:pt x="3015" y="2459"/>
                    <a:pt x="3167" y="2451"/>
                  </a:cubicBezTo>
                  <a:cubicBezTo>
                    <a:pt x="4480" y="2394"/>
                    <a:pt x="5764" y="2194"/>
                    <a:pt x="6991" y="1795"/>
                  </a:cubicBezTo>
                  <a:cubicBezTo>
                    <a:pt x="7362" y="4163"/>
                    <a:pt x="7362" y="6588"/>
                    <a:pt x="7019" y="8928"/>
                  </a:cubicBezTo>
                  <a:cubicBezTo>
                    <a:pt x="7362" y="8671"/>
                    <a:pt x="7761" y="8528"/>
                    <a:pt x="8189" y="8528"/>
                  </a:cubicBezTo>
                  <a:lnTo>
                    <a:pt x="8674" y="10583"/>
                  </a:lnTo>
                  <a:cubicBezTo>
                    <a:pt x="9216" y="10326"/>
                    <a:pt x="9758" y="9983"/>
                    <a:pt x="10272" y="9612"/>
                  </a:cubicBezTo>
                  <a:cubicBezTo>
                    <a:pt x="10757" y="9213"/>
                    <a:pt x="11071" y="8614"/>
                    <a:pt x="11071" y="7986"/>
                  </a:cubicBezTo>
                  <a:cubicBezTo>
                    <a:pt x="11045" y="7411"/>
                    <a:pt x="10539" y="6859"/>
                    <a:pt x="9971" y="6859"/>
                  </a:cubicBezTo>
                  <a:cubicBezTo>
                    <a:pt x="9920" y="6859"/>
                    <a:pt x="9868" y="6864"/>
                    <a:pt x="9815" y="6873"/>
                  </a:cubicBezTo>
                  <a:lnTo>
                    <a:pt x="9502" y="7758"/>
                  </a:lnTo>
                  <a:lnTo>
                    <a:pt x="8788" y="1966"/>
                  </a:lnTo>
                  <a:cubicBezTo>
                    <a:pt x="8703" y="1224"/>
                    <a:pt x="8531" y="340"/>
                    <a:pt x="7818" y="83"/>
                  </a:cubicBezTo>
                  <a:cubicBezTo>
                    <a:pt x="7678" y="26"/>
                    <a:pt x="7537" y="1"/>
                    <a:pt x="7396" y="1"/>
                  </a:cubicBezTo>
                  <a:close/>
                </a:path>
              </a:pathLst>
            </a:custGeom>
            <a:solidFill>
              <a:srgbClr val="F4BB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159375" y="2689000"/>
              <a:ext cx="91325" cy="195075"/>
            </a:xfrm>
            <a:custGeom>
              <a:avLst/>
              <a:gdLst/>
              <a:ahLst/>
              <a:cxnLst/>
              <a:rect l="l" t="t" r="r" b="b"/>
              <a:pathLst>
                <a:path w="3653" h="7803" extrusionOk="0">
                  <a:moveTo>
                    <a:pt x="183" y="1"/>
                  </a:moveTo>
                  <a:cubicBezTo>
                    <a:pt x="122" y="1"/>
                    <a:pt x="61" y="5"/>
                    <a:pt x="0" y="13"/>
                  </a:cubicBezTo>
                  <a:lnTo>
                    <a:pt x="86" y="1383"/>
                  </a:lnTo>
                  <a:cubicBezTo>
                    <a:pt x="856" y="2667"/>
                    <a:pt x="1541" y="4036"/>
                    <a:pt x="2111" y="5463"/>
                  </a:cubicBezTo>
                  <a:cubicBezTo>
                    <a:pt x="2454" y="6176"/>
                    <a:pt x="2625" y="7003"/>
                    <a:pt x="2596" y="7802"/>
                  </a:cubicBezTo>
                  <a:cubicBezTo>
                    <a:pt x="3110" y="6205"/>
                    <a:pt x="3652" y="4464"/>
                    <a:pt x="3082" y="2866"/>
                  </a:cubicBezTo>
                  <a:cubicBezTo>
                    <a:pt x="2853" y="2267"/>
                    <a:pt x="2511" y="1725"/>
                    <a:pt x="2083" y="1240"/>
                  </a:cubicBezTo>
                  <a:cubicBezTo>
                    <a:pt x="1607" y="632"/>
                    <a:pt x="936" y="1"/>
                    <a:pt x="183" y="1"/>
                  </a:cubicBez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130825" y="3097325"/>
              <a:ext cx="124850" cy="170500"/>
            </a:xfrm>
            <a:custGeom>
              <a:avLst/>
              <a:gdLst/>
              <a:ahLst/>
              <a:cxnLst/>
              <a:rect l="l" t="t" r="r" b="b"/>
              <a:pathLst>
                <a:path w="4994" h="6820" extrusionOk="0">
                  <a:moveTo>
                    <a:pt x="115" y="1"/>
                  </a:moveTo>
                  <a:lnTo>
                    <a:pt x="115" y="1"/>
                  </a:lnTo>
                  <a:cubicBezTo>
                    <a:pt x="372" y="657"/>
                    <a:pt x="971" y="1113"/>
                    <a:pt x="1228" y="1770"/>
                  </a:cubicBezTo>
                  <a:cubicBezTo>
                    <a:pt x="1599" y="2597"/>
                    <a:pt x="1370" y="3538"/>
                    <a:pt x="999" y="4366"/>
                  </a:cubicBezTo>
                  <a:cubicBezTo>
                    <a:pt x="657" y="5165"/>
                    <a:pt x="172" y="5935"/>
                    <a:pt x="1" y="6820"/>
                  </a:cubicBezTo>
                  <a:cubicBezTo>
                    <a:pt x="1056" y="6106"/>
                    <a:pt x="1912" y="5136"/>
                    <a:pt x="2426" y="3966"/>
                  </a:cubicBezTo>
                  <a:lnTo>
                    <a:pt x="2426" y="3966"/>
                  </a:lnTo>
                  <a:cubicBezTo>
                    <a:pt x="2226" y="4880"/>
                    <a:pt x="2055" y="5821"/>
                    <a:pt x="1884" y="6734"/>
                  </a:cubicBezTo>
                  <a:cubicBezTo>
                    <a:pt x="2683" y="6449"/>
                    <a:pt x="3368" y="5907"/>
                    <a:pt x="3824" y="5165"/>
                  </a:cubicBezTo>
                  <a:cubicBezTo>
                    <a:pt x="4281" y="4452"/>
                    <a:pt x="4623" y="3653"/>
                    <a:pt x="4908" y="2854"/>
                  </a:cubicBezTo>
                  <a:cubicBezTo>
                    <a:pt x="4994" y="2625"/>
                    <a:pt x="4994" y="2255"/>
                    <a:pt x="4737" y="2255"/>
                  </a:cubicBezTo>
                  <a:lnTo>
                    <a:pt x="115" y="1"/>
                  </a:ln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977581" y="1691704"/>
              <a:ext cx="257525" cy="236150"/>
            </a:xfrm>
            <a:custGeom>
              <a:avLst/>
              <a:gdLst/>
              <a:ahLst/>
              <a:cxnLst/>
              <a:rect l="l" t="t" r="r" b="b"/>
              <a:pathLst>
                <a:path w="10301" h="9446" extrusionOk="0">
                  <a:moveTo>
                    <a:pt x="4566" y="1"/>
                  </a:moveTo>
                  <a:cubicBezTo>
                    <a:pt x="4395" y="657"/>
                    <a:pt x="3995" y="1199"/>
                    <a:pt x="3425" y="1542"/>
                  </a:cubicBezTo>
                  <a:lnTo>
                    <a:pt x="1" y="4195"/>
                  </a:lnTo>
                  <a:cubicBezTo>
                    <a:pt x="1684" y="3853"/>
                    <a:pt x="3253" y="3054"/>
                    <a:pt x="4537" y="1913"/>
                  </a:cubicBezTo>
                  <a:cubicBezTo>
                    <a:pt x="4794" y="2683"/>
                    <a:pt x="5479" y="3197"/>
                    <a:pt x="5878" y="3910"/>
                  </a:cubicBezTo>
                  <a:cubicBezTo>
                    <a:pt x="6706" y="5365"/>
                    <a:pt x="6078" y="7191"/>
                    <a:pt x="6420" y="8789"/>
                  </a:cubicBezTo>
                  <a:cubicBezTo>
                    <a:pt x="6734" y="8675"/>
                    <a:pt x="7105" y="8561"/>
                    <a:pt x="7448" y="8532"/>
                  </a:cubicBezTo>
                  <a:lnTo>
                    <a:pt x="8304" y="9445"/>
                  </a:lnTo>
                  <a:cubicBezTo>
                    <a:pt x="8817" y="9188"/>
                    <a:pt x="9302" y="8846"/>
                    <a:pt x="9730" y="8446"/>
                  </a:cubicBezTo>
                  <a:cubicBezTo>
                    <a:pt x="10130" y="8018"/>
                    <a:pt x="10301" y="7419"/>
                    <a:pt x="10158" y="6820"/>
                  </a:cubicBezTo>
                  <a:cubicBezTo>
                    <a:pt x="9967" y="6310"/>
                    <a:pt x="9458" y="5990"/>
                    <a:pt x="8928" y="5990"/>
                  </a:cubicBezTo>
                  <a:cubicBezTo>
                    <a:pt x="8747" y="5990"/>
                    <a:pt x="8563" y="6027"/>
                    <a:pt x="8389" y="6107"/>
                  </a:cubicBezTo>
                  <a:cubicBezTo>
                    <a:pt x="8532" y="5508"/>
                    <a:pt x="8389" y="4851"/>
                    <a:pt x="7961" y="4395"/>
                  </a:cubicBezTo>
                  <a:cubicBezTo>
                    <a:pt x="7562" y="3910"/>
                    <a:pt x="7048" y="3510"/>
                    <a:pt x="6620" y="3054"/>
                  </a:cubicBezTo>
                  <a:cubicBezTo>
                    <a:pt x="5793" y="2141"/>
                    <a:pt x="5365" y="943"/>
                    <a:pt x="4566" y="1"/>
                  </a:cubicBez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103725" y="2164325"/>
              <a:ext cx="100600" cy="479375"/>
            </a:xfrm>
            <a:custGeom>
              <a:avLst/>
              <a:gdLst/>
              <a:ahLst/>
              <a:cxnLst/>
              <a:rect l="l" t="t" r="r" b="b"/>
              <a:pathLst>
                <a:path w="4024" h="19175" extrusionOk="0">
                  <a:moveTo>
                    <a:pt x="4024" y="0"/>
                  </a:moveTo>
                  <a:lnTo>
                    <a:pt x="457" y="6791"/>
                  </a:lnTo>
                  <a:cubicBezTo>
                    <a:pt x="657" y="10614"/>
                    <a:pt x="514" y="14466"/>
                    <a:pt x="1" y="18261"/>
                  </a:cubicBezTo>
                  <a:cubicBezTo>
                    <a:pt x="1113" y="18718"/>
                    <a:pt x="2283" y="19003"/>
                    <a:pt x="3481" y="19174"/>
                  </a:cubicBezTo>
                  <a:cubicBezTo>
                    <a:pt x="2711" y="12783"/>
                    <a:pt x="2882" y="6335"/>
                    <a:pt x="4024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133675" y="2723550"/>
              <a:ext cx="45675" cy="148400"/>
            </a:xfrm>
            <a:custGeom>
              <a:avLst/>
              <a:gdLst/>
              <a:ahLst/>
              <a:cxnLst/>
              <a:rect l="l" t="t" r="r" b="b"/>
              <a:pathLst>
                <a:path w="1827" h="5936" extrusionOk="0">
                  <a:moveTo>
                    <a:pt x="1741" y="1"/>
                  </a:moveTo>
                  <a:lnTo>
                    <a:pt x="1741" y="1"/>
                  </a:lnTo>
                  <a:cubicBezTo>
                    <a:pt x="1399" y="172"/>
                    <a:pt x="1228" y="571"/>
                    <a:pt x="999" y="885"/>
                  </a:cubicBezTo>
                  <a:cubicBezTo>
                    <a:pt x="824" y="1126"/>
                    <a:pt x="530" y="1351"/>
                    <a:pt x="248" y="1351"/>
                  </a:cubicBezTo>
                  <a:cubicBezTo>
                    <a:pt x="164" y="1351"/>
                    <a:pt x="80" y="1331"/>
                    <a:pt x="1" y="1285"/>
                  </a:cubicBezTo>
                  <a:lnTo>
                    <a:pt x="1" y="1285"/>
                  </a:lnTo>
                  <a:lnTo>
                    <a:pt x="999" y="3453"/>
                  </a:lnTo>
                  <a:cubicBezTo>
                    <a:pt x="1285" y="4252"/>
                    <a:pt x="1399" y="5079"/>
                    <a:pt x="1399" y="5935"/>
                  </a:cubicBezTo>
                  <a:cubicBezTo>
                    <a:pt x="1713" y="3967"/>
                    <a:pt x="1827" y="1969"/>
                    <a:pt x="1741" y="1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7410575" y="2798450"/>
              <a:ext cx="156050" cy="204050"/>
            </a:xfrm>
            <a:custGeom>
              <a:avLst/>
              <a:gdLst/>
              <a:ahLst/>
              <a:cxnLst/>
              <a:rect l="l" t="t" r="r" b="b"/>
              <a:pathLst>
                <a:path w="6242" h="8162" extrusionOk="0">
                  <a:moveTo>
                    <a:pt x="4530" y="1"/>
                  </a:moveTo>
                  <a:lnTo>
                    <a:pt x="2447" y="486"/>
                  </a:lnTo>
                  <a:cubicBezTo>
                    <a:pt x="2447" y="486"/>
                    <a:pt x="1" y="8162"/>
                    <a:pt x="6106" y="8162"/>
                  </a:cubicBezTo>
                  <a:cubicBezTo>
                    <a:pt x="6151" y="8162"/>
                    <a:pt x="6196" y="8162"/>
                    <a:pt x="6242" y="8161"/>
                  </a:cubicBezTo>
                  <a:cubicBezTo>
                    <a:pt x="3645" y="8075"/>
                    <a:pt x="4359" y="4880"/>
                    <a:pt x="4359" y="2968"/>
                  </a:cubicBezTo>
                  <a:cubicBezTo>
                    <a:pt x="4330" y="1969"/>
                    <a:pt x="4387" y="971"/>
                    <a:pt x="4530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7700700" y="2800600"/>
              <a:ext cx="149125" cy="202600"/>
            </a:xfrm>
            <a:custGeom>
              <a:avLst/>
              <a:gdLst/>
              <a:ahLst/>
              <a:cxnLst/>
              <a:rect l="l" t="t" r="r" b="b"/>
              <a:pathLst>
                <a:path w="5965" h="8104" extrusionOk="0">
                  <a:moveTo>
                    <a:pt x="115" y="0"/>
                  </a:moveTo>
                  <a:cubicBezTo>
                    <a:pt x="1" y="1855"/>
                    <a:pt x="1" y="3738"/>
                    <a:pt x="115" y="5592"/>
                  </a:cubicBezTo>
                  <a:cubicBezTo>
                    <a:pt x="280" y="7804"/>
                    <a:pt x="444" y="7998"/>
                    <a:pt x="2113" y="7998"/>
                  </a:cubicBezTo>
                  <a:cubicBezTo>
                    <a:pt x="2468" y="7998"/>
                    <a:pt x="2891" y="7989"/>
                    <a:pt x="3396" y="7989"/>
                  </a:cubicBezTo>
                  <a:lnTo>
                    <a:pt x="5593" y="8103"/>
                  </a:lnTo>
                  <a:cubicBezTo>
                    <a:pt x="5650" y="5421"/>
                    <a:pt x="5650" y="2739"/>
                    <a:pt x="5964" y="29"/>
                  </a:cubicBezTo>
                  <a:cubicBezTo>
                    <a:pt x="2883" y="29"/>
                    <a:pt x="115" y="0"/>
                    <a:pt x="115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7840525" y="2800525"/>
              <a:ext cx="275950" cy="211225"/>
            </a:xfrm>
            <a:custGeom>
              <a:avLst/>
              <a:gdLst/>
              <a:ahLst/>
              <a:cxnLst/>
              <a:rect l="l" t="t" r="r" b="b"/>
              <a:pathLst>
                <a:path w="11038" h="8449" extrusionOk="0">
                  <a:moveTo>
                    <a:pt x="8348" y="1"/>
                  </a:moveTo>
                  <a:cubicBezTo>
                    <a:pt x="8296" y="1"/>
                    <a:pt x="8243" y="1"/>
                    <a:pt x="8189" y="3"/>
                  </a:cubicBezTo>
                  <a:cubicBezTo>
                    <a:pt x="7353" y="37"/>
                    <a:pt x="5852" y="50"/>
                    <a:pt x="4143" y="50"/>
                  </a:cubicBezTo>
                  <a:cubicBezTo>
                    <a:pt x="2935" y="50"/>
                    <a:pt x="1624" y="43"/>
                    <a:pt x="371" y="32"/>
                  </a:cubicBezTo>
                  <a:cubicBezTo>
                    <a:pt x="57" y="2742"/>
                    <a:pt x="57" y="5424"/>
                    <a:pt x="0" y="8106"/>
                  </a:cubicBezTo>
                  <a:cubicBezTo>
                    <a:pt x="2853" y="8249"/>
                    <a:pt x="7561" y="8449"/>
                    <a:pt x="8788" y="8449"/>
                  </a:cubicBezTo>
                  <a:cubicBezTo>
                    <a:pt x="10586" y="8420"/>
                    <a:pt x="10186" y="7108"/>
                    <a:pt x="10186" y="4597"/>
                  </a:cubicBezTo>
                  <a:cubicBezTo>
                    <a:pt x="10186" y="2161"/>
                    <a:pt x="11038" y="1"/>
                    <a:pt x="8348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7570175" y="3008875"/>
              <a:ext cx="89900" cy="80625"/>
            </a:xfrm>
            <a:custGeom>
              <a:avLst/>
              <a:gdLst/>
              <a:ahLst/>
              <a:cxnLst/>
              <a:rect l="l" t="t" r="r" b="b"/>
              <a:pathLst>
                <a:path w="3596" h="3225" extrusionOk="0">
                  <a:moveTo>
                    <a:pt x="3595" y="1"/>
                  </a:moveTo>
                  <a:lnTo>
                    <a:pt x="200" y="58"/>
                  </a:lnTo>
                  <a:lnTo>
                    <a:pt x="0" y="3225"/>
                  </a:lnTo>
                  <a:cubicBezTo>
                    <a:pt x="1056" y="3196"/>
                    <a:pt x="2083" y="3196"/>
                    <a:pt x="3110" y="3196"/>
                  </a:cubicBezTo>
                  <a:cubicBezTo>
                    <a:pt x="3168" y="2112"/>
                    <a:pt x="3339" y="1056"/>
                    <a:pt x="3595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7647925" y="3005300"/>
              <a:ext cx="327425" cy="83500"/>
            </a:xfrm>
            <a:custGeom>
              <a:avLst/>
              <a:gdLst/>
              <a:ahLst/>
              <a:cxnLst/>
              <a:rect l="l" t="t" r="r" b="b"/>
              <a:pathLst>
                <a:path w="13097" h="3340" extrusionOk="0">
                  <a:moveTo>
                    <a:pt x="13097" y="1"/>
                  </a:moveTo>
                  <a:lnTo>
                    <a:pt x="485" y="144"/>
                  </a:lnTo>
                  <a:cubicBezTo>
                    <a:pt x="200" y="1199"/>
                    <a:pt x="29" y="2255"/>
                    <a:pt x="0" y="3339"/>
                  </a:cubicBezTo>
                  <a:cubicBezTo>
                    <a:pt x="4366" y="3254"/>
                    <a:pt x="8731" y="3225"/>
                    <a:pt x="13097" y="3225"/>
                  </a:cubicBezTo>
                  <a:lnTo>
                    <a:pt x="13097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7975325" y="3004600"/>
              <a:ext cx="89200" cy="81325"/>
            </a:xfrm>
            <a:custGeom>
              <a:avLst/>
              <a:gdLst/>
              <a:ahLst/>
              <a:cxnLst/>
              <a:rect l="l" t="t" r="r" b="b"/>
              <a:pathLst>
                <a:path w="3568" h="3253" extrusionOk="0">
                  <a:moveTo>
                    <a:pt x="3567" y="0"/>
                  </a:moveTo>
                  <a:lnTo>
                    <a:pt x="1" y="57"/>
                  </a:lnTo>
                  <a:lnTo>
                    <a:pt x="1" y="3253"/>
                  </a:lnTo>
                  <a:lnTo>
                    <a:pt x="3168" y="3253"/>
                  </a:lnTo>
                  <a:cubicBezTo>
                    <a:pt x="2911" y="2169"/>
                    <a:pt x="3054" y="999"/>
                    <a:pt x="3567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7418250" y="3083050"/>
              <a:ext cx="470075" cy="233275"/>
            </a:xfrm>
            <a:custGeom>
              <a:avLst/>
              <a:gdLst/>
              <a:ahLst/>
              <a:cxnLst/>
              <a:rect l="l" t="t" r="r" b="b"/>
              <a:pathLst>
                <a:path w="18803" h="9331" extrusionOk="0">
                  <a:moveTo>
                    <a:pt x="13239" y="1"/>
                  </a:moveTo>
                  <a:lnTo>
                    <a:pt x="6163" y="115"/>
                  </a:lnTo>
                  <a:cubicBezTo>
                    <a:pt x="5764" y="1570"/>
                    <a:pt x="4166" y="2255"/>
                    <a:pt x="2910" y="3082"/>
                  </a:cubicBezTo>
                  <a:cubicBezTo>
                    <a:pt x="2140" y="3567"/>
                    <a:pt x="1455" y="4195"/>
                    <a:pt x="885" y="4908"/>
                  </a:cubicBezTo>
                  <a:cubicBezTo>
                    <a:pt x="400" y="5536"/>
                    <a:pt x="0" y="6278"/>
                    <a:pt x="86" y="7077"/>
                  </a:cubicBezTo>
                  <a:cubicBezTo>
                    <a:pt x="257" y="7933"/>
                    <a:pt x="856" y="8618"/>
                    <a:pt x="1655" y="8931"/>
                  </a:cubicBezTo>
                  <a:cubicBezTo>
                    <a:pt x="2454" y="9217"/>
                    <a:pt x="3310" y="9331"/>
                    <a:pt x="4166" y="9331"/>
                  </a:cubicBezTo>
                  <a:cubicBezTo>
                    <a:pt x="2597" y="9245"/>
                    <a:pt x="1741" y="7505"/>
                    <a:pt x="2568" y="6192"/>
                  </a:cubicBezTo>
                  <a:cubicBezTo>
                    <a:pt x="2711" y="5964"/>
                    <a:pt x="2939" y="5793"/>
                    <a:pt x="3053" y="5565"/>
                  </a:cubicBezTo>
                  <a:cubicBezTo>
                    <a:pt x="3709" y="4680"/>
                    <a:pt x="4508" y="3910"/>
                    <a:pt x="5393" y="3282"/>
                  </a:cubicBezTo>
                  <a:cubicBezTo>
                    <a:pt x="5906" y="2854"/>
                    <a:pt x="6477" y="2540"/>
                    <a:pt x="7105" y="2341"/>
                  </a:cubicBezTo>
                  <a:cubicBezTo>
                    <a:pt x="7522" y="2251"/>
                    <a:pt x="7940" y="2208"/>
                    <a:pt x="8358" y="2208"/>
                  </a:cubicBezTo>
                  <a:cubicBezTo>
                    <a:pt x="8739" y="2208"/>
                    <a:pt x="9120" y="2244"/>
                    <a:pt x="9501" y="2312"/>
                  </a:cubicBezTo>
                  <a:cubicBezTo>
                    <a:pt x="10614" y="2426"/>
                    <a:pt x="11812" y="2255"/>
                    <a:pt x="12840" y="2911"/>
                  </a:cubicBezTo>
                  <a:cubicBezTo>
                    <a:pt x="13524" y="3311"/>
                    <a:pt x="13867" y="4109"/>
                    <a:pt x="13753" y="4880"/>
                  </a:cubicBezTo>
                  <a:cubicBezTo>
                    <a:pt x="13496" y="5793"/>
                    <a:pt x="13068" y="6649"/>
                    <a:pt x="12469" y="7419"/>
                  </a:cubicBezTo>
                  <a:cubicBezTo>
                    <a:pt x="12240" y="7647"/>
                    <a:pt x="12126" y="7961"/>
                    <a:pt x="12126" y="8304"/>
                  </a:cubicBezTo>
                  <a:cubicBezTo>
                    <a:pt x="12212" y="8817"/>
                    <a:pt x="12868" y="8960"/>
                    <a:pt x="13382" y="9017"/>
                  </a:cubicBezTo>
                  <a:cubicBezTo>
                    <a:pt x="14252" y="9060"/>
                    <a:pt x="15129" y="9081"/>
                    <a:pt x="16007" y="9081"/>
                  </a:cubicBezTo>
                  <a:cubicBezTo>
                    <a:pt x="16884" y="9081"/>
                    <a:pt x="17761" y="9060"/>
                    <a:pt x="18632" y="9017"/>
                  </a:cubicBezTo>
                  <a:cubicBezTo>
                    <a:pt x="18803" y="5051"/>
                    <a:pt x="15636" y="2826"/>
                    <a:pt x="13239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7749225" y="3078775"/>
              <a:ext cx="474350" cy="235600"/>
            </a:xfrm>
            <a:custGeom>
              <a:avLst/>
              <a:gdLst/>
              <a:ahLst/>
              <a:cxnLst/>
              <a:rect l="l" t="t" r="r" b="b"/>
              <a:pathLst>
                <a:path w="18974" h="9424" extrusionOk="0">
                  <a:moveTo>
                    <a:pt x="13753" y="4366"/>
                  </a:moveTo>
                  <a:lnTo>
                    <a:pt x="13753" y="4366"/>
                  </a:lnTo>
                  <a:cubicBezTo>
                    <a:pt x="13699" y="4413"/>
                    <a:pt x="13649" y="4461"/>
                    <a:pt x="13602" y="4511"/>
                  </a:cubicBezTo>
                  <a:lnTo>
                    <a:pt x="13602" y="4511"/>
                  </a:lnTo>
                  <a:cubicBezTo>
                    <a:pt x="13656" y="4464"/>
                    <a:pt x="13706" y="4416"/>
                    <a:pt x="13753" y="4366"/>
                  </a:cubicBezTo>
                  <a:close/>
                  <a:moveTo>
                    <a:pt x="10585" y="1"/>
                  </a:moveTo>
                  <a:lnTo>
                    <a:pt x="0" y="143"/>
                  </a:lnTo>
                  <a:cubicBezTo>
                    <a:pt x="2397" y="2968"/>
                    <a:pt x="5592" y="5194"/>
                    <a:pt x="5393" y="9160"/>
                  </a:cubicBezTo>
                  <a:lnTo>
                    <a:pt x="6277" y="9102"/>
                  </a:lnTo>
                  <a:cubicBezTo>
                    <a:pt x="6333" y="9100"/>
                    <a:pt x="6390" y="9099"/>
                    <a:pt x="6447" y="9099"/>
                  </a:cubicBezTo>
                  <a:cubicBezTo>
                    <a:pt x="7140" y="9099"/>
                    <a:pt x="7874" y="9249"/>
                    <a:pt x="8560" y="9302"/>
                  </a:cubicBezTo>
                  <a:cubicBezTo>
                    <a:pt x="9387" y="9359"/>
                    <a:pt x="10186" y="9416"/>
                    <a:pt x="11013" y="9416"/>
                  </a:cubicBezTo>
                  <a:cubicBezTo>
                    <a:pt x="11277" y="9421"/>
                    <a:pt x="11541" y="9423"/>
                    <a:pt x="11805" y="9423"/>
                  </a:cubicBezTo>
                  <a:cubicBezTo>
                    <a:pt x="13168" y="9423"/>
                    <a:pt x="14530" y="9360"/>
                    <a:pt x="15892" y="9217"/>
                  </a:cubicBezTo>
                  <a:cubicBezTo>
                    <a:pt x="16634" y="9131"/>
                    <a:pt x="17433" y="9017"/>
                    <a:pt x="18032" y="8560"/>
                  </a:cubicBezTo>
                  <a:cubicBezTo>
                    <a:pt x="18632" y="8104"/>
                    <a:pt x="18974" y="7191"/>
                    <a:pt x="18546" y="6563"/>
                  </a:cubicBezTo>
                  <a:lnTo>
                    <a:pt x="18546" y="6563"/>
                  </a:lnTo>
                  <a:cubicBezTo>
                    <a:pt x="18146" y="6877"/>
                    <a:pt x="17690" y="7077"/>
                    <a:pt x="17205" y="7219"/>
                  </a:cubicBezTo>
                  <a:lnTo>
                    <a:pt x="17433" y="4851"/>
                  </a:lnTo>
                  <a:lnTo>
                    <a:pt x="17433" y="4851"/>
                  </a:lnTo>
                  <a:cubicBezTo>
                    <a:pt x="17091" y="5679"/>
                    <a:pt x="16463" y="6392"/>
                    <a:pt x="15693" y="6877"/>
                  </a:cubicBezTo>
                  <a:cubicBezTo>
                    <a:pt x="15579" y="6049"/>
                    <a:pt x="15721" y="5251"/>
                    <a:pt x="16121" y="4509"/>
                  </a:cubicBezTo>
                  <a:lnTo>
                    <a:pt x="16121" y="4509"/>
                  </a:lnTo>
                  <a:cubicBezTo>
                    <a:pt x="15436" y="4880"/>
                    <a:pt x="14780" y="5251"/>
                    <a:pt x="14095" y="5622"/>
                  </a:cubicBezTo>
                  <a:cubicBezTo>
                    <a:pt x="13978" y="5692"/>
                    <a:pt x="13841" y="5743"/>
                    <a:pt x="13717" y="5743"/>
                  </a:cubicBezTo>
                  <a:cubicBezTo>
                    <a:pt x="13690" y="5743"/>
                    <a:pt x="13664" y="5741"/>
                    <a:pt x="13638" y="5736"/>
                  </a:cubicBezTo>
                  <a:cubicBezTo>
                    <a:pt x="13353" y="5650"/>
                    <a:pt x="13182" y="5365"/>
                    <a:pt x="13267" y="5079"/>
                  </a:cubicBezTo>
                  <a:cubicBezTo>
                    <a:pt x="13333" y="4861"/>
                    <a:pt x="13449" y="4675"/>
                    <a:pt x="13602" y="4511"/>
                  </a:cubicBezTo>
                  <a:lnTo>
                    <a:pt x="13602" y="4511"/>
                  </a:lnTo>
                  <a:cubicBezTo>
                    <a:pt x="13334" y="4744"/>
                    <a:pt x="12989" y="4924"/>
                    <a:pt x="12670" y="4924"/>
                  </a:cubicBezTo>
                  <a:cubicBezTo>
                    <a:pt x="12506" y="4924"/>
                    <a:pt x="12349" y="4877"/>
                    <a:pt x="12212" y="4766"/>
                  </a:cubicBezTo>
                  <a:cubicBezTo>
                    <a:pt x="11698" y="4338"/>
                    <a:pt x="12098" y="3482"/>
                    <a:pt x="12668" y="3111"/>
                  </a:cubicBezTo>
                  <a:cubicBezTo>
                    <a:pt x="13210" y="2768"/>
                    <a:pt x="13924" y="2626"/>
                    <a:pt x="14352" y="2112"/>
                  </a:cubicBezTo>
                  <a:lnTo>
                    <a:pt x="11527" y="1399"/>
                  </a:lnTo>
                  <a:cubicBezTo>
                    <a:pt x="11185" y="1342"/>
                    <a:pt x="10842" y="1170"/>
                    <a:pt x="10585" y="942"/>
                  </a:cubicBezTo>
                  <a:cubicBezTo>
                    <a:pt x="10300" y="685"/>
                    <a:pt x="10300" y="257"/>
                    <a:pt x="10585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7852650" y="3142225"/>
              <a:ext cx="185475" cy="108950"/>
            </a:xfrm>
            <a:custGeom>
              <a:avLst/>
              <a:gdLst/>
              <a:ahLst/>
              <a:cxnLst/>
              <a:rect l="l" t="t" r="r" b="b"/>
              <a:pathLst>
                <a:path w="7419" h="4358" extrusionOk="0">
                  <a:moveTo>
                    <a:pt x="3799" y="1"/>
                  </a:moveTo>
                  <a:cubicBezTo>
                    <a:pt x="3617" y="1"/>
                    <a:pt x="3435" y="10"/>
                    <a:pt x="3253" y="31"/>
                  </a:cubicBezTo>
                  <a:cubicBezTo>
                    <a:pt x="2597" y="88"/>
                    <a:pt x="1969" y="230"/>
                    <a:pt x="1370" y="487"/>
                  </a:cubicBezTo>
                  <a:cubicBezTo>
                    <a:pt x="970" y="630"/>
                    <a:pt x="628" y="887"/>
                    <a:pt x="343" y="1229"/>
                  </a:cubicBezTo>
                  <a:cubicBezTo>
                    <a:pt x="171" y="1429"/>
                    <a:pt x="86" y="1685"/>
                    <a:pt x="29" y="1971"/>
                  </a:cubicBezTo>
                  <a:cubicBezTo>
                    <a:pt x="0" y="2313"/>
                    <a:pt x="200" y="2456"/>
                    <a:pt x="314" y="2741"/>
                  </a:cubicBezTo>
                  <a:cubicBezTo>
                    <a:pt x="400" y="3055"/>
                    <a:pt x="599" y="3312"/>
                    <a:pt x="856" y="3454"/>
                  </a:cubicBezTo>
                  <a:cubicBezTo>
                    <a:pt x="1284" y="3740"/>
                    <a:pt x="1769" y="3968"/>
                    <a:pt x="2283" y="4111"/>
                  </a:cubicBezTo>
                  <a:cubicBezTo>
                    <a:pt x="2835" y="4275"/>
                    <a:pt x="3402" y="4357"/>
                    <a:pt x="3967" y="4357"/>
                  </a:cubicBezTo>
                  <a:cubicBezTo>
                    <a:pt x="4774" y="4357"/>
                    <a:pt x="5579" y="4190"/>
                    <a:pt x="6334" y="3854"/>
                  </a:cubicBezTo>
                  <a:cubicBezTo>
                    <a:pt x="6705" y="3711"/>
                    <a:pt x="7019" y="3483"/>
                    <a:pt x="7219" y="3141"/>
                  </a:cubicBezTo>
                  <a:cubicBezTo>
                    <a:pt x="7419" y="2627"/>
                    <a:pt x="7333" y="2085"/>
                    <a:pt x="7019" y="1657"/>
                  </a:cubicBezTo>
                  <a:cubicBezTo>
                    <a:pt x="6506" y="858"/>
                    <a:pt x="5707" y="287"/>
                    <a:pt x="4794" y="88"/>
                  </a:cubicBezTo>
                  <a:cubicBezTo>
                    <a:pt x="4462" y="32"/>
                    <a:pt x="4130" y="1"/>
                    <a:pt x="37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7402550" y="3284925"/>
              <a:ext cx="90600" cy="229675"/>
            </a:xfrm>
            <a:custGeom>
              <a:avLst/>
              <a:gdLst/>
              <a:ahLst/>
              <a:cxnLst/>
              <a:rect l="l" t="t" r="r" b="b"/>
              <a:pathLst>
                <a:path w="3624" h="9187" extrusionOk="0">
                  <a:moveTo>
                    <a:pt x="685" y="0"/>
                  </a:moveTo>
                  <a:cubicBezTo>
                    <a:pt x="685" y="0"/>
                    <a:pt x="485" y="371"/>
                    <a:pt x="485" y="371"/>
                  </a:cubicBezTo>
                  <a:cubicBezTo>
                    <a:pt x="457" y="514"/>
                    <a:pt x="400" y="657"/>
                    <a:pt x="400" y="828"/>
                  </a:cubicBezTo>
                  <a:cubicBezTo>
                    <a:pt x="371" y="885"/>
                    <a:pt x="371" y="942"/>
                    <a:pt x="343" y="999"/>
                  </a:cubicBezTo>
                  <a:cubicBezTo>
                    <a:pt x="314" y="1113"/>
                    <a:pt x="257" y="1199"/>
                    <a:pt x="200" y="1313"/>
                  </a:cubicBezTo>
                  <a:cubicBezTo>
                    <a:pt x="114" y="1684"/>
                    <a:pt x="86" y="2083"/>
                    <a:pt x="86" y="2454"/>
                  </a:cubicBezTo>
                  <a:cubicBezTo>
                    <a:pt x="57" y="4651"/>
                    <a:pt x="29" y="6848"/>
                    <a:pt x="0" y="9045"/>
                  </a:cubicBezTo>
                  <a:cubicBezTo>
                    <a:pt x="312" y="9143"/>
                    <a:pt x="651" y="9187"/>
                    <a:pt x="998" y="9187"/>
                  </a:cubicBezTo>
                  <a:cubicBezTo>
                    <a:pt x="1159" y="9187"/>
                    <a:pt x="1321" y="9177"/>
                    <a:pt x="1484" y="9159"/>
                  </a:cubicBezTo>
                  <a:cubicBezTo>
                    <a:pt x="1912" y="9074"/>
                    <a:pt x="2340" y="9045"/>
                    <a:pt x="2797" y="9045"/>
                  </a:cubicBezTo>
                  <a:cubicBezTo>
                    <a:pt x="2682" y="7989"/>
                    <a:pt x="2625" y="6934"/>
                    <a:pt x="2568" y="5878"/>
                  </a:cubicBezTo>
                  <a:cubicBezTo>
                    <a:pt x="2511" y="5479"/>
                    <a:pt x="2540" y="5108"/>
                    <a:pt x="2625" y="4708"/>
                  </a:cubicBezTo>
                  <a:cubicBezTo>
                    <a:pt x="2825" y="4138"/>
                    <a:pt x="3167" y="3624"/>
                    <a:pt x="3624" y="3196"/>
                  </a:cubicBezTo>
                  <a:cubicBezTo>
                    <a:pt x="3396" y="2939"/>
                    <a:pt x="3110" y="2740"/>
                    <a:pt x="2797" y="2625"/>
                  </a:cubicBezTo>
                  <a:cubicBezTo>
                    <a:pt x="1741" y="2112"/>
                    <a:pt x="970" y="1142"/>
                    <a:pt x="685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7851225" y="3366250"/>
              <a:ext cx="211150" cy="151950"/>
            </a:xfrm>
            <a:custGeom>
              <a:avLst/>
              <a:gdLst/>
              <a:ahLst/>
              <a:cxnLst/>
              <a:rect l="l" t="t" r="r" b="b"/>
              <a:pathLst>
                <a:path w="8446" h="6078" extrusionOk="0">
                  <a:moveTo>
                    <a:pt x="0" y="0"/>
                  </a:moveTo>
                  <a:cubicBezTo>
                    <a:pt x="1313" y="1027"/>
                    <a:pt x="171" y="3795"/>
                    <a:pt x="57" y="5878"/>
                  </a:cubicBezTo>
                  <a:lnTo>
                    <a:pt x="6477" y="6078"/>
                  </a:lnTo>
                  <a:cubicBezTo>
                    <a:pt x="6448" y="5621"/>
                    <a:pt x="6420" y="5136"/>
                    <a:pt x="6363" y="4679"/>
                  </a:cubicBezTo>
                  <a:cubicBezTo>
                    <a:pt x="6306" y="4251"/>
                    <a:pt x="6306" y="3823"/>
                    <a:pt x="6306" y="3424"/>
                  </a:cubicBezTo>
                  <a:cubicBezTo>
                    <a:pt x="6363" y="2625"/>
                    <a:pt x="6563" y="1798"/>
                    <a:pt x="7219" y="1313"/>
                  </a:cubicBezTo>
                  <a:cubicBezTo>
                    <a:pt x="7675" y="970"/>
                    <a:pt x="8303" y="771"/>
                    <a:pt x="8446" y="228"/>
                  </a:cubicBezTo>
                  <a:cubicBezTo>
                    <a:pt x="5649" y="143"/>
                    <a:pt x="2825" y="57"/>
                    <a:pt x="0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7697850" y="3364100"/>
              <a:ext cx="186200" cy="149100"/>
            </a:xfrm>
            <a:custGeom>
              <a:avLst/>
              <a:gdLst/>
              <a:ahLst/>
              <a:cxnLst/>
              <a:rect l="l" t="t" r="r" b="b"/>
              <a:pathLst>
                <a:path w="7448" h="5964" extrusionOk="0">
                  <a:moveTo>
                    <a:pt x="29" y="1"/>
                  </a:moveTo>
                  <a:lnTo>
                    <a:pt x="29" y="1"/>
                  </a:lnTo>
                  <a:cubicBezTo>
                    <a:pt x="1" y="371"/>
                    <a:pt x="172" y="742"/>
                    <a:pt x="457" y="971"/>
                  </a:cubicBezTo>
                  <a:cubicBezTo>
                    <a:pt x="999" y="1513"/>
                    <a:pt x="1056" y="2312"/>
                    <a:pt x="1028" y="3025"/>
                  </a:cubicBezTo>
                  <a:lnTo>
                    <a:pt x="999" y="5764"/>
                  </a:lnTo>
                  <a:lnTo>
                    <a:pt x="6192" y="5964"/>
                  </a:lnTo>
                  <a:cubicBezTo>
                    <a:pt x="6335" y="3881"/>
                    <a:pt x="7448" y="1113"/>
                    <a:pt x="6135" y="86"/>
                  </a:cubicBezTo>
                  <a:cubicBezTo>
                    <a:pt x="4109" y="58"/>
                    <a:pt x="2055" y="29"/>
                    <a:pt x="29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8122275" y="3328425"/>
              <a:ext cx="94175" cy="180500"/>
            </a:xfrm>
            <a:custGeom>
              <a:avLst/>
              <a:gdLst/>
              <a:ahLst/>
              <a:cxnLst/>
              <a:rect l="l" t="t" r="r" b="b"/>
              <a:pathLst>
                <a:path w="3767" h="7220" extrusionOk="0">
                  <a:moveTo>
                    <a:pt x="3652" y="1"/>
                  </a:moveTo>
                  <a:cubicBezTo>
                    <a:pt x="2540" y="629"/>
                    <a:pt x="1284" y="971"/>
                    <a:pt x="0" y="971"/>
                  </a:cubicBezTo>
                  <a:cubicBezTo>
                    <a:pt x="485" y="1513"/>
                    <a:pt x="457" y="2341"/>
                    <a:pt x="428" y="3054"/>
                  </a:cubicBezTo>
                  <a:cubicBezTo>
                    <a:pt x="371" y="4338"/>
                    <a:pt x="400" y="5622"/>
                    <a:pt x="514" y="6906"/>
                  </a:cubicBezTo>
                  <a:lnTo>
                    <a:pt x="3310" y="7105"/>
                  </a:lnTo>
                  <a:lnTo>
                    <a:pt x="3339" y="7220"/>
                  </a:lnTo>
                  <a:cubicBezTo>
                    <a:pt x="3652" y="4823"/>
                    <a:pt x="3767" y="2398"/>
                    <a:pt x="365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493125" y="4606675"/>
              <a:ext cx="646400" cy="57725"/>
            </a:xfrm>
            <a:custGeom>
              <a:avLst/>
              <a:gdLst/>
              <a:ahLst/>
              <a:cxnLst/>
              <a:rect l="l" t="t" r="r" b="b"/>
              <a:pathLst>
                <a:path w="25856" h="2309" extrusionOk="0">
                  <a:moveTo>
                    <a:pt x="58" y="1"/>
                  </a:moveTo>
                  <a:lnTo>
                    <a:pt x="58" y="1"/>
                  </a:lnTo>
                  <a:cubicBezTo>
                    <a:pt x="1" y="457"/>
                    <a:pt x="457" y="800"/>
                    <a:pt x="857" y="999"/>
                  </a:cubicBezTo>
                  <a:cubicBezTo>
                    <a:pt x="1342" y="1285"/>
                    <a:pt x="1827" y="1513"/>
                    <a:pt x="2341" y="1770"/>
                  </a:cubicBezTo>
                  <a:cubicBezTo>
                    <a:pt x="2512" y="1855"/>
                    <a:pt x="2712" y="1912"/>
                    <a:pt x="2940" y="1941"/>
                  </a:cubicBezTo>
                  <a:cubicBezTo>
                    <a:pt x="3453" y="1941"/>
                    <a:pt x="3967" y="1998"/>
                    <a:pt x="4481" y="2026"/>
                  </a:cubicBezTo>
                  <a:cubicBezTo>
                    <a:pt x="7267" y="2216"/>
                    <a:pt x="10067" y="2309"/>
                    <a:pt x="12868" y="2309"/>
                  </a:cubicBezTo>
                  <a:cubicBezTo>
                    <a:pt x="15973" y="2309"/>
                    <a:pt x="19080" y="2194"/>
                    <a:pt x="22170" y="1969"/>
                  </a:cubicBezTo>
                  <a:cubicBezTo>
                    <a:pt x="23340" y="1884"/>
                    <a:pt x="24567" y="1741"/>
                    <a:pt x="25480" y="1028"/>
                  </a:cubicBezTo>
                  <a:cubicBezTo>
                    <a:pt x="25623" y="942"/>
                    <a:pt x="25708" y="828"/>
                    <a:pt x="25766" y="685"/>
                  </a:cubicBezTo>
                  <a:cubicBezTo>
                    <a:pt x="25855" y="281"/>
                    <a:pt x="25379" y="106"/>
                    <a:pt x="24921" y="106"/>
                  </a:cubicBezTo>
                  <a:cubicBezTo>
                    <a:pt x="24798" y="106"/>
                    <a:pt x="24676" y="119"/>
                    <a:pt x="24567" y="143"/>
                  </a:cubicBezTo>
                  <a:cubicBezTo>
                    <a:pt x="22598" y="600"/>
                    <a:pt x="20601" y="857"/>
                    <a:pt x="18604" y="914"/>
                  </a:cubicBezTo>
                  <a:cubicBezTo>
                    <a:pt x="18153" y="931"/>
                    <a:pt x="17702" y="938"/>
                    <a:pt x="17251" y="938"/>
                  </a:cubicBezTo>
                  <a:cubicBezTo>
                    <a:pt x="14671" y="938"/>
                    <a:pt x="12082" y="701"/>
                    <a:pt x="9501" y="701"/>
                  </a:cubicBezTo>
                  <a:cubicBezTo>
                    <a:pt x="8759" y="701"/>
                    <a:pt x="8017" y="721"/>
                    <a:pt x="7277" y="771"/>
                  </a:cubicBezTo>
                  <a:cubicBezTo>
                    <a:pt x="6735" y="800"/>
                    <a:pt x="6221" y="857"/>
                    <a:pt x="5707" y="885"/>
                  </a:cubicBezTo>
                  <a:cubicBezTo>
                    <a:pt x="5629" y="891"/>
                    <a:pt x="5552" y="893"/>
                    <a:pt x="5476" y="893"/>
                  </a:cubicBezTo>
                  <a:cubicBezTo>
                    <a:pt x="5267" y="893"/>
                    <a:pt x="5064" y="877"/>
                    <a:pt x="4855" y="877"/>
                  </a:cubicBezTo>
                  <a:cubicBezTo>
                    <a:pt x="4779" y="877"/>
                    <a:pt x="4702" y="879"/>
                    <a:pt x="4623" y="885"/>
                  </a:cubicBezTo>
                  <a:cubicBezTo>
                    <a:pt x="4542" y="888"/>
                    <a:pt x="4462" y="889"/>
                    <a:pt x="4381" y="889"/>
                  </a:cubicBezTo>
                  <a:cubicBezTo>
                    <a:pt x="3496" y="889"/>
                    <a:pt x="2633" y="745"/>
                    <a:pt x="1770" y="457"/>
                  </a:cubicBezTo>
                  <a:lnTo>
                    <a:pt x="58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413950" y="4488275"/>
              <a:ext cx="72800" cy="63675"/>
            </a:xfrm>
            <a:custGeom>
              <a:avLst/>
              <a:gdLst/>
              <a:ahLst/>
              <a:cxnLst/>
              <a:rect l="l" t="t" r="r" b="b"/>
              <a:pathLst>
                <a:path w="2912" h="2547" extrusionOk="0">
                  <a:moveTo>
                    <a:pt x="2911" y="0"/>
                  </a:moveTo>
                  <a:lnTo>
                    <a:pt x="714" y="143"/>
                  </a:lnTo>
                  <a:cubicBezTo>
                    <a:pt x="653" y="94"/>
                    <a:pt x="585" y="73"/>
                    <a:pt x="516" y="73"/>
                  </a:cubicBezTo>
                  <a:cubicBezTo>
                    <a:pt x="265" y="73"/>
                    <a:pt x="1" y="359"/>
                    <a:pt x="1" y="628"/>
                  </a:cubicBezTo>
                  <a:cubicBezTo>
                    <a:pt x="86" y="999"/>
                    <a:pt x="286" y="1313"/>
                    <a:pt x="572" y="1541"/>
                  </a:cubicBezTo>
                  <a:lnTo>
                    <a:pt x="657" y="1598"/>
                  </a:lnTo>
                  <a:cubicBezTo>
                    <a:pt x="942" y="1912"/>
                    <a:pt x="1285" y="2197"/>
                    <a:pt x="1656" y="2397"/>
                  </a:cubicBezTo>
                  <a:cubicBezTo>
                    <a:pt x="1855" y="2497"/>
                    <a:pt x="2069" y="2547"/>
                    <a:pt x="2283" y="2547"/>
                  </a:cubicBezTo>
                  <a:cubicBezTo>
                    <a:pt x="2497" y="2547"/>
                    <a:pt x="2711" y="2497"/>
                    <a:pt x="2911" y="2397"/>
                  </a:cubicBezTo>
                  <a:cubicBezTo>
                    <a:pt x="2626" y="1598"/>
                    <a:pt x="2626" y="771"/>
                    <a:pt x="2911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7646500" y="4484700"/>
              <a:ext cx="198325" cy="106500"/>
            </a:xfrm>
            <a:custGeom>
              <a:avLst/>
              <a:gdLst/>
              <a:ahLst/>
              <a:cxnLst/>
              <a:rect l="l" t="t" r="r" b="b"/>
              <a:pathLst>
                <a:path w="7933" h="4260" extrusionOk="0">
                  <a:moveTo>
                    <a:pt x="6763" y="1"/>
                  </a:moveTo>
                  <a:lnTo>
                    <a:pt x="512" y="238"/>
                  </a:lnTo>
                  <a:lnTo>
                    <a:pt x="512" y="238"/>
                  </a:lnTo>
                  <a:cubicBezTo>
                    <a:pt x="436" y="214"/>
                    <a:pt x="358" y="202"/>
                    <a:pt x="279" y="202"/>
                  </a:cubicBezTo>
                  <a:cubicBezTo>
                    <a:pt x="185" y="202"/>
                    <a:pt x="91" y="220"/>
                    <a:pt x="0" y="257"/>
                  </a:cubicBezTo>
                  <a:lnTo>
                    <a:pt x="512" y="238"/>
                  </a:lnTo>
                  <a:lnTo>
                    <a:pt x="512" y="238"/>
                  </a:lnTo>
                  <a:cubicBezTo>
                    <a:pt x="690" y="293"/>
                    <a:pt x="853" y="409"/>
                    <a:pt x="970" y="571"/>
                  </a:cubicBezTo>
                  <a:cubicBezTo>
                    <a:pt x="1142" y="914"/>
                    <a:pt x="1256" y="1285"/>
                    <a:pt x="1256" y="1656"/>
                  </a:cubicBezTo>
                  <a:cubicBezTo>
                    <a:pt x="1341" y="2141"/>
                    <a:pt x="1313" y="2654"/>
                    <a:pt x="1170" y="3139"/>
                  </a:cubicBezTo>
                  <a:cubicBezTo>
                    <a:pt x="1019" y="3567"/>
                    <a:pt x="625" y="3839"/>
                    <a:pt x="181" y="3839"/>
                  </a:cubicBezTo>
                  <a:cubicBezTo>
                    <a:pt x="122" y="3839"/>
                    <a:pt x="61" y="3834"/>
                    <a:pt x="0" y="3824"/>
                  </a:cubicBezTo>
                  <a:lnTo>
                    <a:pt x="0" y="3824"/>
                  </a:lnTo>
                  <a:cubicBezTo>
                    <a:pt x="143" y="4181"/>
                    <a:pt x="543" y="4260"/>
                    <a:pt x="920" y="4260"/>
                  </a:cubicBezTo>
                  <a:cubicBezTo>
                    <a:pt x="996" y="4260"/>
                    <a:pt x="1070" y="4257"/>
                    <a:pt x="1142" y="4252"/>
                  </a:cubicBezTo>
                  <a:lnTo>
                    <a:pt x="3196" y="4138"/>
                  </a:lnTo>
                  <a:cubicBezTo>
                    <a:pt x="4765" y="4024"/>
                    <a:pt x="6363" y="3938"/>
                    <a:pt x="7932" y="3881"/>
                  </a:cubicBezTo>
                  <a:cubicBezTo>
                    <a:pt x="7647" y="3881"/>
                    <a:pt x="7362" y="3710"/>
                    <a:pt x="7219" y="3453"/>
                  </a:cubicBezTo>
                  <a:cubicBezTo>
                    <a:pt x="7105" y="3196"/>
                    <a:pt x="7019" y="2911"/>
                    <a:pt x="7019" y="2626"/>
                  </a:cubicBezTo>
                  <a:cubicBezTo>
                    <a:pt x="6934" y="1941"/>
                    <a:pt x="6934" y="1256"/>
                    <a:pt x="6991" y="571"/>
                  </a:cubicBezTo>
                  <a:cubicBezTo>
                    <a:pt x="6991" y="343"/>
                    <a:pt x="6991" y="58"/>
                    <a:pt x="6763" y="1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7790575" y="4473100"/>
              <a:ext cx="190475" cy="105775"/>
            </a:xfrm>
            <a:custGeom>
              <a:avLst/>
              <a:gdLst/>
              <a:ahLst/>
              <a:cxnLst/>
              <a:rect l="l" t="t" r="r" b="b"/>
              <a:pathLst>
                <a:path w="7619" h="4231" extrusionOk="0">
                  <a:moveTo>
                    <a:pt x="6991" y="1"/>
                  </a:moveTo>
                  <a:cubicBezTo>
                    <a:pt x="6777" y="1"/>
                    <a:pt x="6563" y="51"/>
                    <a:pt x="6364" y="151"/>
                  </a:cubicBezTo>
                  <a:lnTo>
                    <a:pt x="1" y="236"/>
                  </a:lnTo>
                  <a:cubicBezTo>
                    <a:pt x="514" y="379"/>
                    <a:pt x="657" y="1035"/>
                    <a:pt x="714" y="1549"/>
                  </a:cubicBezTo>
                  <a:lnTo>
                    <a:pt x="1000" y="4231"/>
                  </a:lnTo>
                  <a:lnTo>
                    <a:pt x="7134" y="4117"/>
                  </a:lnTo>
                  <a:cubicBezTo>
                    <a:pt x="6820" y="3889"/>
                    <a:pt x="6620" y="3518"/>
                    <a:pt x="6649" y="3118"/>
                  </a:cubicBezTo>
                  <a:cubicBezTo>
                    <a:pt x="6649" y="2747"/>
                    <a:pt x="6763" y="2376"/>
                    <a:pt x="6906" y="2034"/>
                  </a:cubicBezTo>
                  <a:cubicBezTo>
                    <a:pt x="7162" y="1406"/>
                    <a:pt x="7391" y="778"/>
                    <a:pt x="7619" y="151"/>
                  </a:cubicBezTo>
                  <a:cubicBezTo>
                    <a:pt x="7419" y="51"/>
                    <a:pt x="7205" y="1"/>
                    <a:pt x="699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8088025" y="4474000"/>
              <a:ext cx="132625" cy="97050"/>
            </a:xfrm>
            <a:custGeom>
              <a:avLst/>
              <a:gdLst/>
              <a:ahLst/>
              <a:cxnLst/>
              <a:rect l="l" t="t" r="r" b="b"/>
              <a:pathLst>
                <a:path w="5305" h="3882" extrusionOk="0">
                  <a:moveTo>
                    <a:pt x="5051" y="1"/>
                  </a:moveTo>
                  <a:lnTo>
                    <a:pt x="1427" y="315"/>
                  </a:lnTo>
                  <a:cubicBezTo>
                    <a:pt x="2112" y="1684"/>
                    <a:pt x="1456" y="3367"/>
                    <a:pt x="1" y="3881"/>
                  </a:cubicBezTo>
                  <a:lnTo>
                    <a:pt x="4994" y="2312"/>
                  </a:lnTo>
                  <a:cubicBezTo>
                    <a:pt x="5017" y="2320"/>
                    <a:pt x="5038" y="2324"/>
                    <a:pt x="5058" y="2324"/>
                  </a:cubicBezTo>
                  <a:cubicBezTo>
                    <a:pt x="5238" y="2324"/>
                    <a:pt x="5305" y="2004"/>
                    <a:pt x="5279" y="1798"/>
                  </a:cubicBezTo>
                  <a:cubicBezTo>
                    <a:pt x="5194" y="1199"/>
                    <a:pt x="5108" y="600"/>
                    <a:pt x="505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7410400" y="3520325"/>
              <a:ext cx="62075" cy="237550"/>
            </a:xfrm>
            <a:custGeom>
              <a:avLst/>
              <a:gdLst/>
              <a:ahLst/>
              <a:cxnLst/>
              <a:rect l="l" t="t" r="r" b="b"/>
              <a:pathLst>
                <a:path w="2483" h="9502" extrusionOk="0">
                  <a:moveTo>
                    <a:pt x="2483" y="0"/>
                  </a:moveTo>
                  <a:lnTo>
                    <a:pt x="0" y="29"/>
                  </a:lnTo>
                  <a:lnTo>
                    <a:pt x="0" y="9501"/>
                  </a:lnTo>
                  <a:lnTo>
                    <a:pt x="1855" y="9501"/>
                  </a:lnTo>
                  <a:cubicBezTo>
                    <a:pt x="1855" y="6334"/>
                    <a:pt x="1940" y="3167"/>
                    <a:pt x="2483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7855500" y="3506050"/>
              <a:ext cx="374500" cy="247550"/>
            </a:xfrm>
            <a:custGeom>
              <a:avLst/>
              <a:gdLst/>
              <a:ahLst/>
              <a:cxnLst/>
              <a:rect l="l" t="t" r="r" b="b"/>
              <a:pathLst>
                <a:path w="14980" h="9902" extrusionOk="0">
                  <a:moveTo>
                    <a:pt x="14780" y="0"/>
                  </a:moveTo>
                  <a:lnTo>
                    <a:pt x="0" y="286"/>
                  </a:lnTo>
                  <a:cubicBezTo>
                    <a:pt x="0" y="3567"/>
                    <a:pt x="29" y="6677"/>
                    <a:pt x="229" y="9901"/>
                  </a:cubicBezTo>
                  <a:lnTo>
                    <a:pt x="14980" y="9787"/>
                  </a:lnTo>
                  <a:lnTo>
                    <a:pt x="147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7456750" y="3516025"/>
              <a:ext cx="259675" cy="241850"/>
            </a:xfrm>
            <a:custGeom>
              <a:avLst/>
              <a:gdLst/>
              <a:ahLst/>
              <a:cxnLst/>
              <a:rect l="l" t="t" r="r" b="b"/>
              <a:pathLst>
                <a:path w="10387" h="9674" extrusionOk="0">
                  <a:moveTo>
                    <a:pt x="10387" y="1"/>
                  </a:moveTo>
                  <a:lnTo>
                    <a:pt x="629" y="172"/>
                  </a:lnTo>
                  <a:cubicBezTo>
                    <a:pt x="86" y="3339"/>
                    <a:pt x="29" y="6506"/>
                    <a:pt x="1" y="9673"/>
                  </a:cubicBezTo>
                  <a:lnTo>
                    <a:pt x="10387" y="9559"/>
                  </a:lnTo>
                  <a:lnTo>
                    <a:pt x="10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7701425" y="3760700"/>
              <a:ext cx="530725" cy="719750"/>
            </a:xfrm>
            <a:custGeom>
              <a:avLst/>
              <a:gdLst/>
              <a:ahLst/>
              <a:cxnLst/>
              <a:rect l="l" t="t" r="r" b="b"/>
              <a:pathLst>
                <a:path w="21229" h="28790" extrusionOk="0">
                  <a:moveTo>
                    <a:pt x="20572" y="0"/>
                  </a:moveTo>
                  <a:cubicBezTo>
                    <a:pt x="19887" y="0"/>
                    <a:pt x="799" y="286"/>
                    <a:pt x="799" y="286"/>
                  </a:cubicBezTo>
                  <a:cubicBezTo>
                    <a:pt x="657" y="685"/>
                    <a:pt x="0" y="28789"/>
                    <a:pt x="0" y="28789"/>
                  </a:cubicBezTo>
                  <a:lnTo>
                    <a:pt x="20372" y="28533"/>
                  </a:lnTo>
                  <a:cubicBezTo>
                    <a:pt x="20372" y="28533"/>
                    <a:pt x="21228" y="0"/>
                    <a:pt x="20572" y="0"/>
                  </a:cubicBez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7838375" y="3760700"/>
              <a:ext cx="390925" cy="719750"/>
            </a:xfrm>
            <a:custGeom>
              <a:avLst/>
              <a:gdLst/>
              <a:ahLst/>
              <a:cxnLst/>
              <a:rect l="l" t="t" r="r" b="b"/>
              <a:pathLst>
                <a:path w="15637" h="28790" extrusionOk="0">
                  <a:moveTo>
                    <a:pt x="15151" y="0"/>
                  </a:moveTo>
                  <a:cubicBezTo>
                    <a:pt x="14666" y="0"/>
                    <a:pt x="571" y="286"/>
                    <a:pt x="571" y="286"/>
                  </a:cubicBezTo>
                  <a:cubicBezTo>
                    <a:pt x="486" y="685"/>
                    <a:pt x="1" y="28789"/>
                    <a:pt x="1" y="28789"/>
                  </a:cubicBezTo>
                  <a:lnTo>
                    <a:pt x="15008" y="28533"/>
                  </a:lnTo>
                  <a:cubicBezTo>
                    <a:pt x="15008" y="28533"/>
                    <a:pt x="15636" y="0"/>
                    <a:pt x="15151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7421800" y="3757850"/>
              <a:ext cx="34975" cy="720450"/>
            </a:xfrm>
            <a:custGeom>
              <a:avLst/>
              <a:gdLst/>
              <a:ahLst/>
              <a:cxnLst/>
              <a:rect l="l" t="t" r="r" b="b"/>
              <a:pathLst>
                <a:path w="1399" h="28818" extrusionOk="0">
                  <a:moveTo>
                    <a:pt x="1" y="0"/>
                  </a:moveTo>
                  <a:lnTo>
                    <a:pt x="1" y="28818"/>
                  </a:lnTo>
                  <a:lnTo>
                    <a:pt x="1399" y="28818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FDF9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482375" y="2474600"/>
              <a:ext cx="224000" cy="604925"/>
            </a:xfrm>
            <a:custGeom>
              <a:avLst/>
              <a:gdLst/>
              <a:ahLst/>
              <a:cxnLst/>
              <a:rect l="l" t="t" r="r" b="b"/>
              <a:pathLst>
                <a:path w="8960" h="24197" extrusionOk="0">
                  <a:moveTo>
                    <a:pt x="143" y="1"/>
                  </a:moveTo>
                  <a:cubicBezTo>
                    <a:pt x="1171" y="229"/>
                    <a:pt x="1912" y="1171"/>
                    <a:pt x="2226" y="2141"/>
                  </a:cubicBezTo>
                  <a:cubicBezTo>
                    <a:pt x="2540" y="3139"/>
                    <a:pt x="2512" y="4195"/>
                    <a:pt x="2455" y="5251"/>
                  </a:cubicBezTo>
                  <a:lnTo>
                    <a:pt x="1713" y="23312"/>
                  </a:lnTo>
                  <a:lnTo>
                    <a:pt x="1" y="23312"/>
                  </a:lnTo>
                  <a:lnTo>
                    <a:pt x="7134" y="24196"/>
                  </a:lnTo>
                  <a:cubicBezTo>
                    <a:pt x="8960" y="16293"/>
                    <a:pt x="8190" y="8047"/>
                    <a:pt x="7419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510225" y="3139400"/>
              <a:ext cx="158350" cy="702650"/>
            </a:xfrm>
            <a:custGeom>
              <a:avLst/>
              <a:gdLst/>
              <a:ahLst/>
              <a:cxnLst/>
              <a:rect l="l" t="t" r="r" b="b"/>
              <a:pathLst>
                <a:path w="6334" h="28106" extrusionOk="0">
                  <a:moveTo>
                    <a:pt x="6334" y="1"/>
                  </a:moveTo>
                  <a:lnTo>
                    <a:pt x="856" y="514"/>
                  </a:lnTo>
                  <a:cubicBezTo>
                    <a:pt x="970" y="1199"/>
                    <a:pt x="1" y="27706"/>
                    <a:pt x="626" y="27706"/>
                  </a:cubicBezTo>
                  <a:cubicBezTo>
                    <a:pt x="627" y="27706"/>
                    <a:pt x="627" y="27706"/>
                    <a:pt x="627" y="27706"/>
                  </a:cubicBezTo>
                  <a:cubicBezTo>
                    <a:pt x="637" y="27705"/>
                    <a:pt x="648" y="27705"/>
                    <a:pt x="660" y="27705"/>
                  </a:cubicBezTo>
                  <a:cubicBezTo>
                    <a:pt x="1179" y="27705"/>
                    <a:pt x="3588" y="28105"/>
                    <a:pt x="4969" y="28105"/>
                  </a:cubicBezTo>
                  <a:cubicBezTo>
                    <a:pt x="5660" y="28105"/>
                    <a:pt x="6093" y="28005"/>
                    <a:pt x="5906" y="27706"/>
                  </a:cubicBezTo>
                  <a:cubicBezTo>
                    <a:pt x="5307" y="26764"/>
                    <a:pt x="6334" y="1"/>
                    <a:pt x="6334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360400" y="3146550"/>
              <a:ext cx="50675" cy="667675"/>
            </a:xfrm>
            <a:custGeom>
              <a:avLst/>
              <a:gdLst/>
              <a:ahLst/>
              <a:cxnLst/>
              <a:rect l="l" t="t" r="r" b="b"/>
              <a:pathLst>
                <a:path w="2027" h="26707" extrusionOk="0">
                  <a:moveTo>
                    <a:pt x="1741" y="0"/>
                  </a:moveTo>
                  <a:lnTo>
                    <a:pt x="115" y="86"/>
                  </a:lnTo>
                  <a:lnTo>
                    <a:pt x="1" y="26706"/>
                  </a:lnTo>
                  <a:lnTo>
                    <a:pt x="2027" y="26621"/>
                  </a:lnTo>
                  <a:cubicBezTo>
                    <a:pt x="2027" y="26621"/>
                    <a:pt x="1741" y="913"/>
                    <a:pt x="1741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358975" y="3049525"/>
              <a:ext cx="63525" cy="99900"/>
            </a:xfrm>
            <a:custGeom>
              <a:avLst/>
              <a:gdLst/>
              <a:ahLst/>
              <a:cxnLst/>
              <a:rect l="l" t="t" r="r" b="b"/>
              <a:pathLst>
                <a:path w="2541" h="3996" extrusionOk="0">
                  <a:moveTo>
                    <a:pt x="2426" y="1"/>
                  </a:moveTo>
                  <a:lnTo>
                    <a:pt x="714" y="429"/>
                  </a:lnTo>
                  <a:cubicBezTo>
                    <a:pt x="1" y="1370"/>
                    <a:pt x="172" y="3995"/>
                    <a:pt x="172" y="3995"/>
                  </a:cubicBezTo>
                  <a:lnTo>
                    <a:pt x="2540" y="3995"/>
                  </a:lnTo>
                  <a:cubicBezTo>
                    <a:pt x="2455" y="2654"/>
                    <a:pt x="2455" y="1342"/>
                    <a:pt x="2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419600" y="3036000"/>
              <a:ext cx="72800" cy="112698"/>
            </a:xfrm>
            <a:custGeom>
              <a:avLst/>
              <a:gdLst/>
              <a:ahLst/>
              <a:cxnLst/>
              <a:rect l="l" t="t" r="r" b="b"/>
              <a:pathLst>
                <a:path w="2912" h="4708" extrusionOk="0">
                  <a:moveTo>
                    <a:pt x="2911" y="0"/>
                  </a:moveTo>
                  <a:lnTo>
                    <a:pt x="1" y="742"/>
                  </a:lnTo>
                  <a:cubicBezTo>
                    <a:pt x="1" y="2054"/>
                    <a:pt x="30" y="3395"/>
                    <a:pt x="115" y="4708"/>
                  </a:cubicBezTo>
                  <a:lnTo>
                    <a:pt x="2540" y="4708"/>
                  </a:lnTo>
                  <a:cubicBezTo>
                    <a:pt x="2712" y="3139"/>
                    <a:pt x="2911" y="1541"/>
                    <a:pt x="29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483800" y="3023850"/>
              <a:ext cx="199050" cy="124850"/>
            </a:xfrm>
            <a:custGeom>
              <a:avLst/>
              <a:gdLst/>
              <a:ahLst/>
              <a:cxnLst/>
              <a:rect l="l" t="t" r="r" b="b"/>
              <a:pathLst>
                <a:path w="7962" h="4994" extrusionOk="0">
                  <a:moveTo>
                    <a:pt x="1427" y="1"/>
                  </a:moveTo>
                  <a:lnTo>
                    <a:pt x="372" y="257"/>
                  </a:lnTo>
                  <a:cubicBezTo>
                    <a:pt x="372" y="1827"/>
                    <a:pt x="144" y="3425"/>
                    <a:pt x="1" y="4994"/>
                  </a:cubicBezTo>
                  <a:lnTo>
                    <a:pt x="7961" y="4994"/>
                  </a:lnTo>
                  <a:cubicBezTo>
                    <a:pt x="7961" y="4994"/>
                    <a:pt x="7741" y="1499"/>
                    <a:pt x="7460" y="1499"/>
                  </a:cubicBezTo>
                  <a:cubicBezTo>
                    <a:pt x="7437" y="1499"/>
                    <a:pt x="7414" y="1521"/>
                    <a:pt x="7391" y="1570"/>
                  </a:cubicBezTo>
                  <a:cubicBezTo>
                    <a:pt x="7350" y="1654"/>
                    <a:pt x="7222" y="1691"/>
                    <a:pt x="7029" y="1691"/>
                  </a:cubicBezTo>
                  <a:cubicBezTo>
                    <a:pt x="5718" y="1691"/>
                    <a:pt x="1427" y="1"/>
                    <a:pt x="1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01800" y="3858425"/>
              <a:ext cx="156075" cy="811775"/>
            </a:xfrm>
            <a:custGeom>
              <a:avLst/>
              <a:gdLst/>
              <a:ahLst/>
              <a:cxnLst/>
              <a:rect l="l" t="t" r="r" b="b"/>
              <a:pathLst>
                <a:path w="6243" h="32471" extrusionOk="0">
                  <a:moveTo>
                    <a:pt x="1135" y="0"/>
                  </a:moveTo>
                  <a:cubicBezTo>
                    <a:pt x="1135" y="0"/>
                    <a:pt x="0" y="32471"/>
                    <a:pt x="730" y="32471"/>
                  </a:cubicBezTo>
                  <a:cubicBezTo>
                    <a:pt x="732" y="32471"/>
                    <a:pt x="734" y="32470"/>
                    <a:pt x="736" y="32470"/>
                  </a:cubicBezTo>
                  <a:cubicBezTo>
                    <a:pt x="999" y="32396"/>
                    <a:pt x="1688" y="32373"/>
                    <a:pt x="2453" y="32373"/>
                  </a:cubicBezTo>
                  <a:cubicBezTo>
                    <a:pt x="3765" y="32373"/>
                    <a:pt x="5301" y="32441"/>
                    <a:pt x="5301" y="32441"/>
                  </a:cubicBezTo>
                  <a:lnTo>
                    <a:pt x="6243" y="628"/>
                  </a:lnTo>
                  <a:lnTo>
                    <a:pt x="1135" y="0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519475" y="2357625"/>
              <a:ext cx="89200" cy="75650"/>
            </a:xfrm>
            <a:custGeom>
              <a:avLst/>
              <a:gdLst/>
              <a:ahLst/>
              <a:cxnLst/>
              <a:rect l="l" t="t" r="r" b="b"/>
              <a:pathLst>
                <a:path w="3568" h="3026" extrusionOk="0">
                  <a:moveTo>
                    <a:pt x="0" y="1"/>
                  </a:moveTo>
                  <a:lnTo>
                    <a:pt x="29" y="2996"/>
                  </a:lnTo>
                  <a:lnTo>
                    <a:pt x="2996" y="3025"/>
                  </a:lnTo>
                  <a:lnTo>
                    <a:pt x="3567" y="2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418175" y="2360475"/>
              <a:ext cx="30700" cy="73500"/>
            </a:xfrm>
            <a:custGeom>
              <a:avLst/>
              <a:gdLst/>
              <a:ahLst/>
              <a:cxnLst/>
              <a:rect l="l" t="t" r="r" b="b"/>
              <a:pathLst>
                <a:path w="1228" h="2940" extrusionOk="0">
                  <a:moveTo>
                    <a:pt x="1" y="1"/>
                  </a:moveTo>
                  <a:lnTo>
                    <a:pt x="942" y="2940"/>
                  </a:lnTo>
                  <a:lnTo>
                    <a:pt x="1228" y="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22600" y="2605200"/>
              <a:ext cx="102750" cy="44900"/>
            </a:xfrm>
            <a:custGeom>
              <a:avLst/>
              <a:gdLst/>
              <a:ahLst/>
              <a:cxnLst/>
              <a:rect l="l" t="t" r="r" b="b"/>
              <a:pathLst>
                <a:path w="4110" h="1796" extrusionOk="0">
                  <a:moveTo>
                    <a:pt x="2631" y="0"/>
                  </a:moveTo>
                  <a:cubicBezTo>
                    <a:pt x="1768" y="0"/>
                    <a:pt x="923" y="258"/>
                    <a:pt x="200" y="740"/>
                  </a:cubicBezTo>
                  <a:cubicBezTo>
                    <a:pt x="143" y="797"/>
                    <a:pt x="86" y="826"/>
                    <a:pt x="58" y="883"/>
                  </a:cubicBezTo>
                  <a:cubicBezTo>
                    <a:pt x="1" y="940"/>
                    <a:pt x="1" y="1025"/>
                    <a:pt x="1" y="1083"/>
                  </a:cubicBezTo>
                  <a:cubicBezTo>
                    <a:pt x="1" y="1425"/>
                    <a:pt x="257" y="1710"/>
                    <a:pt x="600" y="1767"/>
                  </a:cubicBezTo>
                  <a:cubicBezTo>
                    <a:pt x="714" y="1786"/>
                    <a:pt x="828" y="1796"/>
                    <a:pt x="941" y="1796"/>
                  </a:cubicBezTo>
                  <a:cubicBezTo>
                    <a:pt x="1167" y="1796"/>
                    <a:pt x="1389" y="1758"/>
                    <a:pt x="1598" y="1682"/>
                  </a:cubicBezTo>
                  <a:lnTo>
                    <a:pt x="2797" y="1282"/>
                  </a:lnTo>
                  <a:cubicBezTo>
                    <a:pt x="2835" y="1285"/>
                    <a:pt x="2872" y="1287"/>
                    <a:pt x="2910" y="1287"/>
                  </a:cubicBezTo>
                  <a:cubicBezTo>
                    <a:pt x="3243" y="1287"/>
                    <a:pt x="3571" y="1176"/>
                    <a:pt x="3852" y="997"/>
                  </a:cubicBezTo>
                  <a:cubicBezTo>
                    <a:pt x="3967" y="968"/>
                    <a:pt x="4024" y="883"/>
                    <a:pt x="4081" y="797"/>
                  </a:cubicBezTo>
                  <a:cubicBezTo>
                    <a:pt x="4109" y="655"/>
                    <a:pt x="4081" y="512"/>
                    <a:pt x="3995" y="426"/>
                  </a:cubicBezTo>
                  <a:cubicBezTo>
                    <a:pt x="3738" y="169"/>
                    <a:pt x="3424" y="55"/>
                    <a:pt x="3111" y="27"/>
                  </a:cubicBezTo>
                  <a:cubicBezTo>
                    <a:pt x="2951" y="9"/>
                    <a:pt x="2791" y="0"/>
                    <a:pt x="263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318325" y="2657225"/>
              <a:ext cx="102025" cy="48825"/>
            </a:xfrm>
            <a:custGeom>
              <a:avLst/>
              <a:gdLst/>
              <a:ahLst/>
              <a:cxnLst/>
              <a:rect l="l" t="t" r="r" b="b"/>
              <a:pathLst>
                <a:path w="4081" h="1953" extrusionOk="0">
                  <a:moveTo>
                    <a:pt x="1769" y="0"/>
                  </a:moveTo>
                  <a:cubicBezTo>
                    <a:pt x="1284" y="0"/>
                    <a:pt x="799" y="143"/>
                    <a:pt x="400" y="457"/>
                  </a:cubicBezTo>
                  <a:cubicBezTo>
                    <a:pt x="143" y="628"/>
                    <a:pt x="0" y="970"/>
                    <a:pt x="86" y="1284"/>
                  </a:cubicBezTo>
                  <a:cubicBezTo>
                    <a:pt x="143" y="1398"/>
                    <a:pt x="200" y="1484"/>
                    <a:pt x="286" y="1541"/>
                  </a:cubicBezTo>
                  <a:cubicBezTo>
                    <a:pt x="603" y="1809"/>
                    <a:pt x="1004" y="1953"/>
                    <a:pt x="1417" y="1953"/>
                  </a:cubicBezTo>
                  <a:cubicBezTo>
                    <a:pt x="1487" y="1953"/>
                    <a:pt x="1557" y="1949"/>
                    <a:pt x="1627" y="1940"/>
                  </a:cubicBezTo>
                  <a:lnTo>
                    <a:pt x="2625" y="1684"/>
                  </a:lnTo>
                  <a:lnTo>
                    <a:pt x="3453" y="1427"/>
                  </a:lnTo>
                  <a:cubicBezTo>
                    <a:pt x="3681" y="1398"/>
                    <a:pt x="3852" y="1284"/>
                    <a:pt x="3995" y="1113"/>
                  </a:cubicBezTo>
                  <a:cubicBezTo>
                    <a:pt x="4081" y="885"/>
                    <a:pt x="3995" y="628"/>
                    <a:pt x="3824" y="485"/>
                  </a:cubicBezTo>
                  <a:cubicBezTo>
                    <a:pt x="3624" y="343"/>
                    <a:pt x="3424" y="257"/>
                    <a:pt x="3196" y="200"/>
                  </a:cubicBezTo>
                  <a:cubicBezTo>
                    <a:pt x="2711" y="86"/>
                    <a:pt x="2254" y="0"/>
                    <a:pt x="1769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329025" y="2708675"/>
              <a:ext cx="103450" cy="45225"/>
            </a:xfrm>
            <a:custGeom>
              <a:avLst/>
              <a:gdLst/>
              <a:ahLst/>
              <a:cxnLst/>
              <a:rect l="l" t="t" r="r" b="b"/>
              <a:pathLst>
                <a:path w="4138" h="1809" extrusionOk="0">
                  <a:moveTo>
                    <a:pt x="2223" y="1"/>
                  </a:moveTo>
                  <a:cubicBezTo>
                    <a:pt x="1935" y="1"/>
                    <a:pt x="1646" y="33"/>
                    <a:pt x="1370" y="82"/>
                  </a:cubicBezTo>
                  <a:cubicBezTo>
                    <a:pt x="1028" y="111"/>
                    <a:pt x="714" y="225"/>
                    <a:pt x="428" y="424"/>
                  </a:cubicBezTo>
                  <a:cubicBezTo>
                    <a:pt x="143" y="596"/>
                    <a:pt x="0" y="967"/>
                    <a:pt x="86" y="1280"/>
                  </a:cubicBezTo>
                  <a:cubicBezTo>
                    <a:pt x="200" y="1537"/>
                    <a:pt x="428" y="1708"/>
                    <a:pt x="685" y="1765"/>
                  </a:cubicBezTo>
                  <a:cubicBezTo>
                    <a:pt x="814" y="1794"/>
                    <a:pt x="949" y="1808"/>
                    <a:pt x="1085" y="1808"/>
                  </a:cubicBezTo>
                  <a:cubicBezTo>
                    <a:pt x="1220" y="1808"/>
                    <a:pt x="1356" y="1794"/>
                    <a:pt x="1484" y="1765"/>
                  </a:cubicBezTo>
                  <a:lnTo>
                    <a:pt x="2682" y="1708"/>
                  </a:lnTo>
                  <a:cubicBezTo>
                    <a:pt x="3082" y="1651"/>
                    <a:pt x="3481" y="1509"/>
                    <a:pt x="3824" y="1309"/>
                  </a:cubicBezTo>
                  <a:cubicBezTo>
                    <a:pt x="3881" y="1252"/>
                    <a:pt x="3938" y="1223"/>
                    <a:pt x="3995" y="1166"/>
                  </a:cubicBezTo>
                  <a:cubicBezTo>
                    <a:pt x="4138" y="909"/>
                    <a:pt x="3966" y="596"/>
                    <a:pt x="3738" y="453"/>
                  </a:cubicBezTo>
                  <a:cubicBezTo>
                    <a:pt x="3308" y="117"/>
                    <a:pt x="2769" y="1"/>
                    <a:pt x="2223" y="1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321550" y="2751275"/>
              <a:ext cx="91675" cy="54325"/>
            </a:xfrm>
            <a:custGeom>
              <a:avLst/>
              <a:gdLst/>
              <a:ahLst/>
              <a:cxnLst/>
              <a:rect l="l" t="t" r="r" b="b"/>
              <a:pathLst>
                <a:path w="3667" h="2173" extrusionOk="0">
                  <a:moveTo>
                    <a:pt x="661" y="0"/>
                  </a:moveTo>
                  <a:cubicBezTo>
                    <a:pt x="244" y="0"/>
                    <a:pt x="1" y="506"/>
                    <a:pt x="299" y="832"/>
                  </a:cubicBezTo>
                  <a:cubicBezTo>
                    <a:pt x="585" y="1345"/>
                    <a:pt x="1070" y="1716"/>
                    <a:pt x="1640" y="1830"/>
                  </a:cubicBezTo>
                  <a:lnTo>
                    <a:pt x="2297" y="2059"/>
                  </a:lnTo>
                  <a:cubicBezTo>
                    <a:pt x="2668" y="2116"/>
                    <a:pt x="3038" y="2144"/>
                    <a:pt x="3409" y="2173"/>
                  </a:cubicBezTo>
                  <a:cubicBezTo>
                    <a:pt x="3466" y="2173"/>
                    <a:pt x="3552" y="2144"/>
                    <a:pt x="3581" y="2116"/>
                  </a:cubicBezTo>
                  <a:cubicBezTo>
                    <a:pt x="3666" y="2059"/>
                    <a:pt x="3609" y="1916"/>
                    <a:pt x="3552" y="1802"/>
                  </a:cubicBezTo>
                  <a:cubicBezTo>
                    <a:pt x="3238" y="1317"/>
                    <a:pt x="2839" y="860"/>
                    <a:pt x="2382" y="518"/>
                  </a:cubicBezTo>
                  <a:cubicBezTo>
                    <a:pt x="1932" y="174"/>
                    <a:pt x="1383" y="1"/>
                    <a:pt x="850" y="1"/>
                  </a:cubicBezTo>
                  <a:cubicBezTo>
                    <a:pt x="809" y="1"/>
                    <a:pt x="768" y="2"/>
                    <a:pt x="727" y="4"/>
                  </a:cubicBezTo>
                  <a:cubicBezTo>
                    <a:pt x="705" y="2"/>
                    <a:pt x="683" y="0"/>
                    <a:pt x="661" y="0"/>
                  </a:cubicBezTo>
                  <a:close/>
                </a:path>
              </a:pathLst>
            </a:custGeom>
            <a:solidFill>
              <a:srgbClr val="FED2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184325" y="4571725"/>
              <a:ext cx="153400" cy="129850"/>
            </a:xfrm>
            <a:custGeom>
              <a:avLst/>
              <a:gdLst/>
              <a:ahLst/>
              <a:cxnLst/>
              <a:rect l="l" t="t" r="r" b="b"/>
              <a:pathLst>
                <a:path w="6136" h="5194" extrusionOk="0">
                  <a:moveTo>
                    <a:pt x="5108" y="1"/>
                  </a:moveTo>
                  <a:lnTo>
                    <a:pt x="971" y="257"/>
                  </a:lnTo>
                  <a:cubicBezTo>
                    <a:pt x="1113" y="1912"/>
                    <a:pt x="771" y="3567"/>
                    <a:pt x="1" y="5022"/>
                  </a:cubicBezTo>
                  <a:lnTo>
                    <a:pt x="6135" y="5193"/>
                  </a:lnTo>
                  <a:cubicBezTo>
                    <a:pt x="5878" y="4252"/>
                    <a:pt x="4708" y="3881"/>
                    <a:pt x="4309" y="2996"/>
                  </a:cubicBezTo>
                  <a:cubicBezTo>
                    <a:pt x="4166" y="2683"/>
                    <a:pt x="4109" y="2369"/>
                    <a:pt x="4081" y="2026"/>
                  </a:cubicBezTo>
                  <a:cubicBezTo>
                    <a:pt x="4024" y="1627"/>
                    <a:pt x="4081" y="1199"/>
                    <a:pt x="4195" y="799"/>
                  </a:cubicBezTo>
                  <a:cubicBezTo>
                    <a:pt x="4338" y="371"/>
                    <a:pt x="4680" y="58"/>
                    <a:pt x="5108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7312675" y="1682850"/>
              <a:ext cx="32125" cy="27475"/>
            </a:xfrm>
            <a:custGeom>
              <a:avLst/>
              <a:gdLst/>
              <a:ahLst/>
              <a:cxnLst/>
              <a:rect l="l" t="t" r="r" b="b"/>
              <a:pathLst>
                <a:path w="1285" h="1099" extrusionOk="0">
                  <a:moveTo>
                    <a:pt x="742" y="0"/>
                  </a:moveTo>
                  <a:cubicBezTo>
                    <a:pt x="229" y="0"/>
                    <a:pt x="0" y="571"/>
                    <a:pt x="343" y="942"/>
                  </a:cubicBezTo>
                  <a:cubicBezTo>
                    <a:pt x="451" y="1050"/>
                    <a:pt x="585" y="1099"/>
                    <a:pt x="718" y="1099"/>
                  </a:cubicBezTo>
                  <a:cubicBezTo>
                    <a:pt x="1005" y="1099"/>
                    <a:pt x="1284" y="874"/>
                    <a:pt x="1284" y="542"/>
                  </a:cubicBezTo>
                  <a:cubicBezTo>
                    <a:pt x="1284" y="228"/>
                    <a:pt x="102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453550" y="1681425"/>
              <a:ext cx="28900" cy="27825"/>
            </a:xfrm>
            <a:custGeom>
              <a:avLst/>
              <a:gdLst/>
              <a:ahLst/>
              <a:cxnLst/>
              <a:rect l="l" t="t" r="r" b="b"/>
              <a:pathLst>
                <a:path w="1156" h="1113" extrusionOk="0">
                  <a:moveTo>
                    <a:pt x="575" y="0"/>
                  </a:moveTo>
                  <a:cubicBezTo>
                    <a:pt x="286" y="0"/>
                    <a:pt x="0" y="200"/>
                    <a:pt x="43" y="599"/>
                  </a:cubicBezTo>
                  <a:cubicBezTo>
                    <a:pt x="72" y="942"/>
                    <a:pt x="329" y="1113"/>
                    <a:pt x="585" y="1113"/>
                  </a:cubicBezTo>
                  <a:cubicBezTo>
                    <a:pt x="842" y="1113"/>
                    <a:pt x="1099" y="942"/>
                    <a:pt x="1127" y="599"/>
                  </a:cubicBezTo>
                  <a:cubicBezTo>
                    <a:pt x="1156" y="200"/>
                    <a:pt x="864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994600" y="1843325"/>
              <a:ext cx="29250" cy="24775"/>
            </a:xfrm>
            <a:custGeom>
              <a:avLst/>
              <a:gdLst/>
              <a:ahLst/>
              <a:cxnLst/>
              <a:rect l="l" t="t" r="r" b="b"/>
              <a:pathLst>
                <a:path w="1170" h="991" extrusionOk="0">
                  <a:moveTo>
                    <a:pt x="656" y="1"/>
                  </a:moveTo>
                  <a:cubicBezTo>
                    <a:pt x="228" y="1"/>
                    <a:pt x="0" y="543"/>
                    <a:pt x="314" y="857"/>
                  </a:cubicBezTo>
                  <a:cubicBezTo>
                    <a:pt x="415" y="949"/>
                    <a:pt x="536" y="990"/>
                    <a:pt x="656" y="990"/>
                  </a:cubicBezTo>
                  <a:cubicBezTo>
                    <a:pt x="908" y="990"/>
                    <a:pt x="1151" y="805"/>
                    <a:pt x="1170" y="514"/>
                  </a:cubicBezTo>
                  <a:cubicBezTo>
                    <a:pt x="1170" y="229"/>
                    <a:pt x="942" y="1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8117275" y="1843325"/>
              <a:ext cx="28550" cy="25075"/>
            </a:xfrm>
            <a:custGeom>
              <a:avLst/>
              <a:gdLst/>
              <a:ahLst/>
              <a:cxnLst/>
              <a:rect l="l" t="t" r="r" b="b"/>
              <a:pathLst>
                <a:path w="1142" h="1003" extrusionOk="0">
                  <a:moveTo>
                    <a:pt x="657" y="1"/>
                  </a:moveTo>
                  <a:cubicBezTo>
                    <a:pt x="229" y="1"/>
                    <a:pt x="1" y="543"/>
                    <a:pt x="314" y="857"/>
                  </a:cubicBezTo>
                  <a:cubicBezTo>
                    <a:pt x="416" y="958"/>
                    <a:pt x="538" y="1003"/>
                    <a:pt x="656" y="1003"/>
                  </a:cubicBezTo>
                  <a:cubicBezTo>
                    <a:pt x="906" y="1003"/>
                    <a:pt x="1142" y="805"/>
                    <a:pt x="1142" y="514"/>
                  </a:cubicBezTo>
                  <a:cubicBezTo>
                    <a:pt x="1142" y="229"/>
                    <a:pt x="942" y="1"/>
                    <a:pt x="6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301975" y="1635925"/>
              <a:ext cx="42100" cy="24125"/>
            </a:xfrm>
            <a:custGeom>
              <a:avLst/>
              <a:gdLst/>
              <a:ahLst/>
              <a:cxnLst/>
              <a:rect l="l" t="t" r="r" b="b"/>
              <a:pathLst>
                <a:path w="1684" h="965" extrusionOk="0">
                  <a:moveTo>
                    <a:pt x="1370" y="1"/>
                  </a:moveTo>
                  <a:cubicBezTo>
                    <a:pt x="1304" y="1"/>
                    <a:pt x="1235" y="12"/>
                    <a:pt x="1170" y="23"/>
                  </a:cubicBezTo>
                  <a:cubicBezTo>
                    <a:pt x="999" y="51"/>
                    <a:pt x="856" y="108"/>
                    <a:pt x="714" y="165"/>
                  </a:cubicBezTo>
                  <a:cubicBezTo>
                    <a:pt x="571" y="222"/>
                    <a:pt x="457" y="279"/>
                    <a:pt x="343" y="365"/>
                  </a:cubicBezTo>
                  <a:cubicBezTo>
                    <a:pt x="286" y="422"/>
                    <a:pt x="229" y="479"/>
                    <a:pt x="143" y="508"/>
                  </a:cubicBezTo>
                  <a:cubicBezTo>
                    <a:pt x="57" y="565"/>
                    <a:pt x="0" y="679"/>
                    <a:pt x="0" y="793"/>
                  </a:cubicBezTo>
                  <a:cubicBezTo>
                    <a:pt x="0" y="879"/>
                    <a:pt x="86" y="964"/>
                    <a:pt x="200" y="964"/>
                  </a:cubicBezTo>
                  <a:lnTo>
                    <a:pt x="200" y="936"/>
                  </a:lnTo>
                  <a:cubicBezTo>
                    <a:pt x="286" y="936"/>
                    <a:pt x="400" y="879"/>
                    <a:pt x="457" y="821"/>
                  </a:cubicBezTo>
                  <a:lnTo>
                    <a:pt x="485" y="793"/>
                  </a:lnTo>
                  <a:lnTo>
                    <a:pt x="571" y="736"/>
                  </a:lnTo>
                  <a:cubicBezTo>
                    <a:pt x="628" y="679"/>
                    <a:pt x="685" y="650"/>
                    <a:pt x="742" y="622"/>
                  </a:cubicBezTo>
                  <a:lnTo>
                    <a:pt x="856" y="593"/>
                  </a:lnTo>
                  <a:lnTo>
                    <a:pt x="885" y="593"/>
                  </a:lnTo>
                  <a:cubicBezTo>
                    <a:pt x="999" y="536"/>
                    <a:pt x="1142" y="508"/>
                    <a:pt x="1256" y="479"/>
                  </a:cubicBezTo>
                  <a:cubicBezTo>
                    <a:pt x="1398" y="422"/>
                    <a:pt x="1570" y="422"/>
                    <a:pt x="1655" y="279"/>
                  </a:cubicBezTo>
                  <a:cubicBezTo>
                    <a:pt x="1684" y="251"/>
                    <a:pt x="1684" y="194"/>
                    <a:pt x="1655" y="137"/>
                  </a:cubicBezTo>
                  <a:cubicBezTo>
                    <a:pt x="1584" y="30"/>
                    <a:pt x="1480" y="1"/>
                    <a:pt x="13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451775" y="1630775"/>
              <a:ext cx="45575" cy="18700"/>
            </a:xfrm>
            <a:custGeom>
              <a:avLst/>
              <a:gdLst/>
              <a:ahLst/>
              <a:cxnLst/>
              <a:rect l="l" t="t" r="r" b="b"/>
              <a:pathLst>
                <a:path w="1823" h="748" extrusionOk="0">
                  <a:moveTo>
                    <a:pt x="542" y="0"/>
                  </a:moveTo>
                  <a:cubicBezTo>
                    <a:pt x="342" y="0"/>
                    <a:pt x="86" y="57"/>
                    <a:pt x="29" y="257"/>
                  </a:cubicBezTo>
                  <a:cubicBezTo>
                    <a:pt x="0" y="314"/>
                    <a:pt x="29" y="371"/>
                    <a:pt x="86" y="428"/>
                  </a:cubicBezTo>
                  <a:lnTo>
                    <a:pt x="86" y="457"/>
                  </a:lnTo>
                  <a:cubicBezTo>
                    <a:pt x="148" y="499"/>
                    <a:pt x="226" y="525"/>
                    <a:pt x="297" y="525"/>
                  </a:cubicBezTo>
                  <a:cubicBezTo>
                    <a:pt x="323" y="525"/>
                    <a:pt x="348" y="522"/>
                    <a:pt x="371" y="514"/>
                  </a:cubicBezTo>
                  <a:cubicBezTo>
                    <a:pt x="428" y="514"/>
                    <a:pt x="485" y="485"/>
                    <a:pt x="542" y="485"/>
                  </a:cubicBezTo>
                  <a:lnTo>
                    <a:pt x="999" y="485"/>
                  </a:lnTo>
                  <a:lnTo>
                    <a:pt x="1113" y="514"/>
                  </a:lnTo>
                  <a:cubicBezTo>
                    <a:pt x="1170" y="542"/>
                    <a:pt x="1227" y="542"/>
                    <a:pt x="1313" y="571"/>
                  </a:cubicBezTo>
                  <a:cubicBezTo>
                    <a:pt x="1427" y="628"/>
                    <a:pt x="1541" y="685"/>
                    <a:pt x="1655" y="742"/>
                  </a:cubicBezTo>
                  <a:cubicBezTo>
                    <a:pt x="1666" y="746"/>
                    <a:pt x="1678" y="748"/>
                    <a:pt x="1689" y="748"/>
                  </a:cubicBezTo>
                  <a:cubicBezTo>
                    <a:pt x="1761" y="748"/>
                    <a:pt x="1822" y="674"/>
                    <a:pt x="1798" y="599"/>
                  </a:cubicBezTo>
                  <a:cubicBezTo>
                    <a:pt x="1712" y="457"/>
                    <a:pt x="1598" y="314"/>
                    <a:pt x="1455" y="257"/>
                  </a:cubicBezTo>
                  <a:cubicBezTo>
                    <a:pt x="1313" y="172"/>
                    <a:pt x="1170" y="86"/>
                    <a:pt x="1027" y="57"/>
                  </a:cubicBezTo>
                  <a:cubicBezTo>
                    <a:pt x="856" y="0"/>
                    <a:pt x="685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987450" y="1805250"/>
              <a:ext cx="41400" cy="13850"/>
            </a:xfrm>
            <a:custGeom>
              <a:avLst/>
              <a:gdLst/>
              <a:ahLst/>
              <a:cxnLst/>
              <a:rect l="l" t="t" r="r" b="b"/>
              <a:pathLst>
                <a:path w="1656" h="554" extrusionOk="0">
                  <a:moveTo>
                    <a:pt x="1259" y="1"/>
                  </a:moveTo>
                  <a:cubicBezTo>
                    <a:pt x="1058" y="1"/>
                    <a:pt x="850" y="33"/>
                    <a:pt x="657" y="97"/>
                  </a:cubicBezTo>
                  <a:cubicBezTo>
                    <a:pt x="600" y="126"/>
                    <a:pt x="543" y="154"/>
                    <a:pt x="457" y="183"/>
                  </a:cubicBezTo>
                  <a:cubicBezTo>
                    <a:pt x="400" y="211"/>
                    <a:pt x="343" y="240"/>
                    <a:pt x="315" y="297"/>
                  </a:cubicBezTo>
                  <a:cubicBezTo>
                    <a:pt x="200" y="354"/>
                    <a:pt x="86" y="440"/>
                    <a:pt x="1" y="525"/>
                  </a:cubicBezTo>
                  <a:lnTo>
                    <a:pt x="29" y="554"/>
                  </a:lnTo>
                  <a:cubicBezTo>
                    <a:pt x="258" y="468"/>
                    <a:pt x="486" y="411"/>
                    <a:pt x="743" y="383"/>
                  </a:cubicBezTo>
                  <a:lnTo>
                    <a:pt x="1456" y="383"/>
                  </a:lnTo>
                  <a:cubicBezTo>
                    <a:pt x="1570" y="383"/>
                    <a:pt x="1656" y="297"/>
                    <a:pt x="1656" y="211"/>
                  </a:cubicBezTo>
                  <a:cubicBezTo>
                    <a:pt x="1656" y="97"/>
                    <a:pt x="1570" y="12"/>
                    <a:pt x="1456" y="12"/>
                  </a:cubicBezTo>
                  <a:cubicBezTo>
                    <a:pt x="1392" y="5"/>
                    <a:pt x="1326" y="1"/>
                    <a:pt x="1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113700" y="1805250"/>
              <a:ext cx="41400" cy="13850"/>
            </a:xfrm>
            <a:custGeom>
              <a:avLst/>
              <a:gdLst/>
              <a:ahLst/>
              <a:cxnLst/>
              <a:rect l="l" t="t" r="r" b="b"/>
              <a:pathLst>
                <a:path w="1656" h="554" extrusionOk="0">
                  <a:moveTo>
                    <a:pt x="382" y="1"/>
                  </a:moveTo>
                  <a:cubicBezTo>
                    <a:pt x="313" y="1"/>
                    <a:pt x="243" y="5"/>
                    <a:pt x="172" y="12"/>
                  </a:cubicBezTo>
                  <a:cubicBezTo>
                    <a:pt x="87" y="12"/>
                    <a:pt x="1" y="97"/>
                    <a:pt x="1" y="211"/>
                  </a:cubicBezTo>
                  <a:cubicBezTo>
                    <a:pt x="1" y="297"/>
                    <a:pt x="87" y="383"/>
                    <a:pt x="172" y="383"/>
                  </a:cubicBezTo>
                  <a:lnTo>
                    <a:pt x="914" y="383"/>
                  </a:lnTo>
                  <a:cubicBezTo>
                    <a:pt x="1171" y="411"/>
                    <a:pt x="1399" y="468"/>
                    <a:pt x="1627" y="554"/>
                  </a:cubicBezTo>
                  <a:lnTo>
                    <a:pt x="1656" y="525"/>
                  </a:lnTo>
                  <a:cubicBezTo>
                    <a:pt x="1542" y="440"/>
                    <a:pt x="1456" y="354"/>
                    <a:pt x="1342" y="297"/>
                  </a:cubicBezTo>
                  <a:cubicBezTo>
                    <a:pt x="1285" y="240"/>
                    <a:pt x="1228" y="211"/>
                    <a:pt x="1171" y="183"/>
                  </a:cubicBezTo>
                  <a:cubicBezTo>
                    <a:pt x="1114" y="154"/>
                    <a:pt x="1057" y="126"/>
                    <a:pt x="1000" y="97"/>
                  </a:cubicBezTo>
                  <a:cubicBezTo>
                    <a:pt x="786" y="33"/>
                    <a:pt x="588" y="1"/>
                    <a:pt x="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7336925" y="1451750"/>
              <a:ext cx="146250" cy="59200"/>
            </a:xfrm>
            <a:custGeom>
              <a:avLst/>
              <a:gdLst/>
              <a:ahLst/>
              <a:cxnLst/>
              <a:rect l="l" t="t" r="r" b="b"/>
              <a:pathLst>
                <a:path w="5850" h="2368" extrusionOk="0">
                  <a:moveTo>
                    <a:pt x="2813" y="1"/>
                  </a:moveTo>
                  <a:cubicBezTo>
                    <a:pt x="1833" y="1"/>
                    <a:pt x="861" y="267"/>
                    <a:pt x="0" y="799"/>
                  </a:cubicBezTo>
                  <a:cubicBezTo>
                    <a:pt x="245" y="725"/>
                    <a:pt x="500" y="689"/>
                    <a:pt x="757" y="689"/>
                  </a:cubicBezTo>
                  <a:cubicBezTo>
                    <a:pt x="1099" y="689"/>
                    <a:pt x="1443" y="754"/>
                    <a:pt x="1769" y="884"/>
                  </a:cubicBezTo>
                  <a:cubicBezTo>
                    <a:pt x="1170" y="941"/>
                    <a:pt x="600" y="1141"/>
                    <a:pt x="86" y="1455"/>
                  </a:cubicBezTo>
                  <a:cubicBezTo>
                    <a:pt x="300" y="1384"/>
                    <a:pt x="528" y="1347"/>
                    <a:pt x="757" y="1347"/>
                  </a:cubicBezTo>
                  <a:cubicBezTo>
                    <a:pt x="1079" y="1347"/>
                    <a:pt x="1401" y="1419"/>
                    <a:pt x="1684" y="1569"/>
                  </a:cubicBezTo>
                  <a:cubicBezTo>
                    <a:pt x="1256" y="1569"/>
                    <a:pt x="828" y="1712"/>
                    <a:pt x="514" y="2026"/>
                  </a:cubicBezTo>
                  <a:cubicBezTo>
                    <a:pt x="856" y="1974"/>
                    <a:pt x="1199" y="1948"/>
                    <a:pt x="1540" y="1948"/>
                  </a:cubicBezTo>
                  <a:cubicBezTo>
                    <a:pt x="2335" y="1948"/>
                    <a:pt x="3122" y="2088"/>
                    <a:pt x="3881" y="2368"/>
                  </a:cubicBezTo>
                  <a:cubicBezTo>
                    <a:pt x="3624" y="2054"/>
                    <a:pt x="3282" y="1826"/>
                    <a:pt x="2911" y="1740"/>
                  </a:cubicBezTo>
                  <a:cubicBezTo>
                    <a:pt x="3173" y="1693"/>
                    <a:pt x="3435" y="1670"/>
                    <a:pt x="3697" y="1670"/>
                  </a:cubicBezTo>
                  <a:cubicBezTo>
                    <a:pt x="4062" y="1670"/>
                    <a:pt x="4428" y="1714"/>
                    <a:pt x="4794" y="1797"/>
                  </a:cubicBezTo>
                  <a:cubicBezTo>
                    <a:pt x="4423" y="1455"/>
                    <a:pt x="3966" y="1227"/>
                    <a:pt x="3453" y="1112"/>
                  </a:cubicBezTo>
                  <a:cubicBezTo>
                    <a:pt x="3857" y="963"/>
                    <a:pt x="4285" y="884"/>
                    <a:pt x="4712" y="884"/>
                  </a:cubicBezTo>
                  <a:cubicBezTo>
                    <a:pt x="5098" y="884"/>
                    <a:pt x="5484" y="948"/>
                    <a:pt x="5850" y="1084"/>
                  </a:cubicBezTo>
                  <a:lnTo>
                    <a:pt x="5193" y="542"/>
                  </a:lnTo>
                  <a:cubicBezTo>
                    <a:pt x="4433" y="181"/>
                    <a:pt x="3620" y="1"/>
                    <a:pt x="2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7946800" y="1617550"/>
              <a:ext cx="99175" cy="97425"/>
            </a:xfrm>
            <a:custGeom>
              <a:avLst/>
              <a:gdLst/>
              <a:ahLst/>
              <a:cxnLst/>
              <a:rect l="l" t="t" r="r" b="b"/>
              <a:pathLst>
                <a:path w="3967" h="3897" extrusionOk="0">
                  <a:moveTo>
                    <a:pt x="2822" y="1"/>
                  </a:moveTo>
                  <a:cubicBezTo>
                    <a:pt x="2176" y="1"/>
                    <a:pt x="1570" y="279"/>
                    <a:pt x="1142" y="758"/>
                  </a:cubicBezTo>
                  <a:cubicBezTo>
                    <a:pt x="657" y="1300"/>
                    <a:pt x="257" y="1927"/>
                    <a:pt x="0" y="2612"/>
                  </a:cubicBezTo>
                  <a:cubicBezTo>
                    <a:pt x="343" y="2184"/>
                    <a:pt x="828" y="1842"/>
                    <a:pt x="1370" y="1642"/>
                  </a:cubicBezTo>
                  <a:lnTo>
                    <a:pt x="1370" y="1642"/>
                  </a:lnTo>
                  <a:cubicBezTo>
                    <a:pt x="971" y="2013"/>
                    <a:pt x="714" y="2527"/>
                    <a:pt x="657" y="3069"/>
                  </a:cubicBezTo>
                  <a:cubicBezTo>
                    <a:pt x="999" y="2726"/>
                    <a:pt x="1399" y="2441"/>
                    <a:pt x="1826" y="2241"/>
                  </a:cubicBezTo>
                  <a:lnTo>
                    <a:pt x="1826" y="2241"/>
                  </a:lnTo>
                  <a:cubicBezTo>
                    <a:pt x="1370" y="2641"/>
                    <a:pt x="1085" y="3211"/>
                    <a:pt x="999" y="3811"/>
                  </a:cubicBezTo>
                  <a:cubicBezTo>
                    <a:pt x="1370" y="3440"/>
                    <a:pt x="1741" y="3097"/>
                    <a:pt x="2169" y="2812"/>
                  </a:cubicBezTo>
                  <a:lnTo>
                    <a:pt x="2169" y="2812"/>
                  </a:lnTo>
                  <a:cubicBezTo>
                    <a:pt x="1912" y="3097"/>
                    <a:pt x="1741" y="3497"/>
                    <a:pt x="1712" y="3896"/>
                  </a:cubicBezTo>
                  <a:cubicBezTo>
                    <a:pt x="2369" y="3240"/>
                    <a:pt x="3110" y="2641"/>
                    <a:pt x="3938" y="2184"/>
                  </a:cubicBezTo>
                  <a:lnTo>
                    <a:pt x="3938" y="2184"/>
                  </a:lnTo>
                  <a:cubicBezTo>
                    <a:pt x="3538" y="2241"/>
                    <a:pt x="3168" y="2355"/>
                    <a:pt x="2797" y="2498"/>
                  </a:cubicBezTo>
                  <a:cubicBezTo>
                    <a:pt x="3053" y="2127"/>
                    <a:pt x="3424" y="1842"/>
                    <a:pt x="3881" y="1671"/>
                  </a:cubicBezTo>
                  <a:cubicBezTo>
                    <a:pt x="3826" y="1667"/>
                    <a:pt x="3770" y="1665"/>
                    <a:pt x="3715" y="1665"/>
                  </a:cubicBezTo>
                  <a:cubicBezTo>
                    <a:pt x="3343" y="1665"/>
                    <a:pt x="2973" y="1746"/>
                    <a:pt x="2625" y="1870"/>
                  </a:cubicBezTo>
                  <a:cubicBezTo>
                    <a:pt x="2968" y="1471"/>
                    <a:pt x="3367" y="1186"/>
                    <a:pt x="3824" y="986"/>
                  </a:cubicBezTo>
                  <a:cubicBezTo>
                    <a:pt x="3754" y="969"/>
                    <a:pt x="3686" y="962"/>
                    <a:pt x="3617" y="962"/>
                  </a:cubicBezTo>
                  <a:cubicBezTo>
                    <a:pt x="3092" y="962"/>
                    <a:pt x="2581" y="1392"/>
                    <a:pt x="2026" y="1442"/>
                  </a:cubicBezTo>
                  <a:cubicBezTo>
                    <a:pt x="2511" y="843"/>
                    <a:pt x="3196" y="387"/>
                    <a:pt x="3966" y="158"/>
                  </a:cubicBezTo>
                  <a:lnTo>
                    <a:pt x="3082" y="16"/>
                  </a:lnTo>
                  <a:cubicBezTo>
                    <a:pt x="2995" y="6"/>
                    <a:pt x="2908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8124400" y="1634925"/>
              <a:ext cx="35000" cy="71475"/>
            </a:xfrm>
            <a:custGeom>
              <a:avLst/>
              <a:gdLst/>
              <a:ahLst/>
              <a:cxnLst/>
              <a:rect l="l" t="t" r="r" b="b"/>
              <a:pathLst>
                <a:path w="1400" h="2859" extrusionOk="0">
                  <a:moveTo>
                    <a:pt x="1262" y="0"/>
                  </a:moveTo>
                  <a:cubicBezTo>
                    <a:pt x="1013" y="0"/>
                    <a:pt x="767" y="84"/>
                    <a:pt x="543" y="234"/>
                  </a:cubicBezTo>
                  <a:cubicBezTo>
                    <a:pt x="400" y="348"/>
                    <a:pt x="286" y="519"/>
                    <a:pt x="201" y="690"/>
                  </a:cubicBezTo>
                  <a:cubicBezTo>
                    <a:pt x="144" y="833"/>
                    <a:pt x="87" y="976"/>
                    <a:pt x="58" y="1118"/>
                  </a:cubicBezTo>
                  <a:cubicBezTo>
                    <a:pt x="1" y="1347"/>
                    <a:pt x="1" y="1575"/>
                    <a:pt x="29" y="1803"/>
                  </a:cubicBezTo>
                  <a:cubicBezTo>
                    <a:pt x="87" y="1917"/>
                    <a:pt x="87" y="2031"/>
                    <a:pt x="115" y="2117"/>
                  </a:cubicBezTo>
                  <a:cubicBezTo>
                    <a:pt x="115" y="2174"/>
                    <a:pt x="87" y="2202"/>
                    <a:pt x="87" y="2260"/>
                  </a:cubicBezTo>
                  <a:cubicBezTo>
                    <a:pt x="87" y="2374"/>
                    <a:pt x="87" y="2488"/>
                    <a:pt x="115" y="2602"/>
                  </a:cubicBezTo>
                  <a:cubicBezTo>
                    <a:pt x="144" y="2688"/>
                    <a:pt x="201" y="2773"/>
                    <a:pt x="229" y="2859"/>
                  </a:cubicBezTo>
                  <a:cubicBezTo>
                    <a:pt x="429" y="2374"/>
                    <a:pt x="800" y="1974"/>
                    <a:pt x="1285" y="1717"/>
                  </a:cubicBezTo>
                  <a:cubicBezTo>
                    <a:pt x="1228" y="1710"/>
                    <a:pt x="1169" y="1707"/>
                    <a:pt x="1109" y="1707"/>
                  </a:cubicBezTo>
                  <a:cubicBezTo>
                    <a:pt x="930" y="1707"/>
                    <a:pt x="743" y="1739"/>
                    <a:pt x="572" y="1803"/>
                  </a:cubicBezTo>
                  <a:cubicBezTo>
                    <a:pt x="743" y="1404"/>
                    <a:pt x="1028" y="1033"/>
                    <a:pt x="1399" y="776"/>
                  </a:cubicBezTo>
                  <a:lnTo>
                    <a:pt x="1399" y="776"/>
                  </a:lnTo>
                  <a:lnTo>
                    <a:pt x="572" y="804"/>
                  </a:lnTo>
                  <a:cubicBezTo>
                    <a:pt x="743" y="462"/>
                    <a:pt x="1028" y="177"/>
                    <a:pt x="1370" y="6"/>
                  </a:cubicBezTo>
                  <a:cubicBezTo>
                    <a:pt x="1334" y="2"/>
                    <a:pt x="1298" y="0"/>
                    <a:pt x="1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7440350" y="2732625"/>
              <a:ext cx="758225" cy="288575"/>
            </a:xfrm>
            <a:custGeom>
              <a:avLst/>
              <a:gdLst/>
              <a:ahLst/>
              <a:cxnLst/>
              <a:rect l="l" t="t" r="r" b="b"/>
              <a:pathLst>
                <a:path w="30329" h="11543" extrusionOk="0">
                  <a:moveTo>
                    <a:pt x="6030" y="1"/>
                  </a:moveTo>
                  <a:cubicBezTo>
                    <a:pt x="5042" y="1"/>
                    <a:pt x="4078" y="87"/>
                    <a:pt x="3225" y="379"/>
                  </a:cubicBezTo>
                  <a:cubicBezTo>
                    <a:pt x="1" y="1464"/>
                    <a:pt x="200" y="5829"/>
                    <a:pt x="885" y="8568"/>
                  </a:cubicBezTo>
                  <a:cubicBezTo>
                    <a:pt x="885" y="8607"/>
                    <a:pt x="908" y="8622"/>
                    <a:pt x="936" y="8622"/>
                  </a:cubicBezTo>
                  <a:cubicBezTo>
                    <a:pt x="971" y="8622"/>
                    <a:pt x="1012" y="8600"/>
                    <a:pt x="1028" y="8568"/>
                  </a:cubicBezTo>
                  <a:cubicBezTo>
                    <a:pt x="1598" y="6086"/>
                    <a:pt x="714" y="1892"/>
                    <a:pt x="3938" y="1178"/>
                  </a:cubicBezTo>
                  <a:cubicBezTo>
                    <a:pt x="4501" y="1059"/>
                    <a:pt x="5113" y="1022"/>
                    <a:pt x="5740" y="1022"/>
                  </a:cubicBezTo>
                  <a:cubicBezTo>
                    <a:pt x="6766" y="1022"/>
                    <a:pt x="7832" y="1121"/>
                    <a:pt x="8788" y="1121"/>
                  </a:cubicBezTo>
                  <a:lnTo>
                    <a:pt x="14495" y="1121"/>
                  </a:lnTo>
                  <a:cubicBezTo>
                    <a:pt x="16264" y="1121"/>
                    <a:pt x="18040" y="1114"/>
                    <a:pt x="19816" y="1114"/>
                  </a:cubicBezTo>
                  <a:cubicBezTo>
                    <a:pt x="21592" y="1114"/>
                    <a:pt x="23368" y="1121"/>
                    <a:pt x="25137" y="1150"/>
                  </a:cubicBezTo>
                  <a:cubicBezTo>
                    <a:pt x="26678" y="1178"/>
                    <a:pt x="28076" y="1635"/>
                    <a:pt x="28190" y="3404"/>
                  </a:cubicBezTo>
                  <a:cubicBezTo>
                    <a:pt x="28247" y="4260"/>
                    <a:pt x="28276" y="5144"/>
                    <a:pt x="28305" y="6029"/>
                  </a:cubicBezTo>
                  <a:cubicBezTo>
                    <a:pt x="28362" y="6856"/>
                    <a:pt x="28362" y="7684"/>
                    <a:pt x="28305" y="8483"/>
                  </a:cubicBezTo>
                  <a:cubicBezTo>
                    <a:pt x="28105" y="10109"/>
                    <a:pt x="27449" y="10537"/>
                    <a:pt x="25794" y="10651"/>
                  </a:cubicBezTo>
                  <a:cubicBezTo>
                    <a:pt x="25366" y="10708"/>
                    <a:pt x="25223" y="11364"/>
                    <a:pt x="25680" y="11450"/>
                  </a:cubicBezTo>
                  <a:cubicBezTo>
                    <a:pt x="25999" y="11513"/>
                    <a:pt x="26291" y="11542"/>
                    <a:pt x="26560" y="11542"/>
                  </a:cubicBezTo>
                  <a:cubicBezTo>
                    <a:pt x="30329" y="11542"/>
                    <a:pt x="29345" y="5702"/>
                    <a:pt x="29132" y="3119"/>
                  </a:cubicBezTo>
                  <a:cubicBezTo>
                    <a:pt x="28989" y="1578"/>
                    <a:pt x="28419" y="579"/>
                    <a:pt x="26821" y="322"/>
                  </a:cubicBezTo>
                  <a:cubicBezTo>
                    <a:pt x="25805" y="140"/>
                    <a:pt x="24739" y="85"/>
                    <a:pt x="23661" y="85"/>
                  </a:cubicBezTo>
                  <a:cubicBezTo>
                    <a:pt x="22045" y="85"/>
                    <a:pt x="20401" y="208"/>
                    <a:pt x="18860" y="208"/>
                  </a:cubicBezTo>
                  <a:cubicBezTo>
                    <a:pt x="15979" y="208"/>
                    <a:pt x="13097" y="208"/>
                    <a:pt x="10187" y="180"/>
                  </a:cubicBezTo>
                  <a:cubicBezTo>
                    <a:pt x="8924" y="180"/>
                    <a:pt x="7452" y="1"/>
                    <a:pt x="60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7451050" y="2888225"/>
              <a:ext cx="684800" cy="137350"/>
            </a:xfrm>
            <a:custGeom>
              <a:avLst/>
              <a:gdLst/>
              <a:ahLst/>
              <a:cxnLst/>
              <a:rect l="l" t="t" r="r" b="b"/>
              <a:pathLst>
                <a:path w="27392" h="5494" extrusionOk="0">
                  <a:moveTo>
                    <a:pt x="502" y="1"/>
                  </a:moveTo>
                  <a:cubicBezTo>
                    <a:pt x="465" y="1"/>
                    <a:pt x="429" y="22"/>
                    <a:pt x="429" y="62"/>
                  </a:cubicBezTo>
                  <a:cubicBezTo>
                    <a:pt x="1" y="1488"/>
                    <a:pt x="172" y="3400"/>
                    <a:pt x="1370" y="4427"/>
                  </a:cubicBezTo>
                  <a:cubicBezTo>
                    <a:pt x="2359" y="5310"/>
                    <a:pt x="3951" y="5461"/>
                    <a:pt x="5493" y="5461"/>
                  </a:cubicBezTo>
                  <a:cubicBezTo>
                    <a:pt x="6289" y="5461"/>
                    <a:pt x="7073" y="5421"/>
                    <a:pt x="7754" y="5421"/>
                  </a:cubicBezTo>
                  <a:cubicBezTo>
                    <a:pt x="7884" y="5421"/>
                    <a:pt x="8010" y="5422"/>
                    <a:pt x="8132" y="5426"/>
                  </a:cubicBezTo>
                  <a:cubicBezTo>
                    <a:pt x="9844" y="5473"/>
                    <a:pt x="11556" y="5494"/>
                    <a:pt x="13269" y="5494"/>
                  </a:cubicBezTo>
                  <a:cubicBezTo>
                    <a:pt x="14666" y="5494"/>
                    <a:pt x="16064" y="5480"/>
                    <a:pt x="17462" y="5454"/>
                  </a:cubicBezTo>
                  <a:cubicBezTo>
                    <a:pt x="17660" y="5452"/>
                    <a:pt x="17859" y="5452"/>
                    <a:pt x="18058" y="5452"/>
                  </a:cubicBezTo>
                  <a:cubicBezTo>
                    <a:pt x="19225" y="5452"/>
                    <a:pt x="20412" y="5478"/>
                    <a:pt x="21598" y="5478"/>
                  </a:cubicBezTo>
                  <a:cubicBezTo>
                    <a:pt x="23392" y="5478"/>
                    <a:pt x="25186" y="5417"/>
                    <a:pt x="26906" y="5112"/>
                  </a:cubicBezTo>
                  <a:cubicBezTo>
                    <a:pt x="27391" y="5026"/>
                    <a:pt x="27220" y="4341"/>
                    <a:pt x="26792" y="4284"/>
                  </a:cubicBezTo>
                  <a:cubicBezTo>
                    <a:pt x="26158" y="4221"/>
                    <a:pt x="25514" y="4197"/>
                    <a:pt x="24866" y="4197"/>
                  </a:cubicBezTo>
                  <a:cubicBezTo>
                    <a:pt x="23183" y="4197"/>
                    <a:pt x="21470" y="4357"/>
                    <a:pt x="19802" y="4399"/>
                  </a:cubicBezTo>
                  <a:cubicBezTo>
                    <a:pt x="18365" y="4432"/>
                    <a:pt x="16917" y="4446"/>
                    <a:pt x="15472" y="4446"/>
                  </a:cubicBezTo>
                  <a:cubicBezTo>
                    <a:pt x="14450" y="4446"/>
                    <a:pt x="13428" y="4439"/>
                    <a:pt x="12412" y="4427"/>
                  </a:cubicBezTo>
                  <a:cubicBezTo>
                    <a:pt x="10072" y="4427"/>
                    <a:pt x="7733" y="4399"/>
                    <a:pt x="5422" y="4341"/>
                  </a:cubicBezTo>
                  <a:cubicBezTo>
                    <a:pt x="3710" y="4313"/>
                    <a:pt x="2026" y="4370"/>
                    <a:pt x="1142" y="2601"/>
                  </a:cubicBezTo>
                  <a:cubicBezTo>
                    <a:pt x="771" y="1859"/>
                    <a:pt x="799" y="889"/>
                    <a:pt x="571" y="90"/>
                  </a:cubicBezTo>
                  <a:cubicBezTo>
                    <a:pt x="586" y="29"/>
                    <a:pt x="544" y="1"/>
                    <a:pt x="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7389700" y="3008350"/>
              <a:ext cx="203325" cy="1630975"/>
            </a:xfrm>
            <a:custGeom>
              <a:avLst/>
              <a:gdLst/>
              <a:ahLst/>
              <a:cxnLst/>
              <a:rect l="l" t="t" r="r" b="b"/>
              <a:pathLst>
                <a:path w="8133" h="65239" extrusionOk="0">
                  <a:moveTo>
                    <a:pt x="7137" y="0"/>
                  </a:moveTo>
                  <a:cubicBezTo>
                    <a:pt x="7007" y="0"/>
                    <a:pt x="6880" y="117"/>
                    <a:pt x="6934" y="278"/>
                  </a:cubicBezTo>
                  <a:cubicBezTo>
                    <a:pt x="7276" y="2390"/>
                    <a:pt x="6763" y="3759"/>
                    <a:pt x="4908" y="5015"/>
                  </a:cubicBezTo>
                  <a:cubicBezTo>
                    <a:pt x="3967" y="5614"/>
                    <a:pt x="3082" y="6013"/>
                    <a:pt x="2340" y="6869"/>
                  </a:cubicBezTo>
                  <a:cubicBezTo>
                    <a:pt x="999" y="8381"/>
                    <a:pt x="543" y="10350"/>
                    <a:pt x="400" y="12347"/>
                  </a:cubicBezTo>
                  <a:cubicBezTo>
                    <a:pt x="1" y="18482"/>
                    <a:pt x="286" y="24702"/>
                    <a:pt x="229" y="30865"/>
                  </a:cubicBezTo>
                  <a:cubicBezTo>
                    <a:pt x="143" y="42135"/>
                    <a:pt x="58" y="53434"/>
                    <a:pt x="457" y="64704"/>
                  </a:cubicBezTo>
                  <a:cubicBezTo>
                    <a:pt x="472" y="65061"/>
                    <a:pt x="757" y="65239"/>
                    <a:pt x="1032" y="65239"/>
                  </a:cubicBezTo>
                  <a:cubicBezTo>
                    <a:pt x="1306" y="65239"/>
                    <a:pt x="1570" y="65061"/>
                    <a:pt x="1542" y="64704"/>
                  </a:cubicBezTo>
                  <a:cubicBezTo>
                    <a:pt x="971" y="53063"/>
                    <a:pt x="1085" y="41336"/>
                    <a:pt x="1142" y="29695"/>
                  </a:cubicBezTo>
                  <a:cubicBezTo>
                    <a:pt x="1142" y="26614"/>
                    <a:pt x="1171" y="23504"/>
                    <a:pt x="1171" y="20422"/>
                  </a:cubicBezTo>
                  <a:cubicBezTo>
                    <a:pt x="1199" y="17226"/>
                    <a:pt x="800" y="13688"/>
                    <a:pt x="1484" y="10521"/>
                  </a:cubicBezTo>
                  <a:cubicBezTo>
                    <a:pt x="1798" y="8838"/>
                    <a:pt x="2768" y="7326"/>
                    <a:pt x="4195" y="6356"/>
                  </a:cubicBezTo>
                  <a:cubicBezTo>
                    <a:pt x="5108" y="5756"/>
                    <a:pt x="6135" y="5414"/>
                    <a:pt x="6849" y="4558"/>
                  </a:cubicBezTo>
                  <a:cubicBezTo>
                    <a:pt x="7961" y="3331"/>
                    <a:pt x="8132" y="1562"/>
                    <a:pt x="7334" y="136"/>
                  </a:cubicBezTo>
                  <a:cubicBezTo>
                    <a:pt x="7291" y="41"/>
                    <a:pt x="7214" y="0"/>
                    <a:pt x="7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8203600" y="3243550"/>
              <a:ext cx="37825" cy="1395075"/>
            </a:xfrm>
            <a:custGeom>
              <a:avLst/>
              <a:gdLst/>
              <a:ahLst/>
              <a:cxnLst/>
              <a:rect l="l" t="t" r="r" b="b"/>
              <a:pathLst>
                <a:path w="1513" h="55803" extrusionOk="0">
                  <a:moveTo>
                    <a:pt x="656" y="1"/>
                  </a:moveTo>
                  <a:cubicBezTo>
                    <a:pt x="599" y="86"/>
                    <a:pt x="542" y="143"/>
                    <a:pt x="485" y="229"/>
                  </a:cubicBezTo>
                  <a:cubicBezTo>
                    <a:pt x="371" y="372"/>
                    <a:pt x="200" y="486"/>
                    <a:pt x="57" y="571"/>
                  </a:cubicBezTo>
                  <a:cubicBezTo>
                    <a:pt x="29" y="600"/>
                    <a:pt x="0" y="628"/>
                    <a:pt x="0" y="657"/>
                  </a:cubicBezTo>
                  <a:cubicBezTo>
                    <a:pt x="29" y="800"/>
                    <a:pt x="86" y="971"/>
                    <a:pt x="114" y="1142"/>
                  </a:cubicBezTo>
                  <a:cubicBezTo>
                    <a:pt x="770" y="4138"/>
                    <a:pt x="399" y="7590"/>
                    <a:pt x="399" y="10643"/>
                  </a:cubicBezTo>
                  <a:cubicBezTo>
                    <a:pt x="428" y="13867"/>
                    <a:pt x="457" y="17063"/>
                    <a:pt x="457" y="20287"/>
                  </a:cubicBezTo>
                  <a:cubicBezTo>
                    <a:pt x="514" y="31928"/>
                    <a:pt x="628" y="43655"/>
                    <a:pt x="29" y="55267"/>
                  </a:cubicBezTo>
                  <a:cubicBezTo>
                    <a:pt x="14" y="55624"/>
                    <a:pt x="285" y="55802"/>
                    <a:pt x="564" y="55802"/>
                  </a:cubicBezTo>
                  <a:cubicBezTo>
                    <a:pt x="842" y="55802"/>
                    <a:pt x="1127" y="55624"/>
                    <a:pt x="1141" y="55267"/>
                  </a:cubicBezTo>
                  <a:cubicBezTo>
                    <a:pt x="1512" y="44026"/>
                    <a:pt x="1455" y="32727"/>
                    <a:pt x="1370" y="21457"/>
                  </a:cubicBezTo>
                  <a:cubicBezTo>
                    <a:pt x="1313" y="15379"/>
                    <a:pt x="1484" y="9302"/>
                    <a:pt x="1198" y="3253"/>
                  </a:cubicBezTo>
                  <a:cubicBezTo>
                    <a:pt x="1170" y="2169"/>
                    <a:pt x="970" y="1056"/>
                    <a:pt x="6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8043800" y="3008475"/>
              <a:ext cx="33550" cy="81025"/>
            </a:xfrm>
            <a:custGeom>
              <a:avLst/>
              <a:gdLst/>
              <a:ahLst/>
              <a:cxnLst/>
              <a:rect l="l" t="t" r="r" b="b"/>
              <a:pathLst>
                <a:path w="1342" h="3241" extrusionOk="0">
                  <a:moveTo>
                    <a:pt x="827" y="0"/>
                  </a:moveTo>
                  <a:cubicBezTo>
                    <a:pt x="762" y="0"/>
                    <a:pt x="697" y="32"/>
                    <a:pt x="657" y="102"/>
                  </a:cubicBezTo>
                  <a:cubicBezTo>
                    <a:pt x="86" y="1015"/>
                    <a:pt x="1" y="2156"/>
                    <a:pt x="343" y="3155"/>
                  </a:cubicBezTo>
                  <a:lnTo>
                    <a:pt x="514" y="3241"/>
                  </a:lnTo>
                  <a:lnTo>
                    <a:pt x="1142" y="3241"/>
                  </a:lnTo>
                  <a:lnTo>
                    <a:pt x="1342" y="3212"/>
                  </a:lnTo>
                  <a:cubicBezTo>
                    <a:pt x="942" y="2385"/>
                    <a:pt x="828" y="1443"/>
                    <a:pt x="1028" y="273"/>
                  </a:cubicBezTo>
                  <a:cubicBezTo>
                    <a:pt x="1065" y="107"/>
                    <a:pt x="946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7396850" y="4600225"/>
              <a:ext cx="840300" cy="129750"/>
            </a:xfrm>
            <a:custGeom>
              <a:avLst/>
              <a:gdLst/>
              <a:ahLst/>
              <a:cxnLst/>
              <a:rect l="l" t="t" r="r" b="b"/>
              <a:pathLst>
                <a:path w="33612" h="5190" extrusionOk="0">
                  <a:moveTo>
                    <a:pt x="32775" y="0"/>
                  </a:moveTo>
                  <a:cubicBezTo>
                    <a:pt x="32621" y="0"/>
                    <a:pt x="32457" y="121"/>
                    <a:pt x="32441" y="316"/>
                  </a:cubicBezTo>
                  <a:cubicBezTo>
                    <a:pt x="32013" y="4367"/>
                    <a:pt x="28190" y="3968"/>
                    <a:pt x="25051" y="4025"/>
                  </a:cubicBezTo>
                  <a:cubicBezTo>
                    <a:pt x="23710" y="4039"/>
                    <a:pt x="22376" y="4046"/>
                    <a:pt x="21043" y="4046"/>
                  </a:cubicBezTo>
                  <a:cubicBezTo>
                    <a:pt x="19709" y="4046"/>
                    <a:pt x="18375" y="4039"/>
                    <a:pt x="17034" y="4025"/>
                  </a:cubicBezTo>
                  <a:cubicBezTo>
                    <a:pt x="14523" y="3996"/>
                    <a:pt x="12012" y="3939"/>
                    <a:pt x="9501" y="3911"/>
                  </a:cubicBezTo>
                  <a:cubicBezTo>
                    <a:pt x="9379" y="3908"/>
                    <a:pt x="9250" y="3907"/>
                    <a:pt x="9115" y="3907"/>
                  </a:cubicBezTo>
                  <a:cubicBezTo>
                    <a:pt x="8584" y="3907"/>
                    <a:pt x="7966" y="3924"/>
                    <a:pt x="7315" y="3924"/>
                  </a:cubicBezTo>
                  <a:cubicBezTo>
                    <a:pt x="4568" y="3924"/>
                    <a:pt x="1220" y="3631"/>
                    <a:pt x="1198" y="572"/>
                  </a:cubicBezTo>
                  <a:cubicBezTo>
                    <a:pt x="1183" y="401"/>
                    <a:pt x="1040" y="307"/>
                    <a:pt x="895" y="307"/>
                  </a:cubicBezTo>
                  <a:cubicBezTo>
                    <a:pt x="774" y="307"/>
                    <a:pt x="651" y="373"/>
                    <a:pt x="599" y="515"/>
                  </a:cubicBezTo>
                  <a:cubicBezTo>
                    <a:pt x="0" y="2998"/>
                    <a:pt x="2311" y="4538"/>
                    <a:pt x="4537" y="4824"/>
                  </a:cubicBezTo>
                  <a:cubicBezTo>
                    <a:pt x="6401" y="5073"/>
                    <a:pt x="8331" y="5135"/>
                    <a:pt x="10273" y="5135"/>
                  </a:cubicBezTo>
                  <a:cubicBezTo>
                    <a:pt x="12204" y="5135"/>
                    <a:pt x="14145" y="5074"/>
                    <a:pt x="16043" y="5074"/>
                  </a:cubicBezTo>
                  <a:cubicBezTo>
                    <a:pt x="16384" y="5074"/>
                    <a:pt x="16724" y="5076"/>
                    <a:pt x="17062" y="5081"/>
                  </a:cubicBezTo>
                  <a:cubicBezTo>
                    <a:pt x="19308" y="5096"/>
                    <a:pt x="21606" y="5190"/>
                    <a:pt x="23889" y="5190"/>
                  </a:cubicBezTo>
                  <a:cubicBezTo>
                    <a:pt x="25754" y="5190"/>
                    <a:pt x="27608" y="5127"/>
                    <a:pt x="29417" y="4909"/>
                  </a:cubicBezTo>
                  <a:cubicBezTo>
                    <a:pt x="31728" y="4596"/>
                    <a:pt x="33611" y="2627"/>
                    <a:pt x="33040" y="230"/>
                  </a:cubicBezTo>
                  <a:cubicBezTo>
                    <a:pt x="33003" y="70"/>
                    <a:pt x="32892" y="0"/>
                    <a:pt x="32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7569450" y="3063075"/>
              <a:ext cx="502175" cy="35900"/>
            </a:xfrm>
            <a:custGeom>
              <a:avLst/>
              <a:gdLst/>
              <a:ahLst/>
              <a:cxnLst/>
              <a:rect l="l" t="t" r="r" b="b"/>
              <a:pathLst>
                <a:path w="20087" h="1436" extrusionOk="0">
                  <a:moveTo>
                    <a:pt x="19516" y="0"/>
                  </a:moveTo>
                  <a:cubicBezTo>
                    <a:pt x="19507" y="0"/>
                    <a:pt x="19498" y="1"/>
                    <a:pt x="19488" y="1"/>
                  </a:cubicBezTo>
                  <a:cubicBezTo>
                    <a:pt x="16150" y="172"/>
                    <a:pt x="12783" y="286"/>
                    <a:pt x="9417" y="343"/>
                  </a:cubicBezTo>
                  <a:cubicBezTo>
                    <a:pt x="9340" y="344"/>
                    <a:pt x="9262" y="344"/>
                    <a:pt x="9185" y="344"/>
                  </a:cubicBezTo>
                  <a:cubicBezTo>
                    <a:pt x="7568" y="344"/>
                    <a:pt x="5792" y="190"/>
                    <a:pt x="4049" y="190"/>
                  </a:cubicBezTo>
                  <a:cubicBezTo>
                    <a:pt x="2675" y="190"/>
                    <a:pt x="1323" y="286"/>
                    <a:pt x="86" y="629"/>
                  </a:cubicBezTo>
                  <a:cubicBezTo>
                    <a:pt x="1" y="686"/>
                    <a:pt x="1" y="828"/>
                    <a:pt x="86" y="857"/>
                  </a:cubicBezTo>
                  <a:cubicBezTo>
                    <a:pt x="1458" y="1314"/>
                    <a:pt x="3005" y="1435"/>
                    <a:pt x="4570" y="1435"/>
                  </a:cubicBezTo>
                  <a:cubicBezTo>
                    <a:pt x="6228" y="1435"/>
                    <a:pt x="7905" y="1300"/>
                    <a:pt x="9417" y="1285"/>
                  </a:cubicBezTo>
                  <a:cubicBezTo>
                    <a:pt x="12783" y="1228"/>
                    <a:pt x="16150" y="1085"/>
                    <a:pt x="19488" y="885"/>
                  </a:cubicBezTo>
                  <a:cubicBezTo>
                    <a:pt x="20050" y="857"/>
                    <a:pt x="20087" y="0"/>
                    <a:pt x="195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7407550" y="3496750"/>
              <a:ext cx="833875" cy="34575"/>
            </a:xfrm>
            <a:custGeom>
              <a:avLst/>
              <a:gdLst/>
              <a:ahLst/>
              <a:cxnLst/>
              <a:rect l="l" t="t" r="r" b="b"/>
              <a:pathLst>
                <a:path w="33355" h="1383" extrusionOk="0">
                  <a:moveTo>
                    <a:pt x="32725" y="1"/>
                  </a:moveTo>
                  <a:cubicBezTo>
                    <a:pt x="32716" y="1"/>
                    <a:pt x="32707" y="1"/>
                    <a:pt x="32698" y="2"/>
                  </a:cubicBezTo>
                  <a:cubicBezTo>
                    <a:pt x="27163" y="173"/>
                    <a:pt x="21599" y="258"/>
                    <a:pt x="16035" y="315"/>
                  </a:cubicBezTo>
                  <a:cubicBezTo>
                    <a:pt x="13410" y="344"/>
                    <a:pt x="10757" y="372"/>
                    <a:pt x="8103" y="372"/>
                  </a:cubicBezTo>
                  <a:cubicBezTo>
                    <a:pt x="6789" y="372"/>
                    <a:pt x="5393" y="290"/>
                    <a:pt x="4003" y="290"/>
                  </a:cubicBezTo>
                  <a:cubicBezTo>
                    <a:pt x="2676" y="290"/>
                    <a:pt x="1354" y="365"/>
                    <a:pt x="114" y="658"/>
                  </a:cubicBezTo>
                  <a:cubicBezTo>
                    <a:pt x="0" y="715"/>
                    <a:pt x="0" y="915"/>
                    <a:pt x="114" y="972"/>
                  </a:cubicBezTo>
                  <a:cubicBezTo>
                    <a:pt x="1406" y="1310"/>
                    <a:pt x="2796" y="1383"/>
                    <a:pt x="4188" y="1383"/>
                  </a:cubicBezTo>
                  <a:cubicBezTo>
                    <a:pt x="5249" y="1383"/>
                    <a:pt x="6311" y="1340"/>
                    <a:pt x="7331" y="1340"/>
                  </a:cubicBezTo>
                  <a:cubicBezTo>
                    <a:pt x="7456" y="1340"/>
                    <a:pt x="7580" y="1341"/>
                    <a:pt x="7704" y="1343"/>
                  </a:cubicBezTo>
                  <a:lnTo>
                    <a:pt x="16035" y="1343"/>
                  </a:lnTo>
                  <a:cubicBezTo>
                    <a:pt x="21599" y="1285"/>
                    <a:pt x="27163" y="1171"/>
                    <a:pt x="32698" y="1029"/>
                  </a:cubicBezTo>
                  <a:cubicBezTo>
                    <a:pt x="33345" y="1001"/>
                    <a:pt x="33354" y="1"/>
                    <a:pt x="32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7406825" y="3742150"/>
              <a:ext cx="834600" cy="34625"/>
            </a:xfrm>
            <a:custGeom>
              <a:avLst/>
              <a:gdLst/>
              <a:ahLst/>
              <a:cxnLst/>
              <a:rect l="l" t="t" r="r" b="b"/>
              <a:pathLst>
                <a:path w="33384" h="1385" extrusionOk="0">
                  <a:moveTo>
                    <a:pt x="32753" y="0"/>
                  </a:moveTo>
                  <a:cubicBezTo>
                    <a:pt x="32744" y="0"/>
                    <a:pt x="32736" y="0"/>
                    <a:pt x="32727" y="1"/>
                  </a:cubicBezTo>
                  <a:cubicBezTo>
                    <a:pt x="27192" y="143"/>
                    <a:pt x="21628" y="257"/>
                    <a:pt x="16064" y="314"/>
                  </a:cubicBezTo>
                  <a:cubicBezTo>
                    <a:pt x="13439" y="343"/>
                    <a:pt x="10786" y="372"/>
                    <a:pt x="8132" y="372"/>
                  </a:cubicBezTo>
                  <a:cubicBezTo>
                    <a:pt x="6818" y="372"/>
                    <a:pt x="5422" y="289"/>
                    <a:pt x="4032" y="289"/>
                  </a:cubicBezTo>
                  <a:cubicBezTo>
                    <a:pt x="2705" y="289"/>
                    <a:pt x="1383" y="364"/>
                    <a:pt x="143" y="657"/>
                  </a:cubicBezTo>
                  <a:cubicBezTo>
                    <a:pt x="1" y="714"/>
                    <a:pt x="1" y="914"/>
                    <a:pt x="143" y="999"/>
                  </a:cubicBezTo>
                  <a:cubicBezTo>
                    <a:pt x="1405" y="1315"/>
                    <a:pt x="2762" y="1385"/>
                    <a:pt x="4122" y="1385"/>
                  </a:cubicBezTo>
                  <a:cubicBezTo>
                    <a:pt x="5215" y="1385"/>
                    <a:pt x="6311" y="1340"/>
                    <a:pt x="7361" y="1340"/>
                  </a:cubicBezTo>
                  <a:cubicBezTo>
                    <a:pt x="7485" y="1340"/>
                    <a:pt x="7609" y="1340"/>
                    <a:pt x="7733" y="1342"/>
                  </a:cubicBezTo>
                  <a:lnTo>
                    <a:pt x="16064" y="1342"/>
                  </a:lnTo>
                  <a:cubicBezTo>
                    <a:pt x="21628" y="1285"/>
                    <a:pt x="27192" y="1170"/>
                    <a:pt x="32727" y="1028"/>
                  </a:cubicBezTo>
                  <a:cubicBezTo>
                    <a:pt x="33374" y="1028"/>
                    <a:pt x="33383" y="0"/>
                    <a:pt x="32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7407550" y="4464025"/>
              <a:ext cx="833875" cy="34900"/>
            </a:xfrm>
            <a:custGeom>
              <a:avLst/>
              <a:gdLst/>
              <a:ahLst/>
              <a:cxnLst/>
              <a:rect l="l" t="t" r="r" b="b"/>
              <a:pathLst>
                <a:path w="33355" h="1396" extrusionOk="0">
                  <a:moveTo>
                    <a:pt x="32698" y="0"/>
                  </a:moveTo>
                  <a:cubicBezTo>
                    <a:pt x="27163" y="171"/>
                    <a:pt x="21599" y="286"/>
                    <a:pt x="16035" y="343"/>
                  </a:cubicBezTo>
                  <a:cubicBezTo>
                    <a:pt x="13410" y="371"/>
                    <a:pt x="10757" y="400"/>
                    <a:pt x="8103" y="400"/>
                  </a:cubicBezTo>
                  <a:cubicBezTo>
                    <a:pt x="6758" y="400"/>
                    <a:pt x="5327" y="314"/>
                    <a:pt x="3904" y="314"/>
                  </a:cubicBezTo>
                  <a:cubicBezTo>
                    <a:pt x="2610" y="314"/>
                    <a:pt x="1323" y="385"/>
                    <a:pt x="114" y="656"/>
                  </a:cubicBezTo>
                  <a:cubicBezTo>
                    <a:pt x="0" y="742"/>
                    <a:pt x="0" y="913"/>
                    <a:pt x="114" y="999"/>
                  </a:cubicBezTo>
                  <a:cubicBezTo>
                    <a:pt x="1405" y="1321"/>
                    <a:pt x="2795" y="1396"/>
                    <a:pt x="4186" y="1396"/>
                  </a:cubicBezTo>
                  <a:cubicBezTo>
                    <a:pt x="5378" y="1396"/>
                    <a:pt x="6571" y="1341"/>
                    <a:pt x="7704" y="1341"/>
                  </a:cubicBezTo>
                  <a:cubicBezTo>
                    <a:pt x="9102" y="1355"/>
                    <a:pt x="10493" y="1363"/>
                    <a:pt x="11880" y="1363"/>
                  </a:cubicBezTo>
                  <a:cubicBezTo>
                    <a:pt x="13268" y="1363"/>
                    <a:pt x="14651" y="1355"/>
                    <a:pt x="16035" y="1341"/>
                  </a:cubicBezTo>
                  <a:cubicBezTo>
                    <a:pt x="21599" y="1313"/>
                    <a:pt x="27163" y="1199"/>
                    <a:pt x="32698" y="1027"/>
                  </a:cubicBezTo>
                  <a:cubicBezTo>
                    <a:pt x="33354" y="1027"/>
                    <a:pt x="33354" y="0"/>
                    <a:pt x="32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7402550" y="4614550"/>
              <a:ext cx="91325" cy="93175"/>
            </a:xfrm>
            <a:custGeom>
              <a:avLst/>
              <a:gdLst/>
              <a:ahLst/>
              <a:cxnLst/>
              <a:rect l="l" t="t" r="r" b="b"/>
              <a:pathLst>
                <a:path w="3653" h="3727" extrusionOk="0">
                  <a:moveTo>
                    <a:pt x="477" y="0"/>
                  </a:moveTo>
                  <a:cubicBezTo>
                    <a:pt x="448" y="0"/>
                    <a:pt x="420" y="16"/>
                    <a:pt x="400" y="57"/>
                  </a:cubicBezTo>
                  <a:cubicBezTo>
                    <a:pt x="0" y="913"/>
                    <a:pt x="143" y="1940"/>
                    <a:pt x="799" y="2624"/>
                  </a:cubicBezTo>
                  <a:cubicBezTo>
                    <a:pt x="1291" y="3165"/>
                    <a:pt x="2268" y="3727"/>
                    <a:pt x="3077" y="3727"/>
                  </a:cubicBezTo>
                  <a:cubicBezTo>
                    <a:pt x="3208" y="3727"/>
                    <a:pt x="3334" y="3712"/>
                    <a:pt x="3453" y="3680"/>
                  </a:cubicBezTo>
                  <a:cubicBezTo>
                    <a:pt x="3595" y="3652"/>
                    <a:pt x="3652" y="3480"/>
                    <a:pt x="3538" y="3366"/>
                  </a:cubicBezTo>
                  <a:cubicBezTo>
                    <a:pt x="3082" y="2853"/>
                    <a:pt x="2283" y="2767"/>
                    <a:pt x="1741" y="2339"/>
                  </a:cubicBezTo>
                  <a:cubicBezTo>
                    <a:pt x="1056" y="1797"/>
                    <a:pt x="628" y="970"/>
                    <a:pt x="600" y="85"/>
                  </a:cubicBezTo>
                  <a:cubicBezTo>
                    <a:pt x="581" y="49"/>
                    <a:pt x="528" y="0"/>
                    <a:pt x="4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7439225" y="4521475"/>
              <a:ext cx="759975" cy="86825"/>
            </a:xfrm>
            <a:custGeom>
              <a:avLst/>
              <a:gdLst/>
              <a:ahLst/>
              <a:cxnLst/>
              <a:rect l="l" t="t" r="r" b="b"/>
              <a:pathLst>
                <a:path w="30399" h="3473" extrusionOk="0">
                  <a:moveTo>
                    <a:pt x="30048" y="1"/>
                  </a:moveTo>
                  <a:cubicBezTo>
                    <a:pt x="30003" y="1"/>
                    <a:pt x="29959" y="13"/>
                    <a:pt x="29919" y="42"/>
                  </a:cubicBezTo>
                  <a:cubicBezTo>
                    <a:pt x="26515" y="2125"/>
                    <a:pt x="22275" y="2331"/>
                    <a:pt x="18325" y="2331"/>
                  </a:cubicBezTo>
                  <a:cubicBezTo>
                    <a:pt x="17838" y="2331"/>
                    <a:pt x="17356" y="2328"/>
                    <a:pt x="16880" y="2324"/>
                  </a:cubicBezTo>
                  <a:cubicBezTo>
                    <a:pt x="14140" y="2296"/>
                    <a:pt x="11373" y="2353"/>
                    <a:pt x="8634" y="2239"/>
                  </a:cubicBezTo>
                  <a:cubicBezTo>
                    <a:pt x="5666" y="2096"/>
                    <a:pt x="2984" y="1326"/>
                    <a:pt x="217" y="327"/>
                  </a:cubicBezTo>
                  <a:cubicBezTo>
                    <a:pt x="197" y="319"/>
                    <a:pt x="178" y="316"/>
                    <a:pt x="161" y="316"/>
                  </a:cubicBezTo>
                  <a:cubicBezTo>
                    <a:pt x="54" y="316"/>
                    <a:pt x="0" y="449"/>
                    <a:pt x="74" y="498"/>
                  </a:cubicBezTo>
                  <a:cubicBezTo>
                    <a:pt x="3407" y="3091"/>
                    <a:pt x="7686" y="3473"/>
                    <a:pt x="11909" y="3473"/>
                  </a:cubicBezTo>
                  <a:cubicBezTo>
                    <a:pt x="13674" y="3473"/>
                    <a:pt x="15429" y="3406"/>
                    <a:pt x="17101" y="3406"/>
                  </a:cubicBezTo>
                  <a:cubicBezTo>
                    <a:pt x="17285" y="3406"/>
                    <a:pt x="17468" y="3407"/>
                    <a:pt x="17650" y="3409"/>
                  </a:cubicBezTo>
                  <a:cubicBezTo>
                    <a:pt x="18042" y="3422"/>
                    <a:pt x="18435" y="3428"/>
                    <a:pt x="18829" y="3428"/>
                  </a:cubicBezTo>
                  <a:cubicBezTo>
                    <a:pt x="21039" y="3428"/>
                    <a:pt x="23264" y="3226"/>
                    <a:pt x="25468" y="2838"/>
                  </a:cubicBezTo>
                  <a:cubicBezTo>
                    <a:pt x="27237" y="2467"/>
                    <a:pt x="29205" y="1982"/>
                    <a:pt x="30261" y="384"/>
                  </a:cubicBezTo>
                  <a:cubicBezTo>
                    <a:pt x="30398" y="202"/>
                    <a:pt x="30225" y="1"/>
                    <a:pt x="30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7481000" y="3596650"/>
              <a:ext cx="71375" cy="97025"/>
            </a:xfrm>
            <a:custGeom>
              <a:avLst/>
              <a:gdLst/>
              <a:ahLst/>
              <a:cxnLst/>
              <a:rect l="l" t="t" r="r" b="b"/>
              <a:pathLst>
                <a:path w="2855" h="3881" extrusionOk="0">
                  <a:moveTo>
                    <a:pt x="1770" y="0"/>
                  </a:moveTo>
                  <a:cubicBezTo>
                    <a:pt x="1399" y="0"/>
                    <a:pt x="1085" y="86"/>
                    <a:pt x="828" y="228"/>
                  </a:cubicBezTo>
                  <a:cubicBezTo>
                    <a:pt x="543" y="400"/>
                    <a:pt x="343" y="599"/>
                    <a:pt x="201" y="913"/>
                  </a:cubicBezTo>
                  <a:cubicBezTo>
                    <a:pt x="58" y="1198"/>
                    <a:pt x="1" y="1541"/>
                    <a:pt x="1" y="1940"/>
                  </a:cubicBezTo>
                  <a:cubicBezTo>
                    <a:pt x="1" y="2568"/>
                    <a:pt x="144" y="3024"/>
                    <a:pt x="429" y="3367"/>
                  </a:cubicBezTo>
                  <a:cubicBezTo>
                    <a:pt x="714" y="3709"/>
                    <a:pt x="1142" y="3880"/>
                    <a:pt x="1684" y="3880"/>
                  </a:cubicBezTo>
                  <a:cubicBezTo>
                    <a:pt x="2055" y="3880"/>
                    <a:pt x="2398" y="3795"/>
                    <a:pt x="2711" y="3681"/>
                  </a:cubicBezTo>
                  <a:lnTo>
                    <a:pt x="2711" y="2996"/>
                  </a:lnTo>
                  <a:cubicBezTo>
                    <a:pt x="2341" y="3139"/>
                    <a:pt x="2027" y="3196"/>
                    <a:pt x="1770" y="3196"/>
                  </a:cubicBezTo>
                  <a:cubicBezTo>
                    <a:pt x="1114" y="3196"/>
                    <a:pt x="800" y="2796"/>
                    <a:pt x="800" y="1940"/>
                  </a:cubicBezTo>
                  <a:cubicBezTo>
                    <a:pt x="800" y="1541"/>
                    <a:pt x="885" y="1227"/>
                    <a:pt x="1057" y="999"/>
                  </a:cubicBezTo>
                  <a:cubicBezTo>
                    <a:pt x="1228" y="770"/>
                    <a:pt x="1456" y="656"/>
                    <a:pt x="1770" y="656"/>
                  </a:cubicBezTo>
                  <a:cubicBezTo>
                    <a:pt x="1884" y="656"/>
                    <a:pt x="2027" y="685"/>
                    <a:pt x="2169" y="742"/>
                  </a:cubicBezTo>
                  <a:cubicBezTo>
                    <a:pt x="2312" y="770"/>
                    <a:pt x="2455" y="856"/>
                    <a:pt x="2597" y="913"/>
                  </a:cubicBezTo>
                  <a:lnTo>
                    <a:pt x="2854" y="257"/>
                  </a:lnTo>
                  <a:cubicBezTo>
                    <a:pt x="2483" y="86"/>
                    <a:pt x="2112" y="0"/>
                    <a:pt x="17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7574450" y="3596650"/>
              <a:ext cx="89900" cy="97025"/>
            </a:xfrm>
            <a:custGeom>
              <a:avLst/>
              <a:gdLst/>
              <a:ahLst/>
              <a:cxnLst/>
              <a:rect l="l" t="t" r="r" b="b"/>
              <a:pathLst>
                <a:path w="3596" h="3881" extrusionOk="0">
                  <a:moveTo>
                    <a:pt x="1798" y="656"/>
                  </a:moveTo>
                  <a:cubicBezTo>
                    <a:pt x="2454" y="656"/>
                    <a:pt x="2768" y="1084"/>
                    <a:pt x="2768" y="1940"/>
                  </a:cubicBezTo>
                  <a:cubicBezTo>
                    <a:pt x="2768" y="2768"/>
                    <a:pt x="2426" y="3196"/>
                    <a:pt x="1798" y="3196"/>
                  </a:cubicBezTo>
                  <a:cubicBezTo>
                    <a:pt x="1484" y="3196"/>
                    <a:pt x="1256" y="3082"/>
                    <a:pt x="1085" y="2882"/>
                  </a:cubicBezTo>
                  <a:cubicBezTo>
                    <a:pt x="914" y="2654"/>
                    <a:pt x="857" y="2340"/>
                    <a:pt x="857" y="1940"/>
                  </a:cubicBezTo>
                  <a:cubicBezTo>
                    <a:pt x="857" y="1512"/>
                    <a:pt x="914" y="1198"/>
                    <a:pt x="1085" y="970"/>
                  </a:cubicBezTo>
                  <a:cubicBezTo>
                    <a:pt x="1256" y="770"/>
                    <a:pt x="1484" y="656"/>
                    <a:pt x="1798" y="656"/>
                  </a:cubicBezTo>
                  <a:close/>
                  <a:moveTo>
                    <a:pt x="1798" y="0"/>
                  </a:moveTo>
                  <a:cubicBezTo>
                    <a:pt x="1228" y="0"/>
                    <a:pt x="771" y="143"/>
                    <a:pt x="486" y="485"/>
                  </a:cubicBezTo>
                  <a:cubicBezTo>
                    <a:pt x="172" y="827"/>
                    <a:pt x="1" y="1284"/>
                    <a:pt x="1" y="1912"/>
                  </a:cubicBezTo>
                  <a:cubicBezTo>
                    <a:pt x="1" y="2539"/>
                    <a:pt x="172" y="3024"/>
                    <a:pt x="486" y="3367"/>
                  </a:cubicBezTo>
                  <a:cubicBezTo>
                    <a:pt x="771" y="3709"/>
                    <a:pt x="1228" y="3880"/>
                    <a:pt x="1798" y="3880"/>
                  </a:cubicBezTo>
                  <a:cubicBezTo>
                    <a:pt x="2369" y="3880"/>
                    <a:pt x="2825" y="3709"/>
                    <a:pt x="3139" y="3367"/>
                  </a:cubicBezTo>
                  <a:cubicBezTo>
                    <a:pt x="3453" y="3024"/>
                    <a:pt x="3596" y="2539"/>
                    <a:pt x="3596" y="1940"/>
                  </a:cubicBezTo>
                  <a:cubicBezTo>
                    <a:pt x="3596" y="1313"/>
                    <a:pt x="3453" y="827"/>
                    <a:pt x="3139" y="485"/>
                  </a:cubicBezTo>
                  <a:cubicBezTo>
                    <a:pt x="2825" y="143"/>
                    <a:pt x="2397" y="0"/>
                    <a:pt x="1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7681450" y="3598075"/>
              <a:ext cx="85625" cy="94175"/>
            </a:xfrm>
            <a:custGeom>
              <a:avLst/>
              <a:gdLst/>
              <a:ahLst/>
              <a:cxnLst/>
              <a:rect l="l" t="t" r="r" b="b"/>
              <a:pathLst>
                <a:path w="3425" h="3767" extrusionOk="0">
                  <a:moveTo>
                    <a:pt x="0" y="0"/>
                  </a:moveTo>
                  <a:lnTo>
                    <a:pt x="1256" y="3766"/>
                  </a:lnTo>
                  <a:lnTo>
                    <a:pt x="2140" y="3766"/>
                  </a:lnTo>
                  <a:lnTo>
                    <a:pt x="3424" y="0"/>
                  </a:lnTo>
                  <a:lnTo>
                    <a:pt x="2625" y="0"/>
                  </a:lnTo>
                  <a:lnTo>
                    <a:pt x="1912" y="2226"/>
                  </a:lnTo>
                  <a:cubicBezTo>
                    <a:pt x="1798" y="2625"/>
                    <a:pt x="1741" y="2910"/>
                    <a:pt x="1712" y="3053"/>
                  </a:cubicBezTo>
                  <a:cubicBezTo>
                    <a:pt x="1684" y="2996"/>
                    <a:pt x="1684" y="2882"/>
                    <a:pt x="1627" y="2711"/>
                  </a:cubicBezTo>
                  <a:cubicBezTo>
                    <a:pt x="1598" y="2511"/>
                    <a:pt x="1541" y="2368"/>
                    <a:pt x="1513" y="2226"/>
                  </a:cubicBezTo>
                  <a:lnTo>
                    <a:pt x="7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7789150" y="3598075"/>
              <a:ext cx="20000" cy="94175"/>
            </a:xfrm>
            <a:custGeom>
              <a:avLst/>
              <a:gdLst/>
              <a:ahLst/>
              <a:cxnLst/>
              <a:rect l="l" t="t" r="r" b="b"/>
              <a:pathLst>
                <a:path w="800" h="3767" extrusionOk="0">
                  <a:moveTo>
                    <a:pt x="1" y="0"/>
                  </a:moveTo>
                  <a:lnTo>
                    <a:pt x="1" y="3766"/>
                  </a:lnTo>
                  <a:lnTo>
                    <a:pt x="800" y="3766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7842650" y="3598075"/>
              <a:ext cx="78500" cy="94175"/>
            </a:xfrm>
            <a:custGeom>
              <a:avLst/>
              <a:gdLst/>
              <a:ahLst/>
              <a:cxnLst/>
              <a:rect l="l" t="t" r="r" b="b"/>
              <a:pathLst>
                <a:path w="3140" h="3767" extrusionOk="0">
                  <a:moveTo>
                    <a:pt x="1228" y="656"/>
                  </a:moveTo>
                  <a:cubicBezTo>
                    <a:pt x="1941" y="656"/>
                    <a:pt x="2312" y="1056"/>
                    <a:pt x="2312" y="1855"/>
                  </a:cubicBezTo>
                  <a:cubicBezTo>
                    <a:pt x="2312" y="2682"/>
                    <a:pt x="1912" y="3110"/>
                    <a:pt x="1142" y="3110"/>
                  </a:cubicBezTo>
                  <a:lnTo>
                    <a:pt x="800" y="3110"/>
                  </a:lnTo>
                  <a:lnTo>
                    <a:pt x="800" y="656"/>
                  </a:lnTo>
                  <a:close/>
                  <a:moveTo>
                    <a:pt x="1" y="0"/>
                  </a:moveTo>
                  <a:lnTo>
                    <a:pt x="1" y="3766"/>
                  </a:lnTo>
                  <a:lnTo>
                    <a:pt x="1085" y="3766"/>
                  </a:lnTo>
                  <a:cubicBezTo>
                    <a:pt x="1741" y="3766"/>
                    <a:pt x="2255" y="3595"/>
                    <a:pt x="2597" y="3253"/>
                  </a:cubicBezTo>
                  <a:cubicBezTo>
                    <a:pt x="2968" y="2939"/>
                    <a:pt x="3139" y="2454"/>
                    <a:pt x="3139" y="1826"/>
                  </a:cubicBezTo>
                  <a:cubicBezTo>
                    <a:pt x="3139" y="1256"/>
                    <a:pt x="2968" y="799"/>
                    <a:pt x="2626" y="485"/>
                  </a:cubicBezTo>
                  <a:cubicBezTo>
                    <a:pt x="2283" y="143"/>
                    <a:pt x="1798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7942525" y="3648700"/>
              <a:ext cx="34250" cy="15725"/>
            </a:xfrm>
            <a:custGeom>
              <a:avLst/>
              <a:gdLst/>
              <a:ahLst/>
              <a:cxnLst/>
              <a:rect l="l" t="t" r="r" b="b"/>
              <a:pathLst>
                <a:path w="1370" h="629" extrusionOk="0">
                  <a:moveTo>
                    <a:pt x="0" y="1"/>
                  </a:moveTo>
                  <a:lnTo>
                    <a:pt x="0" y="629"/>
                  </a:lnTo>
                  <a:lnTo>
                    <a:pt x="1370" y="629"/>
                  </a:ln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7998150" y="3598075"/>
              <a:ext cx="46400" cy="94175"/>
            </a:xfrm>
            <a:custGeom>
              <a:avLst/>
              <a:gdLst/>
              <a:ahLst/>
              <a:cxnLst/>
              <a:rect l="l" t="t" r="r" b="b"/>
              <a:pathLst>
                <a:path w="1856" h="3767" extrusionOk="0">
                  <a:moveTo>
                    <a:pt x="1199" y="0"/>
                  </a:moveTo>
                  <a:lnTo>
                    <a:pt x="1" y="970"/>
                  </a:lnTo>
                  <a:lnTo>
                    <a:pt x="372" y="1427"/>
                  </a:lnTo>
                  <a:lnTo>
                    <a:pt x="800" y="1084"/>
                  </a:lnTo>
                  <a:cubicBezTo>
                    <a:pt x="857" y="1056"/>
                    <a:pt x="942" y="970"/>
                    <a:pt x="1085" y="828"/>
                  </a:cubicBezTo>
                  <a:lnTo>
                    <a:pt x="1085" y="1227"/>
                  </a:lnTo>
                  <a:lnTo>
                    <a:pt x="1056" y="1569"/>
                  </a:lnTo>
                  <a:lnTo>
                    <a:pt x="1056" y="3766"/>
                  </a:lnTo>
                  <a:lnTo>
                    <a:pt x="1855" y="3766"/>
                  </a:lnTo>
                  <a:lnTo>
                    <a:pt x="18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8080175" y="3596650"/>
              <a:ext cx="66375" cy="97025"/>
            </a:xfrm>
            <a:custGeom>
              <a:avLst/>
              <a:gdLst/>
              <a:ahLst/>
              <a:cxnLst/>
              <a:rect l="l" t="t" r="r" b="b"/>
              <a:pathLst>
                <a:path w="2655" h="3881" extrusionOk="0">
                  <a:moveTo>
                    <a:pt x="1285" y="656"/>
                  </a:moveTo>
                  <a:cubicBezTo>
                    <a:pt x="1456" y="656"/>
                    <a:pt x="1599" y="713"/>
                    <a:pt x="1713" y="856"/>
                  </a:cubicBezTo>
                  <a:cubicBezTo>
                    <a:pt x="1798" y="999"/>
                    <a:pt x="1856" y="1170"/>
                    <a:pt x="1856" y="1370"/>
                  </a:cubicBezTo>
                  <a:cubicBezTo>
                    <a:pt x="1856" y="1512"/>
                    <a:pt x="1798" y="1626"/>
                    <a:pt x="1684" y="1741"/>
                  </a:cubicBezTo>
                  <a:cubicBezTo>
                    <a:pt x="1570" y="1855"/>
                    <a:pt x="1428" y="1883"/>
                    <a:pt x="1285" y="1883"/>
                  </a:cubicBezTo>
                  <a:cubicBezTo>
                    <a:pt x="1114" y="1883"/>
                    <a:pt x="971" y="1855"/>
                    <a:pt x="885" y="1741"/>
                  </a:cubicBezTo>
                  <a:cubicBezTo>
                    <a:pt x="800" y="1626"/>
                    <a:pt x="771" y="1484"/>
                    <a:pt x="771" y="1313"/>
                  </a:cubicBezTo>
                  <a:cubicBezTo>
                    <a:pt x="771" y="1084"/>
                    <a:pt x="800" y="913"/>
                    <a:pt x="914" y="827"/>
                  </a:cubicBezTo>
                  <a:cubicBezTo>
                    <a:pt x="1000" y="713"/>
                    <a:pt x="1114" y="656"/>
                    <a:pt x="1285" y="656"/>
                  </a:cubicBezTo>
                  <a:close/>
                  <a:moveTo>
                    <a:pt x="1285" y="0"/>
                  </a:moveTo>
                  <a:cubicBezTo>
                    <a:pt x="885" y="0"/>
                    <a:pt x="572" y="114"/>
                    <a:pt x="343" y="371"/>
                  </a:cubicBezTo>
                  <a:cubicBezTo>
                    <a:pt x="115" y="599"/>
                    <a:pt x="1" y="913"/>
                    <a:pt x="1" y="1313"/>
                  </a:cubicBezTo>
                  <a:cubicBezTo>
                    <a:pt x="1" y="1683"/>
                    <a:pt x="87" y="1969"/>
                    <a:pt x="286" y="2197"/>
                  </a:cubicBezTo>
                  <a:cubicBezTo>
                    <a:pt x="457" y="2397"/>
                    <a:pt x="714" y="2511"/>
                    <a:pt x="1057" y="2511"/>
                  </a:cubicBezTo>
                  <a:cubicBezTo>
                    <a:pt x="1256" y="2511"/>
                    <a:pt x="1428" y="2482"/>
                    <a:pt x="1542" y="2397"/>
                  </a:cubicBezTo>
                  <a:cubicBezTo>
                    <a:pt x="1684" y="2340"/>
                    <a:pt x="1798" y="2226"/>
                    <a:pt x="1884" y="2083"/>
                  </a:cubicBezTo>
                  <a:lnTo>
                    <a:pt x="1913" y="2083"/>
                  </a:lnTo>
                  <a:cubicBezTo>
                    <a:pt x="1913" y="2368"/>
                    <a:pt x="1856" y="2596"/>
                    <a:pt x="1770" y="2768"/>
                  </a:cubicBezTo>
                  <a:cubicBezTo>
                    <a:pt x="1684" y="2939"/>
                    <a:pt x="1542" y="3053"/>
                    <a:pt x="1371" y="3139"/>
                  </a:cubicBezTo>
                  <a:cubicBezTo>
                    <a:pt x="1199" y="3196"/>
                    <a:pt x="971" y="3253"/>
                    <a:pt x="714" y="3253"/>
                  </a:cubicBezTo>
                  <a:cubicBezTo>
                    <a:pt x="543" y="3253"/>
                    <a:pt x="400" y="3224"/>
                    <a:pt x="258" y="3196"/>
                  </a:cubicBezTo>
                  <a:lnTo>
                    <a:pt x="258" y="3823"/>
                  </a:lnTo>
                  <a:cubicBezTo>
                    <a:pt x="372" y="3852"/>
                    <a:pt x="543" y="3880"/>
                    <a:pt x="771" y="3880"/>
                  </a:cubicBezTo>
                  <a:cubicBezTo>
                    <a:pt x="1399" y="3880"/>
                    <a:pt x="1884" y="3681"/>
                    <a:pt x="2198" y="3310"/>
                  </a:cubicBezTo>
                  <a:cubicBezTo>
                    <a:pt x="2512" y="2939"/>
                    <a:pt x="2654" y="2397"/>
                    <a:pt x="2654" y="1655"/>
                  </a:cubicBezTo>
                  <a:cubicBezTo>
                    <a:pt x="2654" y="1313"/>
                    <a:pt x="2597" y="1027"/>
                    <a:pt x="2483" y="770"/>
                  </a:cubicBezTo>
                  <a:cubicBezTo>
                    <a:pt x="2369" y="514"/>
                    <a:pt x="2226" y="342"/>
                    <a:pt x="1998" y="200"/>
                  </a:cubicBezTo>
                  <a:cubicBezTo>
                    <a:pt x="1798" y="57"/>
                    <a:pt x="1542" y="0"/>
                    <a:pt x="1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459600" y="3180775"/>
              <a:ext cx="2900" cy="2875"/>
            </a:xfrm>
            <a:custGeom>
              <a:avLst/>
              <a:gdLst/>
              <a:ahLst/>
              <a:cxnLst/>
              <a:rect l="l" t="t" r="r" b="b"/>
              <a:pathLst>
                <a:path w="116" h="115" extrusionOk="0">
                  <a:moveTo>
                    <a:pt x="58" y="1"/>
                  </a:moveTo>
                  <a:cubicBezTo>
                    <a:pt x="1" y="29"/>
                    <a:pt x="1" y="115"/>
                    <a:pt x="58" y="115"/>
                  </a:cubicBezTo>
                  <a:cubicBezTo>
                    <a:pt x="115" y="115"/>
                    <a:pt x="115" y="29"/>
                    <a:pt x="5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7413250" y="3248375"/>
              <a:ext cx="814625" cy="77450"/>
            </a:xfrm>
            <a:custGeom>
              <a:avLst/>
              <a:gdLst/>
              <a:ahLst/>
              <a:cxnLst/>
              <a:rect l="l" t="t" r="r" b="b"/>
              <a:pathLst>
                <a:path w="32585" h="3098" extrusionOk="0">
                  <a:moveTo>
                    <a:pt x="32099" y="0"/>
                  </a:moveTo>
                  <a:cubicBezTo>
                    <a:pt x="31885" y="0"/>
                    <a:pt x="31671" y="136"/>
                    <a:pt x="31671" y="407"/>
                  </a:cubicBezTo>
                  <a:cubicBezTo>
                    <a:pt x="31729" y="1854"/>
                    <a:pt x="28656" y="2074"/>
                    <a:pt x="26280" y="2074"/>
                  </a:cubicBezTo>
                  <a:cubicBezTo>
                    <a:pt x="25238" y="2074"/>
                    <a:pt x="24330" y="2032"/>
                    <a:pt x="23879" y="2032"/>
                  </a:cubicBezTo>
                  <a:cubicBezTo>
                    <a:pt x="23838" y="2032"/>
                    <a:pt x="23801" y="2032"/>
                    <a:pt x="23768" y="2033"/>
                  </a:cubicBezTo>
                  <a:cubicBezTo>
                    <a:pt x="21029" y="2119"/>
                    <a:pt x="18289" y="2176"/>
                    <a:pt x="15550" y="2204"/>
                  </a:cubicBezTo>
                  <a:cubicBezTo>
                    <a:pt x="12811" y="2233"/>
                    <a:pt x="10044" y="2233"/>
                    <a:pt x="7305" y="2233"/>
                  </a:cubicBezTo>
                  <a:cubicBezTo>
                    <a:pt x="6523" y="2233"/>
                    <a:pt x="5368" y="2362"/>
                    <a:pt x="4210" y="2362"/>
                  </a:cubicBezTo>
                  <a:cubicBezTo>
                    <a:pt x="2538" y="2362"/>
                    <a:pt x="859" y="2093"/>
                    <a:pt x="286" y="778"/>
                  </a:cubicBezTo>
                  <a:cubicBezTo>
                    <a:pt x="264" y="724"/>
                    <a:pt x="219" y="703"/>
                    <a:pt x="171" y="703"/>
                  </a:cubicBezTo>
                  <a:cubicBezTo>
                    <a:pt x="90" y="703"/>
                    <a:pt x="0" y="763"/>
                    <a:pt x="0" y="835"/>
                  </a:cubicBezTo>
                  <a:cubicBezTo>
                    <a:pt x="0" y="2975"/>
                    <a:pt x="2625" y="2975"/>
                    <a:pt x="4195" y="3032"/>
                  </a:cubicBezTo>
                  <a:cubicBezTo>
                    <a:pt x="5895" y="3080"/>
                    <a:pt x="7600" y="3098"/>
                    <a:pt x="9309" y="3098"/>
                  </a:cubicBezTo>
                  <a:cubicBezTo>
                    <a:pt x="11642" y="3098"/>
                    <a:pt x="13982" y="3065"/>
                    <a:pt x="16321" y="3032"/>
                  </a:cubicBezTo>
                  <a:cubicBezTo>
                    <a:pt x="20372" y="2975"/>
                    <a:pt x="24424" y="2946"/>
                    <a:pt x="28475" y="2746"/>
                  </a:cubicBezTo>
                  <a:cubicBezTo>
                    <a:pt x="29874" y="2661"/>
                    <a:pt x="32584" y="2347"/>
                    <a:pt x="32527" y="407"/>
                  </a:cubicBezTo>
                  <a:cubicBezTo>
                    <a:pt x="32527" y="136"/>
                    <a:pt x="32313" y="0"/>
                    <a:pt x="32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7578025" y="2123350"/>
              <a:ext cx="382725" cy="626925"/>
            </a:xfrm>
            <a:custGeom>
              <a:avLst/>
              <a:gdLst/>
              <a:ahLst/>
              <a:cxnLst/>
              <a:rect l="l" t="t" r="r" b="b"/>
              <a:pathLst>
                <a:path w="15309" h="25077" extrusionOk="0">
                  <a:moveTo>
                    <a:pt x="15146" y="0"/>
                  </a:moveTo>
                  <a:cubicBezTo>
                    <a:pt x="15129" y="0"/>
                    <a:pt x="15111" y="4"/>
                    <a:pt x="15094" y="13"/>
                  </a:cubicBezTo>
                  <a:cubicBezTo>
                    <a:pt x="14152" y="584"/>
                    <a:pt x="13154" y="1069"/>
                    <a:pt x="12098" y="1440"/>
                  </a:cubicBezTo>
                  <a:cubicBezTo>
                    <a:pt x="11128" y="1782"/>
                    <a:pt x="10158" y="2153"/>
                    <a:pt x="9245" y="2609"/>
                  </a:cubicBezTo>
                  <a:cubicBezTo>
                    <a:pt x="7362" y="3637"/>
                    <a:pt x="6106" y="5406"/>
                    <a:pt x="5165" y="7260"/>
                  </a:cubicBezTo>
                  <a:cubicBezTo>
                    <a:pt x="4023" y="9400"/>
                    <a:pt x="3139" y="11683"/>
                    <a:pt x="2169" y="13908"/>
                  </a:cubicBezTo>
                  <a:cubicBezTo>
                    <a:pt x="1227" y="16077"/>
                    <a:pt x="0" y="18416"/>
                    <a:pt x="229" y="20842"/>
                  </a:cubicBezTo>
                  <a:cubicBezTo>
                    <a:pt x="343" y="21897"/>
                    <a:pt x="742" y="22867"/>
                    <a:pt x="1370" y="23695"/>
                  </a:cubicBezTo>
                  <a:cubicBezTo>
                    <a:pt x="1926" y="24410"/>
                    <a:pt x="2803" y="25076"/>
                    <a:pt x="3747" y="25076"/>
                  </a:cubicBezTo>
                  <a:cubicBezTo>
                    <a:pt x="3820" y="25076"/>
                    <a:pt x="3893" y="25072"/>
                    <a:pt x="3966" y="25064"/>
                  </a:cubicBezTo>
                  <a:cubicBezTo>
                    <a:pt x="4280" y="25064"/>
                    <a:pt x="4337" y="24608"/>
                    <a:pt x="4023" y="24522"/>
                  </a:cubicBezTo>
                  <a:cubicBezTo>
                    <a:pt x="3167" y="24180"/>
                    <a:pt x="2426" y="23866"/>
                    <a:pt x="1855" y="23067"/>
                  </a:cubicBezTo>
                  <a:cubicBezTo>
                    <a:pt x="1313" y="22297"/>
                    <a:pt x="999" y="21412"/>
                    <a:pt x="999" y="20471"/>
                  </a:cubicBezTo>
                  <a:cubicBezTo>
                    <a:pt x="913" y="18160"/>
                    <a:pt x="2112" y="15963"/>
                    <a:pt x="3025" y="13880"/>
                  </a:cubicBezTo>
                  <a:cubicBezTo>
                    <a:pt x="3938" y="11797"/>
                    <a:pt x="4765" y="9743"/>
                    <a:pt x="5792" y="7745"/>
                  </a:cubicBezTo>
                  <a:cubicBezTo>
                    <a:pt x="6705" y="6005"/>
                    <a:pt x="7847" y="4350"/>
                    <a:pt x="9559" y="3323"/>
                  </a:cubicBezTo>
                  <a:cubicBezTo>
                    <a:pt x="11356" y="2267"/>
                    <a:pt x="13838" y="1925"/>
                    <a:pt x="15236" y="241"/>
                  </a:cubicBezTo>
                  <a:cubicBezTo>
                    <a:pt x="15309" y="121"/>
                    <a:pt x="15239" y="0"/>
                    <a:pt x="15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7738525" y="2574475"/>
              <a:ext cx="428700" cy="188425"/>
            </a:xfrm>
            <a:custGeom>
              <a:avLst/>
              <a:gdLst/>
              <a:ahLst/>
              <a:cxnLst/>
              <a:rect l="l" t="t" r="r" b="b"/>
              <a:pathLst>
                <a:path w="17148" h="7537" extrusionOk="0">
                  <a:moveTo>
                    <a:pt x="228" y="0"/>
                  </a:moveTo>
                  <a:cubicBezTo>
                    <a:pt x="57" y="0"/>
                    <a:pt x="0" y="257"/>
                    <a:pt x="171" y="286"/>
                  </a:cubicBezTo>
                  <a:cubicBezTo>
                    <a:pt x="1512" y="543"/>
                    <a:pt x="2853" y="685"/>
                    <a:pt x="4194" y="885"/>
                  </a:cubicBezTo>
                  <a:cubicBezTo>
                    <a:pt x="5535" y="1056"/>
                    <a:pt x="6962" y="1256"/>
                    <a:pt x="8331" y="1456"/>
                  </a:cubicBezTo>
                  <a:cubicBezTo>
                    <a:pt x="10989" y="1843"/>
                    <a:pt x="13619" y="2284"/>
                    <a:pt x="16248" y="2753"/>
                  </a:cubicBezTo>
                  <a:lnTo>
                    <a:pt x="16248" y="2753"/>
                  </a:lnTo>
                  <a:cubicBezTo>
                    <a:pt x="16297" y="3880"/>
                    <a:pt x="16325" y="5008"/>
                    <a:pt x="16378" y="6135"/>
                  </a:cubicBezTo>
                  <a:cubicBezTo>
                    <a:pt x="16378" y="6277"/>
                    <a:pt x="16463" y="6763"/>
                    <a:pt x="16378" y="6820"/>
                  </a:cubicBezTo>
                  <a:cubicBezTo>
                    <a:pt x="16332" y="6842"/>
                    <a:pt x="16267" y="6851"/>
                    <a:pt x="16192" y="6851"/>
                  </a:cubicBezTo>
                  <a:cubicBezTo>
                    <a:pt x="15983" y="6851"/>
                    <a:pt x="15697" y="6784"/>
                    <a:pt x="15550" y="6763"/>
                  </a:cubicBezTo>
                  <a:cubicBezTo>
                    <a:pt x="14894" y="6705"/>
                    <a:pt x="14209" y="6705"/>
                    <a:pt x="13553" y="6705"/>
                  </a:cubicBezTo>
                  <a:cubicBezTo>
                    <a:pt x="13239" y="6705"/>
                    <a:pt x="13153" y="7219"/>
                    <a:pt x="13467" y="7276"/>
                  </a:cubicBezTo>
                  <a:cubicBezTo>
                    <a:pt x="14238" y="7390"/>
                    <a:pt x="14979" y="7476"/>
                    <a:pt x="15750" y="7504"/>
                  </a:cubicBezTo>
                  <a:cubicBezTo>
                    <a:pt x="15921" y="7514"/>
                    <a:pt x="16114" y="7536"/>
                    <a:pt x="16301" y="7536"/>
                  </a:cubicBezTo>
                  <a:cubicBezTo>
                    <a:pt x="16676" y="7536"/>
                    <a:pt x="17024" y="7447"/>
                    <a:pt x="17119" y="6991"/>
                  </a:cubicBezTo>
                  <a:cubicBezTo>
                    <a:pt x="17148" y="6677"/>
                    <a:pt x="17148" y="6335"/>
                    <a:pt x="17119" y="6021"/>
                  </a:cubicBezTo>
                  <a:lnTo>
                    <a:pt x="17062" y="4879"/>
                  </a:lnTo>
                  <a:lnTo>
                    <a:pt x="16977" y="2454"/>
                  </a:lnTo>
                  <a:cubicBezTo>
                    <a:pt x="16977" y="2283"/>
                    <a:pt x="16863" y="2140"/>
                    <a:pt x="16720" y="2112"/>
                  </a:cubicBezTo>
                  <a:cubicBezTo>
                    <a:pt x="13952" y="1570"/>
                    <a:pt x="11185" y="1142"/>
                    <a:pt x="8446" y="771"/>
                  </a:cubicBezTo>
                  <a:cubicBezTo>
                    <a:pt x="7133" y="600"/>
                    <a:pt x="5821" y="428"/>
                    <a:pt x="4480" y="286"/>
                  </a:cubicBezTo>
                  <a:cubicBezTo>
                    <a:pt x="3082" y="115"/>
                    <a:pt x="1655" y="29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8242100" y="3148675"/>
              <a:ext cx="13575" cy="7175"/>
            </a:xfrm>
            <a:custGeom>
              <a:avLst/>
              <a:gdLst/>
              <a:ahLst/>
              <a:cxnLst/>
              <a:rect l="l" t="t" r="r" b="b"/>
              <a:pathLst>
                <a:path w="543" h="287" extrusionOk="0">
                  <a:moveTo>
                    <a:pt x="200" y="1"/>
                  </a:moveTo>
                  <a:cubicBezTo>
                    <a:pt x="143" y="86"/>
                    <a:pt x="86" y="201"/>
                    <a:pt x="1" y="286"/>
                  </a:cubicBezTo>
                  <a:lnTo>
                    <a:pt x="543" y="172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8149375" y="3079500"/>
              <a:ext cx="5025" cy="12150"/>
            </a:xfrm>
            <a:custGeom>
              <a:avLst/>
              <a:gdLst/>
              <a:ahLst/>
              <a:cxnLst/>
              <a:rect l="l" t="t" r="r" b="b"/>
              <a:pathLst>
                <a:path w="201" h="486" extrusionOk="0">
                  <a:moveTo>
                    <a:pt x="1" y="0"/>
                  </a:moveTo>
                  <a:lnTo>
                    <a:pt x="1" y="0"/>
                  </a:lnTo>
                  <a:cubicBezTo>
                    <a:pt x="29" y="171"/>
                    <a:pt x="29" y="314"/>
                    <a:pt x="58" y="485"/>
                  </a:cubicBezTo>
                  <a:cubicBezTo>
                    <a:pt x="115" y="400"/>
                    <a:pt x="143" y="314"/>
                    <a:pt x="200" y="228"/>
                  </a:cubicBezTo>
                  <a:cubicBezTo>
                    <a:pt x="143" y="171"/>
                    <a:pt x="58" y="86"/>
                    <a:pt x="1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8297025" y="2438125"/>
              <a:ext cx="41400" cy="401725"/>
            </a:xfrm>
            <a:custGeom>
              <a:avLst/>
              <a:gdLst/>
              <a:ahLst/>
              <a:cxnLst/>
              <a:rect l="l" t="t" r="r" b="b"/>
              <a:pathLst>
                <a:path w="1656" h="16069" extrusionOk="0">
                  <a:moveTo>
                    <a:pt x="833" y="1"/>
                  </a:moveTo>
                  <a:cubicBezTo>
                    <a:pt x="794" y="1"/>
                    <a:pt x="756" y="22"/>
                    <a:pt x="743" y="62"/>
                  </a:cubicBezTo>
                  <a:cubicBezTo>
                    <a:pt x="29" y="3257"/>
                    <a:pt x="914" y="6567"/>
                    <a:pt x="828" y="9820"/>
                  </a:cubicBezTo>
                  <a:cubicBezTo>
                    <a:pt x="828" y="11389"/>
                    <a:pt x="543" y="12930"/>
                    <a:pt x="1" y="14385"/>
                  </a:cubicBezTo>
                  <a:lnTo>
                    <a:pt x="1" y="14442"/>
                  </a:lnTo>
                  <a:cubicBezTo>
                    <a:pt x="1" y="14556"/>
                    <a:pt x="29" y="14699"/>
                    <a:pt x="58" y="14841"/>
                  </a:cubicBezTo>
                  <a:cubicBezTo>
                    <a:pt x="86" y="15070"/>
                    <a:pt x="86" y="15298"/>
                    <a:pt x="86" y="15555"/>
                  </a:cubicBezTo>
                  <a:lnTo>
                    <a:pt x="86" y="16068"/>
                  </a:lnTo>
                  <a:cubicBezTo>
                    <a:pt x="914" y="14471"/>
                    <a:pt x="1399" y="12702"/>
                    <a:pt x="1570" y="10933"/>
                  </a:cubicBezTo>
                  <a:cubicBezTo>
                    <a:pt x="1656" y="9164"/>
                    <a:pt x="1570" y="7423"/>
                    <a:pt x="1285" y="5683"/>
                  </a:cubicBezTo>
                  <a:cubicBezTo>
                    <a:pt x="1056" y="3828"/>
                    <a:pt x="800" y="1973"/>
                    <a:pt x="942" y="90"/>
                  </a:cubicBezTo>
                  <a:cubicBezTo>
                    <a:pt x="927" y="29"/>
                    <a:pt x="879" y="1"/>
                    <a:pt x="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8132250" y="2156925"/>
              <a:ext cx="369525" cy="1013450"/>
            </a:xfrm>
            <a:custGeom>
              <a:avLst/>
              <a:gdLst/>
              <a:ahLst/>
              <a:cxnLst/>
              <a:rect l="l" t="t" r="r" b="b"/>
              <a:pathLst>
                <a:path w="14781" h="40538" extrusionOk="0">
                  <a:moveTo>
                    <a:pt x="3347" y="1"/>
                  </a:moveTo>
                  <a:cubicBezTo>
                    <a:pt x="3236" y="1"/>
                    <a:pt x="3182" y="164"/>
                    <a:pt x="3282" y="239"/>
                  </a:cubicBezTo>
                  <a:cubicBezTo>
                    <a:pt x="5251" y="1438"/>
                    <a:pt x="7505" y="2265"/>
                    <a:pt x="9274" y="3806"/>
                  </a:cubicBezTo>
                  <a:cubicBezTo>
                    <a:pt x="9588" y="4120"/>
                    <a:pt x="9844" y="4519"/>
                    <a:pt x="9987" y="4947"/>
                  </a:cubicBezTo>
                  <a:cubicBezTo>
                    <a:pt x="10272" y="5546"/>
                    <a:pt x="10529" y="6174"/>
                    <a:pt x="10786" y="6802"/>
                  </a:cubicBezTo>
                  <a:cubicBezTo>
                    <a:pt x="11242" y="7972"/>
                    <a:pt x="11642" y="9141"/>
                    <a:pt x="12013" y="10340"/>
                  </a:cubicBezTo>
                  <a:cubicBezTo>
                    <a:pt x="12726" y="12736"/>
                    <a:pt x="13240" y="15162"/>
                    <a:pt x="13554" y="17644"/>
                  </a:cubicBezTo>
                  <a:cubicBezTo>
                    <a:pt x="13725" y="18899"/>
                    <a:pt x="13810" y="20183"/>
                    <a:pt x="13867" y="21467"/>
                  </a:cubicBezTo>
                  <a:cubicBezTo>
                    <a:pt x="13925" y="22609"/>
                    <a:pt x="14124" y="23778"/>
                    <a:pt x="13782" y="24891"/>
                  </a:cubicBezTo>
                  <a:cubicBezTo>
                    <a:pt x="13411" y="25947"/>
                    <a:pt x="12983" y="27003"/>
                    <a:pt x="12498" y="28030"/>
                  </a:cubicBezTo>
                  <a:cubicBezTo>
                    <a:pt x="12041" y="29085"/>
                    <a:pt x="11499" y="30084"/>
                    <a:pt x="10872" y="31054"/>
                  </a:cubicBezTo>
                  <a:lnTo>
                    <a:pt x="9787" y="32623"/>
                  </a:lnTo>
                  <a:cubicBezTo>
                    <a:pt x="8132" y="35049"/>
                    <a:pt x="6221" y="37274"/>
                    <a:pt x="4594" y="39671"/>
                  </a:cubicBezTo>
                  <a:lnTo>
                    <a:pt x="4937" y="39842"/>
                  </a:lnTo>
                  <a:lnTo>
                    <a:pt x="4395" y="39985"/>
                  </a:lnTo>
                  <a:cubicBezTo>
                    <a:pt x="4480" y="39871"/>
                    <a:pt x="4537" y="39785"/>
                    <a:pt x="4594" y="39671"/>
                  </a:cubicBezTo>
                  <a:cubicBezTo>
                    <a:pt x="3253" y="39015"/>
                    <a:pt x="1912" y="38244"/>
                    <a:pt x="885" y="37160"/>
                  </a:cubicBezTo>
                  <a:cubicBezTo>
                    <a:pt x="828" y="37246"/>
                    <a:pt x="800" y="37303"/>
                    <a:pt x="743" y="37388"/>
                  </a:cubicBezTo>
                  <a:cubicBezTo>
                    <a:pt x="714" y="37246"/>
                    <a:pt x="686" y="37074"/>
                    <a:pt x="686" y="36932"/>
                  </a:cubicBezTo>
                  <a:lnTo>
                    <a:pt x="686" y="36932"/>
                  </a:lnTo>
                  <a:cubicBezTo>
                    <a:pt x="743" y="37017"/>
                    <a:pt x="828" y="37074"/>
                    <a:pt x="885" y="37160"/>
                  </a:cubicBezTo>
                  <a:cubicBezTo>
                    <a:pt x="2312" y="34792"/>
                    <a:pt x="3767" y="32452"/>
                    <a:pt x="5165" y="30055"/>
                  </a:cubicBezTo>
                  <a:lnTo>
                    <a:pt x="5165" y="30055"/>
                  </a:lnTo>
                  <a:cubicBezTo>
                    <a:pt x="5080" y="30070"/>
                    <a:pt x="4994" y="30077"/>
                    <a:pt x="4912" y="30077"/>
                  </a:cubicBezTo>
                  <a:cubicBezTo>
                    <a:pt x="4830" y="30077"/>
                    <a:pt x="4751" y="30070"/>
                    <a:pt x="4680" y="30055"/>
                  </a:cubicBezTo>
                  <a:cubicBezTo>
                    <a:pt x="4566" y="30027"/>
                    <a:pt x="4452" y="29941"/>
                    <a:pt x="4423" y="29827"/>
                  </a:cubicBezTo>
                  <a:cubicBezTo>
                    <a:pt x="4052" y="30426"/>
                    <a:pt x="3710" y="31054"/>
                    <a:pt x="3339" y="31653"/>
                  </a:cubicBezTo>
                  <a:cubicBezTo>
                    <a:pt x="2283" y="33422"/>
                    <a:pt x="1171" y="35220"/>
                    <a:pt x="86" y="36989"/>
                  </a:cubicBezTo>
                  <a:cubicBezTo>
                    <a:pt x="1" y="37131"/>
                    <a:pt x="29" y="37331"/>
                    <a:pt x="143" y="37445"/>
                  </a:cubicBezTo>
                  <a:cubicBezTo>
                    <a:pt x="1313" y="38843"/>
                    <a:pt x="2940" y="39728"/>
                    <a:pt x="4537" y="40498"/>
                  </a:cubicBezTo>
                  <a:cubicBezTo>
                    <a:pt x="4599" y="40525"/>
                    <a:pt x="4664" y="40538"/>
                    <a:pt x="4727" y="40538"/>
                  </a:cubicBezTo>
                  <a:cubicBezTo>
                    <a:pt x="4868" y="40538"/>
                    <a:pt x="5001" y="40474"/>
                    <a:pt x="5080" y="40356"/>
                  </a:cubicBezTo>
                  <a:cubicBezTo>
                    <a:pt x="6449" y="38244"/>
                    <a:pt x="8047" y="36333"/>
                    <a:pt x="9531" y="34307"/>
                  </a:cubicBezTo>
                  <a:cubicBezTo>
                    <a:pt x="9930" y="33793"/>
                    <a:pt x="10301" y="33280"/>
                    <a:pt x="10643" y="32766"/>
                  </a:cubicBezTo>
                  <a:cubicBezTo>
                    <a:pt x="10700" y="32738"/>
                    <a:pt x="13354" y="28258"/>
                    <a:pt x="14238" y="25890"/>
                  </a:cubicBezTo>
                  <a:cubicBezTo>
                    <a:pt x="14467" y="25348"/>
                    <a:pt x="14609" y="24777"/>
                    <a:pt x="14723" y="24206"/>
                  </a:cubicBezTo>
                  <a:cubicBezTo>
                    <a:pt x="14780" y="23607"/>
                    <a:pt x="14752" y="22979"/>
                    <a:pt x="14695" y="22352"/>
                  </a:cubicBezTo>
                  <a:cubicBezTo>
                    <a:pt x="14581" y="21039"/>
                    <a:pt x="14552" y="19698"/>
                    <a:pt x="14410" y="18386"/>
                  </a:cubicBezTo>
                  <a:cubicBezTo>
                    <a:pt x="14153" y="15761"/>
                    <a:pt x="13639" y="13193"/>
                    <a:pt x="12897" y="10654"/>
                  </a:cubicBezTo>
                  <a:cubicBezTo>
                    <a:pt x="12555" y="9427"/>
                    <a:pt x="12098" y="8171"/>
                    <a:pt x="11642" y="6944"/>
                  </a:cubicBezTo>
                  <a:cubicBezTo>
                    <a:pt x="11414" y="6402"/>
                    <a:pt x="11185" y="5832"/>
                    <a:pt x="10929" y="5261"/>
                  </a:cubicBezTo>
                  <a:cubicBezTo>
                    <a:pt x="10700" y="4690"/>
                    <a:pt x="10444" y="4148"/>
                    <a:pt x="10101" y="3663"/>
                  </a:cubicBezTo>
                  <a:cubicBezTo>
                    <a:pt x="9787" y="3264"/>
                    <a:pt x="9388" y="2921"/>
                    <a:pt x="8960" y="2665"/>
                  </a:cubicBezTo>
                  <a:cubicBezTo>
                    <a:pt x="8389" y="2265"/>
                    <a:pt x="7790" y="1894"/>
                    <a:pt x="7162" y="1552"/>
                  </a:cubicBezTo>
                  <a:cubicBezTo>
                    <a:pt x="5964" y="896"/>
                    <a:pt x="4709" y="382"/>
                    <a:pt x="3396" y="11"/>
                  </a:cubicBezTo>
                  <a:cubicBezTo>
                    <a:pt x="3379" y="4"/>
                    <a:pt x="3362" y="1"/>
                    <a:pt x="3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7941800" y="2124200"/>
              <a:ext cx="33550" cy="486450"/>
            </a:xfrm>
            <a:custGeom>
              <a:avLst/>
              <a:gdLst/>
              <a:ahLst/>
              <a:cxnLst/>
              <a:rect l="l" t="t" r="r" b="b"/>
              <a:pathLst>
                <a:path w="1342" h="19458" extrusionOk="0">
                  <a:moveTo>
                    <a:pt x="614" y="1"/>
                  </a:moveTo>
                  <a:cubicBezTo>
                    <a:pt x="584" y="1"/>
                    <a:pt x="554" y="19"/>
                    <a:pt x="543" y="65"/>
                  </a:cubicBezTo>
                  <a:cubicBezTo>
                    <a:pt x="286" y="607"/>
                    <a:pt x="172" y="1234"/>
                    <a:pt x="143" y="1834"/>
                  </a:cubicBezTo>
                  <a:cubicBezTo>
                    <a:pt x="29" y="3003"/>
                    <a:pt x="1" y="4173"/>
                    <a:pt x="1" y="5343"/>
                  </a:cubicBezTo>
                  <a:cubicBezTo>
                    <a:pt x="1" y="8453"/>
                    <a:pt x="86" y="11535"/>
                    <a:pt x="229" y="14645"/>
                  </a:cubicBezTo>
                  <a:cubicBezTo>
                    <a:pt x="286" y="15472"/>
                    <a:pt x="315" y="16299"/>
                    <a:pt x="372" y="17098"/>
                  </a:cubicBezTo>
                  <a:cubicBezTo>
                    <a:pt x="400" y="17498"/>
                    <a:pt x="400" y="17897"/>
                    <a:pt x="429" y="18325"/>
                  </a:cubicBezTo>
                  <a:cubicBezTo>
                    <a:pt x="429" y="18668"/>
                    <a:pt x="486" y="19010"/>
                    <a:pt x="628" y="19324"/>
                  </a:cubicBezTo>
                  <a:cubicBezTo>
                    <a:pt x="680" y="19414"/>
                    <a:pt x="766" y="19457"/>
                    <a:pt x="853" y="19457"/>
                  </a:cubicBezTo>
                  <a:cubicBezTo>
                    <a:pt x="959" y="19457"/>
                    <a:pt x="1066" y="19392"/>
                    <a:pt x="1113" y="19267"/>
                  </a:cubicBezTo>
                  <a:cubicBezTo>
                    <a:pt x="1342" y="18725"/>
                    <a:pt x="1142" y="17926"/>
                    <a:pt x="1113" y="17355"/>
                  </a:cubicBezTo>
                  <a:cubicBezTo>
                    <a:pt x="1056" y="16642"/>
                    <a:pt x="1028" y="15900"/>
                    <a:pt x="999" y="15187"/>
                  </a:cubicBezTo>
                  <a:cubicBezTo>
                    <a:pt x="914" y="13617"/>
                    <a:pt x="828" y="12077"/>
                    <a:pt x="800" y="10507"/>
                  </a:cubicBezTo>
                  <a:cubicBezTo>
                    <a:pt x="685" y="7797"/>
                    <a:pt x="628" y="5086"/>
                    <a:pt x="600" y="2376"/>
                  </a:cubicBezTo>
                  <a:cubicBezTo>
                    <a:pt x="600" y="1919"/>
                    <a:pt x="600" y="1434"/>
                    <a:pt x="600" y="949"/>
                  </a:cubicBezTo>
                  <a:cubicBezTo>
                    <a:pt x="600" y="664"/>
                    <a:pt x="628" y="379"/>
                    <a:pt x="685" y="93"/>
                  </a:cubicBezTo>
                  <a:cubicBezTo>
                    <a:pt x="703" y="42"/>
                    <a:pt x="658" y="1"/>
                    <a:pt x="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8172925" y="2149600"/>
              <a:ext cx="32825" cy="501400"/>
            </a:xfrm>
            <a:custGeom>
              <a:avLst/>
              <a:gdLst/>
              <a:ahLst/>
              <a:cxnLst/>
              <a:rect l="l" t="t" r="r" b="b"/>
              <a:pathLst>
                <a:path w="1313" h="20056" extrusionOk="0">
                  <a:moveTo>
                    <a:pt x="1091" y="1"/>
                  </a:moveTo>
                  <a:cubicBezTo>
                    <a:pt x="1034" y="1"/>
                    <a:pt x="982" y="33"/>
                    <a:pt x="970" y="104"/>
                  </a:cubicBezTo>
                  <a:cubicBezTo>
                    <a:pt x="656" y="2473"/>
                    <a:pt x="514" y="4841"/>
                    <a:pt x="400" y="7209"/>
                  </a:cubicBezTo>
                  <a:cubicBezTo>
                    <a:pt x="285" y="9606"/>
                    <a:pt x="171" y="11945"/>
                    <a:pt x="114" y="14313"/>
                  </a:cubicBezTo>
                  <a:cubicBezTo>
                    <a:pt x="57" y="16225"/>
                    <a:pt x="29" y="18137"/>
                    <a:pt x="0" y="20048"/>
                  </a:cubicBezTo>
                  <a:cubicBezTo>
                    <a:pt x="43" y="20053"/>
                    <a:pt x="85" y="20055"/>
                    <a:pt x="126" y="20055"/>
                  </a:cubicBezTo>
                  <a:cubicBezTo>
                    <a:pt x="333" y="20055"/>
                    <a:pt x="523" y="19996"/>
                    <a:pt x="713" y="19877"/>
                  </a:cubicBezTo>
                  <a:cubicBezTo>
                    <a:pt x="771" y="15997"/>
                    <a:pt x="885" y="12088"/>
                    <a:pt x="1027" y="8207"/>
                  </a:cubicBezTo>
                  <a:cubicBezTo>
                    <a:pt x="1141" y="5525"/>
                    <a:pt x="1313" y="2843"/>
                    <a:pt x="1256" y="161"/>
                  </a:cubicBezTo>
                  <a:cubicBezTo>
                    <a:pt x="1256" y="62"/>
                    <a:pt x="1169" y="1"/>
                    <a:pt x="1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8170775" y="2743525"/>
              <a:ext cx="18575" cy="283925"/>
            </a:xfrm>
            <a:custGeom>
              <a:avLst/>
              <a:gdLst/>
              <a:ahLst/>
              <a:cxnLst/>
              <a:rect l="l" t="t" r="r" b="b"/>
              <a:pathLst>
                <a:path w="743" h="11357" extrusionOk="0">
                  <a:moveTo>
                    <a:pt x="29" y="1"/>
                  </a:moveTo>
                  <a:cubicBezTo>
                    <a:pt x="29" y="1570"/>
                    <a:pt x="1" y="3139"/>
                    <a:pt x="1" y="4708"/>
                  </a:cubicBezTo>
                  <a:cubicBezTo>
                    <a:pt x="1" y="6934"/>
                    <a:pt x="1" y="9131"/>
                    <a:pt x="58" y="11356"/>
                  </a:cubicBezTo>
                  <a:cubicBezTo>
                    <a:pt x="143" y="11242"/>
                    <a:pt x="200" y="11128"/>
                    <a:pt x="257" y="11014"/>
                  </a:cubicBezTo>
                  <a:cubicBezTo>
                    <a:pt x="400" y="10757"/>
                    <a:pt x="571" y="10500"/>
                    <a:pt x="742" y="10272"/>
                  </a:cubicBezTo>
                  <a:lnTo>
                    <a:pt x="742" y="343"/>
                  </a:lnTo>
                  <a:cubicBezTo>
                    <a:pt x="514" y="200"/>
                    <a:pt x="257" y="115"/>
                    <a:pt x="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7943500" y="1886400"/>
              <a:ext cx="265825" cy="176125"/>
            </a:xfrm>
            <a:custGeom>
              <a:avLst/>
              <a:gdLst/>
              <a:ahLst/>
              <a:cxnLst/>
              <a:rect l="l" t="t" r="r" b="b"/>
              <a:pathLst>
                <a:path w="10633" h="7045" extrusionOk="0">
                  <a:moveTo>
                    <a:pt x="10401" y="1"/>
                  </a:moveTo>
                  <a:cubicBezTo>
                    <a:pt x="10335" y="1"/>
                    <a:pt x="10269" y="32"/>
                    <a:pt x="10233" y="104"/>
                  </a:cubicBezTo>
                  <a:cubicBezTo>
                    <a:pt x="9890" y="1588"/>
                    <a:pt x="9862" y="3071"/>
                    <a:pt x="9063" y="4384"/>
                  </a:cubicBezTo>
                  <a:cubicBezTo>
                    <a:pt x="8332" y="5603"/>
                    <a:pt x="7034" y="6359"/>
                    <a:pt x="5635" y="6359"/>
                  </a:cubicBezTo>
                  <a:cubicBezTo>
                    <a:pt x="5561" y="6359"/>
                    <a:pt x="5486" y="6357"/>
                    <a:pt x="5411" y="6353"/>
                  </a:cubicBezTo>
                  <a:cubicBezTo>
                    <a:pt x="4669" y="6353"/>
                    <a:pt x="3927" y="6210"/>
                    <a:pt x="3214" y="5925"/>
                  </a:cubicBezTo>
                  <a:cubicBezTo>
                    <a:pt x="2615" y="5611"/>
                    <a:pt x="2101" y="5126"/>
                    <a:pt x="1787" y="4498"/>
                  </a:cubicBezTo>
                  <a:cubicBezTo>
                    <a:pt x="1017" y="3185"/>
                    <a:pt x="475" y="1730"/>
                    <a:pt x="218" y="218"/>
                  </a:cubicBezTo>
                  <a:cubicBezTo>
                    <a:pt x="196" y="174"/>
                    <a:pt x="158" y="156"/>
                    <a:pt x="120" y="156"/>
                  </a:cubicBezTo>
                  <a:cubicBezTo>
                    <a:pt x="59" y="156"/>
                    <a:pt x="1" y="205"/>
                    <a:pt x="18" y="275"/>
                  </a:cubicBezTo>
                  <a:cubicBezTo>
                    <a:pt x="75" y="1987"/>
                    <a:pt x="560" y="3670"/>
                    <a:pt x="1445" y="5154"/>
                  </a:cubicBezTo>
                  <a:cubicBezTo>
                    <a:pt x="1816" y="5782"/>
                    <a:pt x="2358" y="6295"/>
                    <a:pt x="3014" y="6581"/>
                  </a:cubicBezTo>
                  <a:cubicBezTo>
                    <a:pt x="3785" y="6866"/>
                    <a:pt x="4583" y="7009"/>
                    <a:pt x="5382" y="7037"/>
                  </a:cubicBezTo>
                  <a:cubicBezTo>
                    <a:pt x="5467" y="7042"/>
                    <a:pt x="5552" y="7044"/>
                    <a:pt x="5636" y="7044"/>
                  </a:cubicBezTo>
                  <a:cubicBezTo>
                    <a:pt x="7113" y="7044"/>
                    <a:pt x="8512" y="6340"/>
                    <a:pt x="9348" y="5126"/>
                  </a:cubicBezTo>
                  <a:cubicBezTo>
                    <a:pt x="10318" y="3728"/>
                    <a:pt x="10632" y="1816"/>
                    <a:pt x="10604" y="161"/>
                  </a:cubicBezTo>
                  <a:cubicBezTo>
                    <a:pt x="10587" y="62"/>
                    <a:pt x="10494" y="1"/>
                    <a:pt x="10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998150" y="3080925"/>
              <a:ext cx="162125" cy="64550"/>
            </a:xfrm>
            <a:custGeom>
              <a:avLst/>
              <a:gdLst/>
              <a:ahLst/>
              <a:cxnLst/>
              <a:rect l="l" t="t" r="r" b="b"/>
              <a:pathLst>
                <a:path w="6485" h="2582" extrusionOk="0">
                  <a:moveTo>
                    <a:pt x="686" y="0"/>
                  </a:moveTo>
                  <a:cubicBezTo>
                    <a:pt x="286" y="29"/>
                    <a:pt x="1" y="371"/>
                    <a:pt x="86" y="742"/>
                  </a:cubicBezTo>
                  <a:cubicBezTo>
                    <a:pt x="200" y="1142"/>
                    <a:pt x="714" y="1398"/>
                    <a:pt x="1056" y="1541"/>
                  </a:cubicBezTo>
                  <a:cubicBezTo>
                    <a:pt x="1813" y="1839"/>
                    <a:pt x="2606" y="2008"/>
                    <a:pt x="3422" y="2048"/>
                  </a:cubicBezTo>
                  <a:lnTo>
                    <a:pt x="3422" y="2048"/>
                  </a:lnTo>
                  <a:cubicBezTo>
                    <a:pt x="3403" y="2069"/>
                    <a:pt x="3385" y="2091"/>
                    <a:pt x="3368" y="2112"/>
                  </a:cubicBezTo>
                  <a:cubicBezTo>
                    <a:pt x="3195" y="2306"/>
                    <a:pt x="3381" y="2581"/>
                    <a:pt x="3581" y="2581"/>
                  </a:cubicBezTo>
                  <a:cubicBezTo>
                    <a:pt x="3645" y="2581"/>
                    <a:pt x="3711" y="2552"/>
                    <a:pt x="3767" y="2483"/>
                  </a:cubicBezTo>
                  <a:lnTo>
                    <a:pt x="4195" y="1998"/>
                  </a:lnTo>
                  <a:cubicBezTo>
                    <a:pt x="4366" y="1826"/>
                    <a:pt x="4252" y="1541"/>
                    <a:pt x="4024" y="1512"/>
                  </a:cubicBezTo>
                  <a:cubicBezTo>
                    <a:pt x="3940" y="1515"/>
                    <a:pt x="3857" y="1517"/>
                    <a:pt x="3774" y="1517"/>
                  </a:cubicBezTo>
                  <a:cubicBezTo>
                    <a:pt x="3035" y="1517"/>
                    <a:pt x="2320" y="1404"/>
                    <a:pt x="1627" y="1199"/>
                  </a:cubicBezTo>
                  <a:cubicBezTo>
                    <a:pt x="1427" y="1142"/>
                    <a:pt x="1228" y="1056"/>
                    <a:pt x="1056" y="970"/>
                  </a:cubicBezTo>
                  <a:cubicBezTo>
                    <a:pt x="942" y="913"/>
                    <a:pt x="600" y="742"/>
                    <a:pt x="571" y="599"/>
                  </a:cubicBezTo>
                  <a:cubicBezTo>
                    <a:pt x="571" y="512"/>
                    <a:pt x="661" y="480"/>
                    <a:pt x="789" y="480"/>
                  </a:cubicBezTo>
                  <a:cubicBezTo>
                    <a:pt x="1076" y="480"/>
                    <a:pt x="1557" y="637"/>
                    <a:pt x="1656" y="657"/>
                  </a:cubicBezTo>
                  <a:cubicBezTo>
                    <a:pt x="1885" y="683"/>
                    <a:pt x="2118" y="696"/>
                    <a:pt x="2351" y="696"/>
                  </a:cubicBezTo>
                  <a:cubicBezTo>
                    <a:pt x="2872" y="696"/>
                    <a:pt x="3397" y="632"/>
                    <a:pt x="3910" y="514"/>
                  </a:cubicBezTo>
                  <a:cubicBezTo>
                    <a:pt x="4379" y="447"/>
                    <a:pt x="4838" y="370"/>
                    <a:pt x="5294" y="370"/>
                  </a:cubicBezTo>
                  <a:cubicBezTo>
                    <a:pt x="5614" y="370"/>
                    <a:pt x="5931" y="408"/>
                    <a:pt x="6249" y="514"/>
                  </a:cubicBezTo>
                  <a:cubicBezTo>
                    <a:pt x="6276" y="527"/>
                    <a:pt x="6300" y="533"/>
                    <a:pt x="6322" y="533"/>
                  </a:cubicBezTo>
                  <a:cubicBezTo>
                    <a:pt x="6441" y="533"/>
                    <a:pt x="6484" y="358"/>
                    <a:pt x="6363" y="286"/>
                  </a:cubicBezTo>
                  <a:cubicBezTo>
                    <a:pt x="5807" y="106"/>
                    <a:pt x="5227" y="6"/>
                    <a:pt x="4640" y="6"/>
                  </a:cubicBezTo>
                  <a:cubicBezTo>
                    <a:pt x="4294" y="6"/>
                    <a:pt x="3945" y="40"/>
                    <a:pt x="3596" y="114"/>
                  </a:cubicBezTo>
                  <a:cubicBezTo>
                    <a:pt x="3111" y="171"/>
                    <a:pt x="2626" y="229"/>
                    <a:pt x="2141" y="229"/>
                  </a:cubicBezTo>
                  <a:cubicBezTo>
                    <a:pt x="1855" y="229"/>
                    <a:pt x="1599" y="171"/>
                    <a:pt x="1370" y="114"/>
                  </a:cubicBezTo>
                  <a:cubicBezTo>
                    <a:pt x="1142" y="29"/>
                    <a:pt x="914" y="0"/>
                    <a:pt x="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038100" y="3119825"/>
              <a:ext cx="219000" cy="155525"/>
            </a:xfrm>
            <a:custGeom>
              <a:avLst/>
              <a:gdLst/>
              <a:ahLst/>
              <a:cxnLst/>
              <a:rect l="l" t="t" r="r" b="b"/>
              <a:pathLst>
                <a:path w="8760" h="6221" extrusionOk="0">
                  <a:moveTo>
                    <a:pt x="2847" y="1"/>
                  </a:moveTo>
                  <a:cubicBezTo>
                    <a:pt x="2831" y="1"/>
                    <a:pt x="2814" y="5"/>
                    <a:pt x="2797" y="14"/>
                  </a:cubicBezTo>
                  <a:cubicBezTo>
                    <a:pt x="2083" y="499"/>
                    <a:pt x="1399" y="1012"/>
                    <a:pt x="771" y="1611"/>
                  </a:cubicBezTo>
                  <a:cubicBezTo>
                    <a:pt x="343" y="1982"/>
                    <a:pt x="1" y="2581"/>
                    <a:pt x="371" y="3124"/>
                  </a:cubicBezTo>
                  <a:cubicBezTo>
                    <a:pt x="525" y="3347"/>
                    <a:pt x="746" y="3430"/>
                    <a:pt x="987" y="3430"/>
                  </a:cubicBezTo>
                  <a:cubicBezTo>
                    <a:pt x="1109" y="3430"/>
                    <a:pt x="1235" y="3409"/>
                    <a:pt x="1361" y="3374"/>
                  </a:cubicBezTo>
                  <a:lnTo>
                    <a:pt x="1361" y="3374"/>
                  </a:lnTo>
                  <a:cubicBezTo>
                    <a:pt x="1242" y="3700"/>
                    <a:pt x="1232" y="4028"/>
                    <a:pt x="1513" y="4265"/>
                  </a:cubicBezTo>
                  <a:cubicBezTo>
                    <a:pt x="1705" y="4411"/>
                    <a:pt x="1941" y="4469"/>
                    <a:pt x="2187" y="4469"/>
                  </a:cubicBezTo>
                  <a:cubicBezTo>
                    <a:pt x="2562" y="4469"/>
                    <a:pt x="2960" y="4335"/>
                    <a:pt x="3253" y="4179"/>
                  </a:cubicBezTo>
                  <a:cubicBezTo>
                    <a:pt x="3477" y="4047"/>
                    <a:pt x="3693" y="3897"/>
                    <a:pt x="3899" y="3732"/>
                  </a:cubicBezTo>
                  <a:lnTo>
                    <a:pt x="3899" y="3732"/>
                  </a:lnTo>
                  <a:cubicBezTo>
                    <a:pt x="3829" y="3965"/>
                    <a:pt x="3766" y="4201"/>
                    <a:pt x="3710" y="4436"/>
                  </a:cubicBezTo>
                  <a:cubicBezTo>
                    <a:pt x="3624" y="4921"/>
                    <a:pt x="3367" y="5749"/>
                    <a:pt x="3967" y="5948"/>
                  </a:cubicBezTo>
                  <a:cubicBezTo>
                    <a:pt x="4054" y="5980"/>
                    <a:pt x="4140" y="5995"/>
                    <a:pt x="4223" y="5995"/>
                  </a:cubicBezTo>
                  <a:cubicBezTo>
                    <a:pt x="4660" y="5995"/>
                    <a:pt x="5044" y="5603"/>
                    <a:pt x="5308" y="5292"/>
                  </a:cubicBezTo>
                  <a:cubicBezTo>
                    <a:pt x="5386" y="5195"/>
                    <a:pt x="5462" y="5096"/>
                    <a:pt x="5536" y="4997"/>
                  </a:cubicBezTo>
                  <a:lnTo>
                    <a:pt x="5536" y="4997"/>
                  </a:lnTo>
                  <a:cubicBezTo>
                    <a:pt x="5487" y="5274"/>
                    <a:pt x="5439" y="5553"/>
                    <a:pt x="5393" y="5834"/>
                  </a:cubicBezTo>
                  <a:cubicBezTo>
                    <a:pt x="5326" y="6036"/>
                    <a:pt x="5488" y="6220"/>
                    <a:pt x="5685" y="6220"/>
                  </a:cubicBezTo>
                  <a:cubicBezTo>
                    <a:pt x="5739" y="6220"/>
                    <a:pt x="5795" y="6207"/>
                    <a:pt x="5850" y="6176"/>
                  </a:cubicBezTo>
                  <a:cubicBezTo>
                    <a:pt x="7619" y="5292"/>
                    <a:pt x="8731" y="3494"/>
                    <a:pt x="8760" y="1497"/>
                  </a:cubicBezTo>
                  <a:cubicBezTo>
                    <a:pt x="8760" y="1369"/>
                    <a:pt x="8674" y="1305"/>
                    <a:pt x="8582" y="1305"/>
                  </a:cubicBezTo>
                  <a:cubicBezTo>
                    <a:pt x="8489" y="1305"/>
                    <a:pt x="8389" y="1369"/>
                    <a:pt x="8360" y="1497"/>
                  </a:cubicBezTo>
                  <a:cubicBezTo>
                    <a:pt x="8187" y="3034"/>
                    <a:pt x="7346" y="4421"/>
                    <a:pt x="6099" y="5300"/>
                  </a:cubicBezTo>
                  <a:lnTo>
                    <a:pt x="6099" y="5300"/>
                  </a:lnTo>
                  <a:cubicBezTo>
                    <a:pt x="6215" y="4669"/>
                    <a:pt x="6324" y="4032"/>
                    <a:pt x="6449" y="3409"/>
                  </a:cubicBezTo>
                  <a:cubicBezTo>
                    <a:pt x="6488" y="3196"/>
                    <a:pt x="6277" y="2997"/>
                    <a:pt x="6093" y="2997"/>
                  </a:cubicBezTo>
                  <a:cubicBezTo>
                    <a:pt x="6006" y="2997"/>
                    <a:pt x="5924" y="3042"/>
                    <a:pt x="5878" y="3152"/>
                  </a:cubicBezTo>
                  <a:cubicBezTo>
                    <a:pt x="5870" y="3172"/>
                    <a:pt x="5862" y="3191"/>
                    <a:pt x="5854" y="3211"/>
                  </a:cubicBezTo>
                  <a:lnTo>
                    <a:pt x="5854" y="3211"/>
                  </a:lnTo>
                  <a:lnTo>
                    <a:pt x="5850" y="3209"/>
                  </a:lnTo>
                  <a:cubicBezTo>
                    <a:pt x="5849" y="3216"/>
                    <a:pt x="5847" y="3223"/>
                    <a:pt x="5846" y="3230"/>
                  </a:cubicBezTo>
                  <a:lnTo>
                    <a:pt x="5846" y="3230"/>
                  </a:lnTo>
                  <a:cubicBezTo>
                    <a:pt x="5679" y="3632"/>
                    <a:pt x="5463" y="4031"/>
                    <a:pt x="5222" y="4379"/>
                  </a:cubicBezTo>
                  <a:cubicBezTo>
                    <a:pt x="5079" y="4579"/>
                    <a:pt x="4937" y="4778"/>
                    <a:pt x="4765" y="4978"/>
                  </a:cubicBezTo>
                  <a:cubicBezTo>
                    <a:pt x="4651" y="5092"/>
                    <a:pt x="4480" y="5321"/>
                    <a:pt x="4309" y="5378"/>
                  </a:cubicBezTo>
                  <a:cubicBezTo>
                    <a:pt x="4276" y="5382"/>
                    <a:pt x="4250" y="5385"/>
                    <a:pt x="4231" y="5385"/>
                  </a:cubicBezTo>
                  <a:cubicBezTo>
                    <a:pt x="4135" y="5385"/>
                    <a:pt x="4195" y="5325"/>
                    <a:pt x="4195" y="5206"/>
                  </a:cubicBezTo>
                  <a:cubicBezTo>
                    <a:pt x="4195" y="5064"/>
                    <a:pt x="4223" y="4921"/>
                    <a:pt x="4252" y="4778"/>
                  </a:cubicBezTo>
                  <a:cubicBezTo>
                    <a:pt x="4309" y="4550"/>
                    <a:pt x="4337" y="4350"/>
                    <a:pt x="4395" y="4151"/>
                  </a:cubicBezTo>
                  <a:cubicBezTo>
                    <a:pt x="4537" y="3637"/>
                    <a:pt x="4737" y="3152"/>
                    <a:pt x="4937" y="2696"/>
                  </a:cubicBezTo>
                  <a:cubicBezTo>
                    <a:pt x="5042" y="2464"/>
                    <a:pt x="4868" y="2218"/>
                    <a:pt x="4667" y="2218"/>
                  </a:cubicBezTo>
                  <a:cubicBezTo>
                    <a:pt x="4595" y="2218"/>
                    <a:pt x="4519" y="2249"/>
                    <a:pt x="4452" y="2325"/>
                  </a:cubicBezTo>
                  <a:cubicBezTo>
                    <a:pt x="4443" y="2335"/>
                    <a:pt x="4435" y="2345"/>
                    <a:pt x="4426" y="2355"/>
                  </a:cubicBezTo>
                  <a:lnTo>
                    <a:pt x="4426" y="2355"/>
                  </a:lnTo>
                  <a:lnTo>
                    <a:pt x="4423" y="2353"/>
                  </a:lnTo>
                  <a:cubicBezTo>
                    <a:pt x="4421" y="2358"/>
                    <a:pt x="4418" y="2363"/>
                    <a:pt x="4416" y="2368"/>
                  </a:cubicBezTo>
                  <a:lnTo>
                    <a:pt x="4416" y="2368"/>
                  </a:lnTo>
                  <a:cubicBezTo>
                    <a:pt x="3934" y="2957"/>
                    <a:pt x="3130" y="3912"/>
                    <a:pt x="2281" y="3912"/>
                  </a:cubicBezTo>
                  <a:cubicBezTo>
                    <a:pt x="2215" y="3912"/>
                    <a:pt x="2149" y="3906"/>
                    <a:pt x="2083" y="3894"/>
                  </a:cubicBezTo>
                  <a:cubicBezTo>
                    <a:pt x="1685" y="3824"/>
                    <a:pt x="2114" y="3195"/>
                    <a:pt x="2375" y="2862"/>
                  </a:cubicBezTo>
                  <a:lnTo>
                    <a:pt x="2375" y="2862"/>
                  </a:lnTo>
                  <a:cubicBezTo>
                    <a:pt x="2845" y="2547"/>
                    <a:pt x="3277" y="2163"/>
                    <a:pt x="3647" y="1745"/>
                  </a:cubicBezTo>
                  <a:lnTo>
                    <a:pt x="3647" y="1745"/>
                  </a:lnTo>
                  <a:cubicBezTo>
                    <a:pt x="3659" y="1738"/>
                    <a:pt x="3670" y="1732"/>
                    <a:pt x="3681" y="1725"/>
                  </a:cubicBezTo>
                  <a:cubicBezTo>
                    <a:pt x="3678" y="1722"/>
                    <a:pt x="3675" y="1719"/>
                    <a:pt x="3672" y="1716"/>
                  </a:cubicBezTo>
                  <a:lnTo>
                    <a:pt x="3672" y="1716"/>
                  </a:lnTo>
                  <a:cubicBezTo>
                    <a:pt x="3694" y="1691"/>
                    <a:pt x="3716" y="1666"/>
                    <a:pt x="3738" y="1640"/>
                  </a:cubicBezTo>
                  <a:cubicBezTo>
                    <a:pt x="3907" y="1422"/>
                    <a:pt x="3749" y="1123"/>
                    <a:pt x="3506" y="1123"/>
                  </a:cubicBezTo>
                  <a:cubicBezTo>
                    <a:pt x="3462" y="1123"/>
                    <a:pt x="3415" y="1133"/>
                    <a:pt x="3367" y="1155"/>
                  </a:cubicBezTo>
                  <a:cubicBezTo>
                    <a:pt x="2773" y="1494"/>
                    <a:pt x="2235" y="1974"/>
                    <a:pt x="1836" y="2539"/>
                  </a:cubicBezTo>
                  <a:lnTo>
                    <a:pt x="1836" y="2539"/>
                  </a:lnTo>
                  <a:cubicBezTo>
                    <a:pt x="1536" y="2741"/>
                    <a:pt x="1253" y="2883"/>
                    <a:pt x="1057" y="2883"/>
                  </a:cubicBezTo>
                  <a:cubicBezTo>
                    <a:pt x="953" y="2883"/>
                    <a:pt x="873" y="2844"/>
                    <a:pt x="828" y="2753"/>
                  </a:cubicBezTo>
                  <a:cubicBezTo>
                    <a:pt x="600" y="2325"/>
                    <a:pt x="1427" y="1754"/>
                    <a:pt x="1684" y="1526"/>
                  </a:cubicBezTo>
                  <a:cubicBezTo>
                    <a:pt x="2112" y="1126"/>
                    <a:pt x="2540" y="670"/>
                    <a:pt x="2939" y="242"/>
                  </a:cubicBezTo>
                  <a:cubicBezTo>
                    <a:pt x="2988" y="121"/>
                    <a:pt x="2934" y="1"/>
                    <a:pt x="28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143675" y="2636675"/>
              <a:ext cx="164075" cy="283775"/>
            </a:xfrm>
            <a:custGeom>
              <a:avLst/>
              <a:gdLst/>
              <a:ahLst/>
              <a:cxnLst/>
              <a:rect l="l" t="t" r="r" b="b"/>
              <a:pathLst>
                <a:path w="6563" h="11351" extrusionOk="0">
                  <a:moveTo>
                    <a:pt x="846" y="0"/>
                  </a:moveTo>
                  <a:cubicBezTo>
                    <a:pt x="600" y="0"/>
                    <a:pt x="355" y="26"/>
                    <a:pt x="114" y="80"/>
                  </a:cubicBezTo>
                  <a:cubicBezTo>
                    <a:pt x="0" y="137"/>
                    <a:pt x="0" y="280"/>
                    <a:pt x="86" y="337"/>
                  </a:cubicBezTo>
                  <a:cubicBezTo>
                    <a:pt x="1170" y="565"/>
                    <a:pt x="2226" y="737"/>
                    <a:pt x="3139" y="1393"/>
                  </a:cubicBezTo>
                  <a:cubicBezTo>
                    <a:pt x="3995" y="1992"/>
                    <a:pt x="4680" y="2819"/>
                    <a:pt x="5108" y="3789"/>
                  </a:cubicBezTo>
                  <a:cubicBezTo>
                    <a:pt x="5564" y="4788"/>
                    <a:pt x="5792" y="5901"/>
                    <a:pt x="5792" y="7014"/>
                  </a:cubicBezTo>
                  <a:cubicBezTo>
                    <a:pt x="5821" y="7670"/>
                    <a:pt x="5764" y="8326"/>
                    <a:pt x="5678" y="8982"/>
                  </a:cubicBezTo>
                  <a:cubicBezTo>
                    <a:pt x="5643" y="9123"/>
                    <a:pt x="5564" y="9754"/>
                    <a:pt x="5455" y="10216"/>
                  </a:cubicBezTo>
                  <a:lnTo>
                    <a:pt x="5455" y="10216"/>
                  </a:lnTo>
                  <a:cubicBezTo>
                    <a:pt x="5365" y="9329"/>
                    <a:pt x="5262" y="8442"/>
                    <a:pt x="5159" y="7555"/>
                  </a:cubicBezTo>
                  <a:lnTo>
                    <a:pt x="5159" y="7555"/>
                  </a:lnTo>
                  <a:cubicBezTo>
                    <a:pt x="5161" y="7489"/>
                    <a:pt x="5163" y="7422"/>
                    <a:pt x="5165" y="7356"/>
                  </a:cubicBezTo>
                  <a:lnTo>
                    <a:pt x="5136" y="7356"/>
                  </a:lnTo>
                  <a:cubicBezTo>
                    <a:pt x="5122" y="7156"/>
                    <a:pt x="4972" y="7056"/>
                    <a:pt x="4826" y="7056"/>
                  </a:cubicBezTo>
                  <a:cubicBezTo>
                    <a:pt x="4680" y="7056"/>
                    <a:pt x="4537" y="7156"/>
                    <a:pt x="4537" y="7356"/>
                  </a:cubicBezTo>
                  <a:lnTo>
                    <a:pt x="4537" y="9952"/>
                  </a:lnTo>
                  <a:cubicBezTo>
                    <a:pt x="4537" y="10067"/>
                    <a:pt x="4537" y="10181"/>
                    <a:pt x="4537" y="10266"/>
                  </a:cubicBezTo>
                  <a:cubicBezTo>
                    <a:pt x="4527" y="10388"/>
                    <a:pt x="4517" y="10434"/>
                    <a:pt x="4508" y="10434"/>
                  </a:cubicBezTo>
                  <a:cubicBezTo>
                    <a:pt x="4492" y="10434"/>
                    <a:pt x="4480" y="10281"/>
                    <a:pt x="4480" y="10152"/>
                  </a:cubicBezTo>
                  <a:cubicBezTo>
                    <a:pt x="4394" y="8954"/>
                    <a:pt x="4309" y="7727"/>
                    <a:pt x="4252" y="6529"/>
                  </a:cubicBezTo>
                  <a:cubicBezTo>
                    <a:pt x="4252" y="6343"/>
                    <a:pt x="4116" y="6250"/>
                    <a:pt x="3981" y="6250"/>
                  </a:cubicBezTo>
                  <a:cubicBezTo>
                    <a:pt x="3845" y="6250"/>
                    <a:pt x="3710" y="6343"/>
                    <a:pt x="3710" y="6529"/>
                  </a:cubicBezTo>
                  <a:lnTo>
                    <a:pt x="3624" y="8497"/>
                  </a:lnTo>
                  <a:cubicBezTo>
                    <a:pt x="3605" y="8844"/>
                    <a:pt x="3611" y="9242"/>
                    <a:pt x="3460" y="9553"/>
                  </a:cubicBezTo>
                  <a:lnTo>
                    <a:pt x="3460" y="9553"/>
                  </a:lnTo>
                  <a:cubicBezTo>
                    <a:pt x="3218" y="7314"/>
                    <a:pt x="2357" y="5172"/>
                    <a:pt x="942" y="3390"/>
                  </a:cubicBezTo>
                  <a:cubicBezTo>
                    <a:pt x="893" y="3320"/>
                    <a:pt x="833" y="3291"/>
                    <a:pt x="775" y="3291"/>
                  </a:cubicBezTo>
                  <a:cubicBezTo>
                    <a:pt x="596" y="3291"/>
                    <a:pt x="427" y="3560"/>
                    <a:pt x="599" y="3732"/>
                  </a:cubicBezTo>
                  <a:cubicBezTo>
                    <a:pt x="2026" y="5587"/>
                    <a:pt x="2882" y="7813"/>
                    <a:pt x="2996" y="10152"/>
                  </a:cubicBezTo>
                  <a:cubicBezTo>
                    <a:pt x="2996" y="10303"/>
                    <a:pt x="3126" y="10421"/>
                    <a:pt x="3263" y="10421"/>
                  </a:cubicBezTo>
                  <a:cubicBezTo>
                    <a:pt x="3308" y="10421"/>
                    <a:pt x="3354" y="10408"/>
                    <a:pt x="3396" y="10380"/>
                  </a:cubicBezTo>
                  <a:cubicBezTo>
                    <a:pt x="3592" y="10250"/>
                    <a:pt x="3758" y="10077"/>
                    <a:pt x="3881" y="9878"/>
                  </a:cubicBezTo>
                  <a:lnTo>
                    <a:pt x="3881" y="9878"/>
                  </a:lnTo>
                  <a:cubicBezTo>
                    <a:pt x="3873" y="10375"/>
                    <a:pt x="3886" y="10978"/>
                    <a:pt x="4366" y="11065"/>
                  </a:cubicBezTo>
                  <a:cubicBezTo>
                    <a:pt x="4403" y="11071"/>
                    <a:pt x="4438" y="11074"/>
                    <a:pt x="4471" y="11074"/>
                  </a:cubicBezTo>
                  <a:cubicBezTo>
                    <a:pt x="4658" y="11074"/>
                    <a:pt x="4794" y="10987"/>
                    <a:pt x="4891" y="10858"/>
                  </a:cubicBezTo>
                  <a:lnTo>
                    <a:pt x="4891" y="10858"/>
                  </a:lnTo>
                  <a:cubicBezTo>
                    <a:pt x="4897" y="10917"/>
                    <a:pt x="4902" y="10977"/>
                    <a:pt x="4908" y="11037"/>
                  </a:cubicBezTo>
                  <a:cubicBezTo>
                    <a:pt x="4908" y="11208"/>
                    <a:pt x="5051" y="11351"/>
                    <a:pt x="5222" y="11351"/>
                  </a:cubicBezTo>
                  <a:cubicBezTo>
                    <a:pt x="5821" y="11351"/>
                    <a:pt x="5964" y="10751"/>
                    <a:pt x="6049" y="10295"/>
                  </a:cubicBezTo>
                  <a:cubicBezTo>
                    <a:pt x="6220" y="9582"/>
                    <a:pt x="6363" y="8868"/>
                    <a:pt x="6420" y="8155"/>
                  </a:cubicBezTo>
                  <a:cubicBezTo>
                    <a:pt x="6563" y="6700"/>
                    <a:pt x="6392" y="5245"/>
                    <a:pt x="5878" y="3904"/>
                  </a:cubicBezTo>
                  <a:cubicBezTo>
                    <a:pt x="5450" y="2762"/>
                    <a:pt x="4708" y="1764"/>
                    <a:pt x="3738" y="1050"/>
                  </a:cubicBezTo>
                  <a:cubicBezTo>
                    <a:pt x="2931" y="451"/>
                    <a:pt x="1881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7831950" y="2135475"/>
              <a:ext cx="116825" cy="467825"/>
            </a:xfrm>
            <a:custGeom>
              <a:avLst/>
              <a:gdLst/>
              <a:ahLst/>
              <a:cxnLst/>
              <a:rect l="l" t="t" r="r" b="b"/>
              <a:pathLst>
                <a:path w="4673" h="18713" extrusionOk="0">
                  <a:moveTo>
                    <a:pt x="4259" y="1"/>
                  </a:moveTo>
                  <a:cubicBezTo>
                    <a:pt x="4204" y="1"/>
                    <a:pt x="4150" y="22"/>
                    <a:pt x="4109" y="70"/>
                  </a:cubicBezTo>
                  <a:cubicBezTo>
                    <a:pt x="2711" y="2239"/>
                    <a:pt x="1399" y="4464"/>
                    <a:pt x="58" y="6661"/>
                  </a:cubicBezTo>
                  <a:cubicBezTo>
                    <a:pt x="1" y="6804"/>
                    <a:pt x="58" y="6946"/>
                    <a:pt x="172" y="7032"/>
                  </a:cubicBezTo>
                  <a:cubicBezTo>
                    <a:pt x="718" y="7266"/>
                    <a:pt x="1265" y="7500"/>
                    <a:pt x="1811" y="7713"/>
                  </a:cubicBezTo>
                  <a:lnTo>
                    <a:pt x="1811" y="7713"/>
                  </a:lnTo>
                  <a:cubicBezTo>
                    <a:pt x="1723" y="8097"/>
                    <a:pt x="1289" y="8380"/>
                    <a:pt x="1085" y="8687"/>
                  </a:cubicBezTo>
                  <a:cubicBezTo>
                    <a:pt x="857" y="9001"/>
                    <a:pt x="743" y="9372"/>
                    <a:pt x="714" y="9743"/>
                  </a:cubicBezTo>
                  <a:cubicBezTo>
                    <a:pt x="714" y="10599"/>
                    <a:pt x="914" y="11455"/>
                    <a:pt x="1313" y="12225"/>
                  </a:cubicBezTo>
                  <a:cubicBezTo>
                    <a:pt x="2226" y="14365"/>
                    <a:pt x="3225" y="16476"/>
                    <a:pt x="4195" y="18588"/>
                  </a:cubicBezTo>
                  <a:cubicBezTo>
                    <a:pt x="4231" y="18677"/>
                    <a:pt x="4294" y="18713"/>
                    <a:pt x="4361" y="18713"/>
                  </a:cubicBezTo>
                  <a:cubicBezTo>
                    <a:pt x="4508" y="18713"/>
                    <a:pt x="4673" y="18536"/>
                    <a:pt x="4594" y="18359"/>
                  </a:cubicBezTo>
                  <a:cubicBezTo>
                    <a:pt x="3681" y="16334"/>
                    <a:pt x="2768" y="14336"/>
                    <a:pt x="1855" y="12310"/>
                  </a:cubicBezTo>
                  <a:cubicBezTo>
                    <a:pt x="1484" y="11512"/>
                    <a:pt x="1056" y="10570"/>
                    <a:pt x="1171" y="9628"/>
                  </a:cubicBezTo>
                  <a:cubicBezTo>
                    <a:pt x="1256" y="9172"/>
                    <a:pt x="1513" y="8744"/>
                    <a:pt x="1855" y="8430"/>
                  </a:cubicBezTo>
                  <a:cubicBezTo>
                    <a:pt x="2084" y="8202"/>
                    <a:pt x="2226" y="7917"/>
                    <a:pt x="2226" y="7574"/>
                  </a:cubicBezTo>
                  <a:cubicBezTo>
                    <a:pt x="2226" y="7517"/>
                    <a:pt x="2198" y="7431"/>
                    <a:pt x="2141" y="7403"/>
                  </a:cubicBezTo>
                  <a:cubicBezTo>
                    <a:pt x="1651" y="7158"/>
                    <a:pt x="1161" y="6913"/>
                    <a:pt x="671" y="6686"/>
                  </a:cubicBezTo>
                  <a:lnTo>
                    <a:pt x="671" y="6686"/>
                  </a:lnTo>
                  <a:cubicBezTo>
                    <a:pt x="1960" y="4550"/>
                    <a:pt x="3246" y="2437"/>
                    <a:pt x="4480" y="298"/>
                  </a:cubicBezTo>
                  <a:cubicBezTo>
                    <a:pt x="4542" y="135"/>
                    <a:pt x="4398" y="1"/>
                    <a:pt x="4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183625" y="2145425"/>
              <a:ext cx="114850" cy="501125"/>
            </a:xfrm>
            <a:custGeom>
              <a:avLst/>
              <a:gdLst/>
              <a:ahLst/>
              <a:cxnLst/>
              <a:rect l="l" t="t" r="r" b="b"/>
              <a:pathLst>
                <a:path w="4594" h="20045" extrusionOk="0">
                  <a:moveTo>
                    <a:pt x="519" y="1"/>
                  </a:moveTo>
                  <a:cubicBezTo>
                    <a:pt x="464" y="1"/>
                    <a:pt x="410" y="44"/>
                    <a:pt x="428" y="100"/>
                  </a:cubicBezTo>
                  <a:cubicBezTo>
                    <a:pt x="1027" y="1584"/>
                    <a:pt x="1769" y="2982"/>
                    <a:pt x="2511" y="4409"/>
                  </a:cubicBezTo>
                  <a:cubicBezTo>
                    <a:pt x="2853" y="5122"/>
                    <a:pt x="3281" y="5835"/>
                    <a:pt x="3624" y="6548"/>
                  </a:cubicBezTo>
                  <a:cubicBezTo>
                    <a:pt x="3766" y="6862"/>
                    <a:pt x="4194" y="7404"/>
                    <a:pt x="3852" y="7690"/>
                  </a:cubicBezTo>
                  <a:cubicBezTo>
                    <a:pt x="3652" y="7804"/>
                    <a:pt x="3424" y="7918"/>
                    <a:pt x="3196" y="8004"/>
                  </a:cubicBezTo>
                  <a:cubicBezTo>
                    <a:pt x="2853" y="8175"/>
                    <a:pt x="2482" y="8403"/>
                    <a:pt x="2682" y="8831"/>
                  </a:cubicBezTo>
                  <a:cubicBezTo>
                    <a:pt x="2910" y="9345"/>
                    <a:pt x="3453" y="9630"/>
                    <a:pt x="3709" y="10143"/>
                  </a:cubicBezTo>
                  <a:cubicBezTo>
                    <a:pt x="3909" y="10514"/>
                    <a:pt x="3709" y="10942"/>
                    <a:pt x="3538" y="11313"/>
                  </a:cubicBezTo>
                  <a:cubicBezTo>
                    <a:pt x="3367" y="11656"/>
                    <a:pt x="3224" y="12084"/>
                    <a:pt x="3053" y="12483"/>
                  </a:cubicBezTo>
                  <a:cubicBezTo>
                    <a:pt x="2739" y="13311"/>
                    <a:pt x="2397" y="14138"/>
                    <a:pt x="2083" y="14965"/>
                  </a:cubicBezTo>
                  <a:cubicBezTo>
                    <a:pt x="1712" y="15850"/>
                    <a:pt x="1341" y="16734"/>
                    <a:pt x="970" y="17619"/>
                  </a:cubicBezTo>
                  <a:cubicBezTo>
                    <a:pt x="656" y="18361"/>
                    <a:pt x="257" y="19131"/>
                    <a:pt x="0" y="19901"/>
                  </a:cubicBezTo>
                  <a:lnTo>
                    <a:pt x="143" y="19901"/>
                  </a:lnTo>
                  <a:cubicBezTo>
                    <a:pt x="200" y="19930"/>
                    <a:pt x="257" y="19959"/>
                    <a:pt x="314" y="19987"/>
                  </a:cubicBezTo>
                  <a:cubicBezTo>
                    <a:pt x="343" y="20016"/>
                    <a:pt x="371" y="20016"/>
                    <a:pt x="400" y="20044"/>
                  </a:cubicBezTo>
                  <a:cubicBezTo>
                    <a:pt x="542" y="19702"/>
                    <a:pt x="685" y="19331"/>
                    <a:pt x="828" y="18988"/>
                  </a:cubicBezTo>
                  <a:cubicBezTo>
                    <a:pt x="1084" y="18418"/>
                    <a:pt x="1313" y="17819"/>
                    <a:pt x="1541" y="17248"/>
                  </a:cubicBezTo>
                  <a:cubicBezTo>
                    <a:pt x="2054" y="16021"/>
                    <a:pt x="2568" y="14794"/>
                    <a:pt x="3110" y="13596"/>
                  </a:cubicBezTo>
                  <a:cubicBezTo>
                    <a:pt x="3367" y="13025"/>
                    <a:pt x="3624" y="12455"/>
                    <a:pt x="3852" y="11855"/>
                  </a:cubicBezTo>
                  <a:cubicBezTo>
                    <a:pt x="4109" y="11427"/>
                    <a:pt x="4251" y="10942"/>
                    <a:pt x="4308" y="10457"/>
                  </a:cubicBezTo>
                  <a:cubicBezTo>
                    <a:pt x="4308" y="9630"/>
                    <a:pt x="3510" y="9288"/>
                    <a:pt x="3167" y="8631"/>
                  </a:cubicBezTo>
                  <a:cubicBezTo>
                    <a:pt x="3567" y="8346"/>
                    <a:pt x="4166" y="8317"/>
                    <a:pt x="4451" y="7889"/>
                  </a:cubicBezTo>
                  <a:cubicBezTo>
                    <a:pt x="4594" y="7633"/>
                    <a:pt x="4594" y="7319"/>
                    <a:pt x="4480" y="7062"/>
                  </a:cubicBezTo>
                  <a:cubicBezTo>
                    <a:pt x="4280" y="6577"/>
                    <a:pt x="4023" y="6092"/>
                    <a:pt x="3766" y="5607"/>
                  </a:cubicBezTo>
                  <a:cubicBezTo>
                    <a:pt x="2796" y="3724"/>
                    <a:pt x="1598" y="1926"/>
                    <a:pt x="599" y="43"/>
                  </a:cubicBezTo>
                  <a:cubicBezTo>
                    <a:pt x="579" y="13"/>
                    <a:pt x="549" y="1"/>
                    <a:pt x="5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946075" y="2028450"/>
              <a:ext cx="68500" cy="134475"/>
            </a:xfrm>
            <a:custGeom>
              <a:avLst/>
              <a:gdLst/>
              <a:ahLst/>
              <a:cxnLst/>
              <a:rect l="l" t="t" r="r" b="b"/>
              <a:pathLst>
                <a:path w="2740" h="5379" extrusionOk="0">
                  <a:moveTo>
                    <a:pt x="2469" y="0"/>
                  </a:moveTo>
                  <a:cubicBezTo>
                    <a:pt x="2398" y="0"/>
                    <a:pt x="2326" y="43"/>
                    <a:pt x="2312" y="128"/>
                  </a:cubicBezTo>
                  <a:cubicBezTo>
                    <a:pt x="2169" y="728"/>
                    <a:pt x="2112" y="1355"/>
                    <a:pt x="2141" y="1983"/>
                  </a:cubicBezTo>
                  <a:cubicBezTo>
                    <a:pt x="2112" y="2525"/>
                    <a:pt x="2141" y="3153"/>
                    <a:pt x="1770" y="3581"/>
                  </a:cubicBezTo>
                  <a:cubicBezTo>
                    <a:pt x="1485" y="3895"/>
                    <a:pt x="1142" y="4151"/>
                    <a:pt x="771" y="4351"/>
                  </a:cubicBezTo>
                  <a:cubicBezTo>
                    <a:pt x="457" y="4579"/>
                    <a:pt x="1" y="4836"/>
                    <a:pt x="58" y="5293"/>
                  </a:cubicBezTo>
                  <a:cubicBezTo>
                    <a:pt x="58" y="5350"/>
                    <a:pt x="115" y="5378"/>
                    <a:pt x="172" y="5378"/>
                  </a:cubicBezTo>
                  <a:cubicBezTo>
                    <a:pt x="372" y="5350"/>
                    <a:pt x="572" y="5236"/>
                    <a:pt x="714" y="5093"/>
                  </a:cubicBezTo>
                  <a:cubicBezTo>
                    <a:pt x="885" y="4950"/>
                    <a:pt x="1085" y="4836"/>
                    <a:pt x="1313" y="4722"/>
                  </a:cubicBezTo>
                  <a:cubicBezTo>
                    <a:pt x="1713" y="4494"/>
                    <a:pt x="2055" y="4180"/>
                    <a:pt x="2341" y="3809"/>
                  </a:cubicBezTo>
                  <a:cubicBezTo>
                    <a:pt x="2683" y="3324"/>
                    <a:pt x="2683" y="2696"/>
                    <a:pt x="2711" y="2126"/>
                  </a:cubicBezTo>
                  <a:cubicBezTo>
                    <a:pt x="2740" y="1469"/>
                    <a:pt x="2740" y="785"/>
                    <a:pt x="2626" y="128"/>
                  </a:cubicBezTo>
                  <a:cubicBezTo>
                    <a:pt x="2612" y="43"/>
                    <a:pt x="2540" y="0"/>
                    <a:pt x="24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149375" y="2028975"/>
              <a:ext cx="50675" cy="136100"/>
            </a:xfrm>
            <a:custGeom>
              <a:avLst/>
              <a:gdLst/>
              <a:ahLst/>
              <a:cxnLst/>
              <a:rect l="l" t="t" r="r" b="b"/>
              <a:pathLst>
                <a:path w="2027" h="5444" extrusionOk="0">
                  <a:moveTo>
                    <a:pt x="286" y="0"/>
                  </a:moveTo>
                  <a:cubicBezTo>
                    <a:pt x="222" y="0"/>
                    <a:pt x="158" y="36"/>
                    <a:pt x="143" y="107"/>
                  </a:cubicBezTo>
                  <a:cubicBezTo>
                    <a:pt x="29" y="707"/>
                    <a:pt x="1" y="1306"/>
                    <a:pt x="29" y="1905"/>
                  </a:cubicBezTo>
                  <a:cubicBezTo>
                    <a:pt x="1" y="2476"/>
                    <a:pt x="1" y="3046"/>
                    <a:pt x="58" y="3588"/>
                  </a:cubicBezTo>
                  <a:cubicBezTo>
                    <a:pt x="86" y="4045"/>
                    <a:pt x="286" y="4473"/>
                    <a:pt x="571" y="4815"/>
                  </a:cubicBezTo>
                  <a:cubicBezTo>
                    <a:pt x="885" y="5101"/>
                    <a:pt x="1342" y="5158"/>
                    <a:pt x="1713" y="5414"/>
                  </a:cubicBezTo>
                  <a:cubicBezTo>
                    <a:pt x="1747" y="5435"/>
                    <a:pt x="1782" y="5444"/>
                    <a:pt x="1817" y="5444"/>
                  </a:cubicBezTo>
                  <a:cubicBezTo>
                    <a:pt x="1927" y="5444"/>
                    <a:pt x="2026" y="5352"/>
                    <a:pt x="2026" y="5243"/>
                  </a:cubicBezTo>
                  <a:cubicBezTo>
                    <a:pt x="2026" y="4758"/>
                    <a:pt x="1570" y="4644"/>
                    <a:pt x="1256" y="4444"/>
                  </a:cubicBezTo>
                  <a:cubicBezTo>
                    <a:pt x="914" y="4216"/>
                    <a:pt x="714" y="3845"/>
                    <a:pt x="685" y="3446"/>
                  </a:cubicBezTo>
                  <a:cubicBezTo>
                    <a:pt x="457" y="2333"/>
                    <a:pt x="600" y="1220"/>
                    <a:pt x="429" y="107"/>
                  </a:cubicBezTo>
                  <a:cubicBezTo>
                    <a:pt x="414" y="36"/>
                    <a:pt x="350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215725" y="3011200"/>
              <a:ext cx="156225" cy="836150"/>
            </a:xfrm>
            <a:custGeom>
              <a:avLst/>
              <a:gdLst/>
              <a:ahLst/>
              <a:cxnLst/>
              <a:rect l="l" t="t" r="r" b="b"/>
              <a:pathLst>
                <a:path w="6249" h="33446" extrusionOk="0">
                  <a:moveTo>
                    <a:pt x="5878" y="0"/>
                  </a:moveTo>
                  <a:cubicBezTo>
                    <a:pt x="5806" y="0"/>
                    <a:pt x="5735" y="36"/>
                    <a:pt x="5707" y="107"/>
                  </a:cubicBezTo>
                  <a:cubicBezTo>
                    <a:pt x="5478" y="2219"/>
                    <a:pt x="5535" y="4387"/>
                    <a:pt x="5507" y="6470"/>
                  </a:cubicBezTo>
                  <a:cubicBezTo>
                    <a:pt x="5478" y="8581"/>
                    <a:pt x="5450" y="10721"/>
                    <a:pt x="5421" y="12861"/>
                  </a:cubicBezTo>
                  <a:cubicBezTo>
                    <a:pt x="5364" y="17112"/>
                    <a:pt x="5336" y="21335"/>
                    <a:pt x="5336" y="25586"/>
                  </a:cubicBezTo>
                  <a:lnTo>
                    <a:pt x="5336" y="32533"/>
                  </a:lnTo>
                  <a:lnTo>
                    <a:pt x="5336" y="32533"/>
                  </a:lnTo>
                  <a:cubicBezTo>
                    <a:pt x="3786" y="32850"/>
                    <a:pt x="2236" y="33008"/>
                    <a:pt x="664" y="33008"/>
                  </a:cubicBezTo>
                  <a:cubicBezTo>
                    <a:pt x="538" y="33008"/>
                    <a:pt x="412" y="33007"/>
                    <a:pt x="285" y="33005"/>
                  </a:cubicBezTo>
                  <a:cubicBezTo>
                    <a:pt x="0" y="33005"/>
                    <a:pt x="0" y="33433"/>
                    <a:pt x="285" y="33433"/>
                  </a:cubicBezTo>
                  <a:cubicBezTo>
                    <a:pt x="545" y="33441"/>
                    <a:pt x="805" y="33445"/>
                    <a:pt x="1065" y="33445"/>
                  </a:cubicBezTo>
                  <a:cubicBezTo>
                    <a:pt x="2609" y="33445"/>
                    <a:pt x="4164" y="33302"/>
                    <a:pt x="5678" y="33033"/>
                  </a:cubicBezTo>
                  <a:cubicBezTo>
                    <a:pt x="5792" y="33005"/>
                    <a:pt x="5878" y="32891"/>
                    <a:pt x="5878" y="32748"/>
                  </a:cubicBezTo>
                  <a:cubicBezTo>
                    <a:pt x="6049" y="24274"/>
                    <a:pt x="6049" y="15771"/>
                    <a:pt x="6106" y="7269"/>
                  </a:cubicBezTo>
                  <a:cubicBezTo>
                    <a:pt x="6106" y="4901"/>
                    <a:pt x="6249" y="2475"/>
                    <a:pt x="6049" y="107"/>
                  </a:cubicBezTo>
                  <a:cubicBezTo>
                    <a:pt x="6020" y="36"/>
                    <a:pt x="5949" y="0"/>
                    <a:pt x="58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216450" y="3820525"/>
              <a:ext cx="117700" cy="766300"/>
            </a:xfrm>
            <a:custGeom>
              <a:avLst/>
              <a:gdLst/>
              <a:ahLst/>
              <a:cxnLst/>
              <a:rect l="l" t="t" r="r" b="b"/>
              <a:pathLst>
                <a:path w="4708" h="30652" extrusionOk="0">
                  <a:moveTo>
                    <a:pt x="4290" y="0"/>
                  </a:moveTo>
                  <a:cubicBezTo>
                    <a:pt x="4234" y="0"/>
                    <a:pt x="4179" y="44"/>
                    <a:pt x="4194" y="118"/>
                  </a:cubicBezTo>
                  <a:cubicBezTo>
                    <a:pt x="3880" y="1003"/>
                    <a:pt x="3966" y="2001"/>
                    <a:pt x="3937" y="2914"/>
                  </a:cubicBezTo>
                  <a:cubicBezTo>
                    <a:pt x="3909" y="3856"/>
                    <a:pt x="3880" y="4826"/>
                    <a:pt x="3851" y="5796"/>
                  </a:cubicBezTo>
                  <a:cubicBezTo>
                    <a:pt x="3823" y="7765"/>
                    <a:pt x="3794" y="9705"/>
                    <a:pt x="3766" y="11674"/>
                  </a:cubicBezTo>
                  <a:cubicBezTo>
                    <a:pt x="3737" y="15526"/>
                    <a:pt x="3680" y="19406"/>
                    <a:pt x="3652" y="23286"/>
                  </a:cubicBezTo>
                  <a:cubicBezTo>
                    <a:pt x="3624" y="25417"/>
                    <a:pt x="3597" y="27548"/>
                    <a:pt x="3570" y="29654"/>
                  </a:cubicBezTo>
                  <a:lnTo>
                    <a:pt x="3570" y="29654"/>
                  </a:lnTo>
                  <a:cubicBezTo>
                    <a:pt x="2513" y="29762"/>
                    <a:pt x="1456" y="29891"/>
                    <a:pt x="399" y="30020"/>
                  </a:cubicBezTo>
                  <a:cubicBezTo>
                    <a:pt x="17" y="30075"/>
                    <a:pt x="0" y="30651"/>
                    <a:pt x="349" y="30651"/>
                  </a:cubicBezTo>
                  <a:cubicBezTo>
                    <a:pt x="365" y="30651"/>
                    <a:pt x="382" y="30650"/>
                    <a:pt x="399" y="30648"/>
                  </a:cubicBezTo>
                  <a:cubicBezTo>
                    <a:pt x="1569" y="30534"/>
                    <a:pt x="2739" y="30419"/>
                    <a:pt x="3909" y="30305"/>
                  </a:cubicBezTo>
                  <a:cubicBezTo>
                    <a:pt x="4108" y="30305"/>
                    <a:pt x="4279" y="30134"/>
                    <a:pt x="4279" y="29934"/>
                  </a:cubicBezTo>
                  <a:cubicBezTo>
                    <a:pt x="4394" y="22174"/>
                    <a:pt x="4479" y="14384"/>
                    <a:pt x="4565" y="6595"/>
                  </a:cubicBezTo>
                  <a:lnTo>
                    <a:pt x="4565" y="3314"/>
                  </a:lnTo>
                  <a:cubicBezTo>
                    <a:pt x="4565" y="2287"/>
                    <a:pt x="4707" y="1117"/>
                    <a:pt x="4394" y="118"/>
                  </a:cubicBezTo>
                  <a:cubicBezTo>
                    <a:pt x="4394" y="37"/>
                    <a:pt x="4342" y="0"/>
                    <a:pt x="4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168625" y="4569875"/>
              <a:ext cx="263950" cy="141500"/>
            </a:xfrm>
            <a:custGeom>
              <a:avLst/>
              <a:gdLst/>
              <a:ahLst/>
              <a:cxnLst/>
              <a:rect l="l" t="t" r="r" b="b"/>
              <a:pathLst>
                <a:path w="10558" h="5660" extrusionOk="0">
                  <a:moveTo>
                    <a:pt x="5769" y="0"/>
                  </a:moveTo>
                  <a:cubicBezTo>
                    <a:pt x="5602" y="0"/>
                    <a:pt x="5466" y="212"/>
                    <a:pt x="5565" y="360"/>
                  </a:cubicBezTo>
                  <a:cubicBezTo>
                    <a:pt x="5993" y="816"/>
                    <a:pt x="6478" y="1216"/>
                    <a:pt x="6991" y="1558"/>
                  </a:cubicBezTo>
                  <a:cubicBezTo>
                    <a:pt x="7505" y="1929"/>
                    <a:pt x="8018" y="2300"/>
                    <a:pt x="8504" y="2700"/>
                  </a:cubicBezTo>
                  <a:cubicBezTo>
                    <a:pt x="8989" y="3070"/>
                    <a:pt x="9417" y="3527"/>
                    <a:pt x="9730" y="4041"/>
                  </a:cubicBezTo>
                  <a:cubicBezTo>
                    <a:pt x="9873" y="4297"/>
                    <a:pt x="9930" y="4526"/>
                    <a:pt x="9559" y="4668"/>
                  </a:cubicBezTo>
                  <a:cubicBezTo>
                    <a:pt x="9417" y="4725"/>
                    <a:pt x="9245" y="4725"/>
                    <a:pt x="9074" y="4754"/>
                  </a:cubicBezTo>
                  <a:cubicBezTo>
                    <a:pt x="8732" y="4782"/>
                    <a:pt x="8361" y="4811"/>
                    <a:pt x="8018" y="4839"/>
                  </a:cubicBezTo>
                  <a:cubicBezTo>
                    <a:pt x="6649" y="4954"/>
                    <a:pt x="5308" y="5011"/>
                    <a:pt x="3967" y="5039"/>
                  </a:cubicBezTo>
                  <a:cubicBezTo>
                    <a:pt x="3254" y="5039"/>
                    <a:pt x="2540" y="5096"/>
                    <a:pt x="1827" y="5096"/>
                  </a:cubicBezTo>
                  <a:cubicBezTo>
                    <a:pt x="1531" y="5096"/>
                    <a:pt x="1168" y="5045"/>
                    <a:pt x="824" y="5045"/>
                  </a:cubicBezTo>
                  <a:cubicBezTo>
                    <a:pt x="538" y="5045"/>
                    <a:pt x="266" y="5081"/>
                    <a:pt x="58" y="5210"/>
                  </a:cubicBezTo>
                  <a:cubicBezTo>
                    <a:pt x="1" y="5267"/>
                    <a:pt x="29" y="5382"/>
                    <a:pt x="87" y="5410"/>
                  </a:cubicBezTo>
                  <a:cubicBezTo>
                    <a:pt x="349" y="5553"/>
                    <a:pt x="632" y="5617"/>
                    <a:pt x="935" y="5617"/>
                  </a:cubicBezTo>
                  <a:cubicBezTo>
                    <a:pt x="994" y="5617"/>
                    <a:pt x="1054" y="5614"/>
                    <a:pt x="1114" y="5610"/>
                  </a:cubicBezTo>
                  <a:lnTo>
                    <a:pt x="2255" y="5638"/>
                  </a:lnTo>
                  <a:cubicBezTo>
                    <a:pt x="2683" y="5653"/>
                    <a:pt x="3104" y="5660"/>
                    <a:pt x="3521" y="5660"/>
                  </a:cubicBezTo>
                  <a:cubicBezTo>
                    <a:pt x="3938" y="5660"/>
                    <a:pt x="4352" y="5653"/>
                    <a:pt x="4766" y="5638"/>
                  </a:cubicBezTo>
                  <a:cubicBezTo>
                    <a:pt x="5593" y="5638"/>
                    <a:pt x="6421" y="5581"/>
                    <a:pt x="7248" y="5524"/>
                  </a:cubicBezTo>
                  <a:cubicBezTo>
                    <a:pt x="8076" y="5496"/>
                    <a:pt x="8874" y="5410"/>
                    <a:pt x="9673" y="5296"/>
                  </a:cubicBezTo>
                  <a:cubicBezTo>
                    <a:pt x="10187" y="5239"/>
                    <a:pt x="10558" y="4754"/>
                    <a:pt x="10472" y="4212"/>
                  </a:cubicBezTo>
                  <a:cubicBezTo>
                    <a:pt x="10387" y="3613"/>
                    <a:pt x="9873" y="3099"/>
                    <a:pt x="9474" y="2700"/>
                  </a:cubicBezTo>
                  <a:cubicBezTo>
                    <a:pt x="8960" y="2214"/>
                    <a:pt x="8418" y="1758"/>
                    <a:pt x="7847" y="1359"/>
                  </a:cubicBezTo>
                  <a:cubicBezTo>
                    <a:pt x="7220" y="902"/>
                    <a:pt x="6563" y="303"/>
                    <a:pt x="5850" y="18"/>
                  </a:cubicBezTo>
                  <a:cubicBezTo>
                    <a:pt x="5823" y="6"/>
                    <a:pt x="5795" y="0"/>
                    <a:pt x="5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888525" y="1665875"/>
              <a:ext cx="219650" cy="258350"/>
            </a:xfrm>
            <a:custGeom>
              <a:avLst/>
              <a:gdLst/>
              <a:ahLst/>
              <a:cxnLst/>
              <a:rect l="l" t="t" r="r" b="b"/>
              <a:pathLst>
                <a:path w="8786" h="10334" extrusionOk="0">
                  <a:moveTo>
                    <a:pt x="8517" y="0"/>
                  </a:moveTo>
                  <a:cubicBezTo>
                    <a:pt x="8430" y="0"/>
                    <a:pt x="8346" y="50"/>
                    <a:pt x="8323" y="166"/>
                  </a:cubicBezTo>
                  <a:cubicBezTo>
                    <a:pt x="7838" y="1935"/>
                    <a:pt x="6069" y="2791"/>
                    <a:pt x="4614" y="3675"/>
                  </a:cubicBezTo>
                  <a:cubicBezTo>
                    <a:pt x="3343" y="4486"/>
                    <a:pt x="2046" y="5477"/>
                    <a:pt x="1647" y="6964"/>
                  </a:cubicBezTo>
                  <a:lnTo>
                    <a:pt x="1647" y="6964"/>
                  </a:lnTo>
                  <a:cubicBezTo>
                    <a:pt x="750" y="6992"/>
                    <a:pt x="1" y="7778"/>
                    <a:pt x="77" y="8725"/>
                  </a:cubicBezTo>
                  <a:cubicBezTo>
                    <a:pt x="150" y="9448"/>
                    <a:pt x="975" y="10334"/>
                    <a:pt x="1780" y="10334"/>
                  </a:cubicBezTo>
                  <a:cubicBezTo>
                    <a:pt x="1928" y="10334"/>
                    <a:pt x="2075" y="10304"/>
                    <a:pt x="2217" y="10237"/>
                  </a:cubicBezTo>
                  <a:cubicBezTo>
                    <a:pt x="2360" y="10123"/>
                    <a:pt x="2360" y="9924"/>
                    <a:pt x="2217" y="9809"/>
                  </a:cubicBezTo>
                  <a:cubicBezTo>
                    <a:pt x="1647" y="9553"/>
                    <a:pt x="1076" y="9610"/>
                    <a:pt x="791" y="8925"/>
                  </a:cubicBezTo>
                  <a:cubicBezTo>
                    <a:pt x="548" y="8278"/>
                    <a:pt x="1019" y="7605"/>
                    <a:pt x="1697" y="7605"/>
                  </a:cubicBezTo>
                  <a:cubicBezTo>
                    <a:pt x="1737" y="7605"/>
                    <a:pt x="1777" y="7608"/>
                    <a:pt x="1818" y="7612"/>
                  </a:cubicBezTo>
                  <a:cubicBezTo>
                    <a:pt x="1848" y="7623"/>
                    <a:pt x="1879" y="7627"/>
                    <a:pt x="1908" y="7627"/>
                  </a:cubicBezTo>
                  <a:cubicBezTo>
                    <a:pt x="2046" y="7627"/>
                    <a:pt x="2170" y="7525"/>
                    <a:pt x="2217" y="7384"/>
                  </a:cubicBezTo>
                  <a:cubicBezTo>
                    <a:pt x="2560" y="5615"/>
                    <a:pt x="4272" y="4645"/>
                    <a:pt x="5698" y="3761"/>
                  </a:cubicBezTo>
                  <a:cubicBezTo>
                    <a:pt x="7011" y="2933"/>
                    <a:pt x="8380" y="1849"/>
                    <a:pt x="8751" y="280"/>
                  </a:cubicBezTo>
                  <a:cubicBezTo>
                    <a:pt x="8785" y="110"/>
                    <a:pt x="8647" y="0"/>
                    <a:pt x="85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8182200" y="1831300"/>
              <a:ext cx="61350" cy="104850"/>
            </a:xfrm>
            <a:custGeom>
              <a:avLst/>
              <a:gdLst/>
              <a:ahLst/>
              <a:cxnLst/>
              <a:rect l="l" t="t" r="r" b="b"/>
              <a:pathLst>
                <a:path w="2454" h="4194" extrusionOk="0">
                  <a:moveTo>
                    <a:pt x="830" y="0"/>
                  </a:moveTo>
                  <a:cubicBezTo>
                    <a:pt x="705" y="0"/>
                    <a:pt x="578" y="29"/>
                    <a:pt x="457" y="82"/>
                  </a:cubicBezTo>
                  <a:cubicBezTo>
                    <a:pt x="342" y="140"/>
                    <a:pt x="342" y="339"/>
                    <a:pt x="457" y="396"/>
                  </a:cubicBezTo>
                  <a:cubicBezTo>
                    <a:pt x="656" y="482"/>
                    <a:pt x="856" y="482"/>
                    <a:pt x="1056" y="596"/>
                  </a:cubicBezTo>
                  <a:cubicBezTo>
                    <a:pt x="1227" y="682"/>
                    <a:pt x="1370" y="824"/>
                    <a:pt x="1512" y="995"/>
                  </a:cubicBezTo>
                  <a:cubicBezTo>
                    <a:pt x="1769" y="1281"/>
                    <a:pt x="1883" y="1680"/>
                    <a:pt x="1826" y="2080"/>
                  </a:cubicBezTo>
                  <a:cubicBezTo>
                    <a:pt x="1769" y="2508"/>
                    <a:pt x="1541" y="2879"/>
                    <a:pt x="1198" y="3164"/>
                  </a:cubicBezTo>
                  <a:cubicBezTo>
                    <a:pt x="1027" y="3307"/>
                    <a:pt x="827" y="3421"/>
                    <a:pt x="628" y="3506"/>
                  </a:cubicBezTo>
                  <a:cubicBezTo>
                    <a:pt x="400" y="3563"/>
                    <a:pt x="200" y="3706"/>
                    <a:pt x="57" y="3877"/>
                  </a:cubicBezTo>
                  <a:cubicBezTo>
                    <a:pt x="0" y="3963"/>
                    <a:pt x="29" y="4077"/>
                    <a:pt x="143" y="4134"/>
                  </a:cubicBezTo>
                  <a:cubicBezTo>
                    <a:pt x="244" y="4174"/>
                    <a:pt x="348" y="4193"/>
                    <a:pt x="453" y="4193"/>
                  </a:cubicBezTo>
                  <a:cubicBezTo>
                    <a:pt x="643" y="4193"/>
                    <a:pt x="833" y="4130"/>
                    <a:pt x="999" y="4020"/>
                  </a:cubicBezTo>
                  <a:cubicBezTo>
                    <a:pt x="1255" y="3906"/>
                    <a:pt x="1484" y="3735"/>
                    <a:pt x="1683" y="3563"/>
                  </a:cubicBezTo>
                  <a:cubicBezTo>
                    <a:pt x="2111" y="3164"/>
                    <a:pt x="2368" y="2622"/>
                    <a:pt x="2425" y="2051"/>
                  </a:cubicBezTo>
                  <a:cubicBezTo>
                    <a:pt x="2454" y="1481"/>
                    <a:pt x="2254" y="938"/>
                    <a:pt x="1883" y="539"/>
                  </a:cubicBezTo>
                  <a:cubicBezTo>
                    <a:pt x="1712" y="339"/>
                    <a:pt x="1484" y="197"/>
                    <a:pt x="1227" y="111"/>
                  </a:cubicBezTo>
                  <a:cubicBezTo>
                    <a:pt x="1106" y="36"/>
                    <a:pt x="970" y="0"/>
                    <a:pt x="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990650" y="1895150"/>
              <a:ext cx="173725" cy="29850"/>
            </a:xfrm>
            <a:custGeom>
              <a:avLst/>
              <a:gdLst/>
              <a:ahLst/>
              <a:cxnLst/>
              <a:rect l="l" t="t" r="r" b="b"/>
              <a:pathLst>
                <a:path w="6949" h="1194" extrusionOk="0">
                  <a:moveTo>
                    <a:pt x="166" y="1"/>
                  </a:moveTo>
                  <a:cubicBezTo>
                    <a:pt x="55" y="1"/>
                    <a:pt x="1" y="164"/>
                    <a:pt x="101" y="239"/>
                  </a:cubicBezTo>
                  <a:cubicBezTo>
                    <a:pt x="1128" y="810"/>
                    <a:pt x="2269" y="1124"/>
                    <a:pt x="3439" y="1181"/>
                  </a:cubicBezTo>
                  <a:cubicBezTo>
                    <a:pt x="3600" y="1189"/>
                    <a:pt x="3765" y="1193"/>
                    <a:pt x="3934" y="1193"/>
                  </a:cubicBezTo>
                  <a:cubicBezTo>
                    <a:pt x="4937" y="1193"/>
                    <a:pt x="6053" y="1029"/>
                    <a:pt x="6835" y="467"/>
                  </a:cubicBezTo>
                  <a:cubicBezTo>
                    <a:pt x="6942" y="387"/>
                    <a:pt x="6948" y="179"/>
                    <a:pt x="6806" y="179"/>
                  </a:cubicBezTo>
                  <a:cubicBezTo>
                    <a:pt x="6797" y="179"/>
                    <a:pt x="6788" y="180"/>
                    <a:pt x="6778" y="182"/>
                  </a:cubicBezTo>
                  <a:cubicBezTo>
                    <a:pt x="6235" y="239"/>
                    <a:pt x="5693" y="353"/>
                    <a:pt x="5151" y="467"/>
                  </a:cubicBezTo>
                  <a:cubicBezTo>
                    <a:pt x="4609" y="553"/>
                    <a:pt x="4067" y="581"/>
                    <a:pt x="3496" y="581"/>
                  </a:cubicBezTo>
                  <a:cubicBezTo>
                    <a:pt x="2384" y="553"/>
                    <a:pt x="1271" y="353"/>
                    <a:pt x="215" y="11"/>
                  </a:cubicBezTo>
                  <a:cubicBezTo>
                    <a:pt x="198" y="4"/>
                    <a:pt x="181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955350" y="1892500"/>
              <a:ext cx="48625" cy="85525"/>
            </a:xfrm>
            <a:custGeom>
              <a:avLst/>
              <a:gdLst/>
              <a:ahLst/>
              <a:cxnLst/>
              <a:rect l="l" t="t" r="r" b="b"/>
              <a:pathLst>
                <a:path w="1945" h="3421" extrusionOk="0">
                  <a:moveTo>
                    <a:pt x="1734" y="1"/>
                  </a:moveTo>
                  <a:cubicBezTo>
                    <a:pt x="1692" y="1"/>
                    <a:pt x="1652" y="18"/>
                    <a:pt x="1627" y="60"/>
                  </a:cubicBezTo>
                  <a:cubicBezTo>
                    <a:pt x="1199" y="459"/>
                    <a:pt x="857" y="944"/>
                    <a:pt x="657" y="1486"/>
                  </a:cubicBezTo>
                  <a:cubicBezTo>
                    <a:pt x="514" y="1772"/>
                    <a:pt x="400" y="2028"/>
                    <a:pt x="286" y="2314"/>
                  </a:cubicBezTo>
                  <a:cubicBezTo>
                    <a:pt x="229" y="2456"/>
                    <a:pt x="172" y="2571"/>
                    <a:pt x="115" y="2713"/>
                  </a:cubicBezTo>
                  <a:cubicBezTo>
                    <a:pt x="29" y="2856"/>
                    <a:pt x="1" y="3027"/>
                    <a:pt x="58" y="3198"/>
                  </a:cubicBezTo>
                  <a:cubicBezTo>
                    <a:pt x="78" y="3337"/>
                    <a:pt x="194" y="3421"/>
                    <a:pt x="320" y="3421"/>
                  </a:cubicBezTo>
                  <a:cubicBezTo>
                    <a:pt x="376" y="3421"/>
                    <a:pt x="434" y="3404"/>
                    <a:pt x="486" y="3369"/>
                  </a:cubicBezTo>
                  <a:cubicBezTo>
                    <a:pt x="571" y="3312"/>
                    <a:pt x="629" y="3255"/>
                    <a:pt x="686" y="3141"/>
                  </a:cubicBezTo>
                  <a:cubicBezTo>
                    <a:pt x="714" y="3084"/>
                    <a:pt x="714" y="3027"/>
                    <a:pt x="743" y="2941"/>
                  </a:cubicBezTo>
                  <a:cubicBezTo>
                    <a:pt x="800" y="2799"/>
                    <a:pt x="828" y="2656"/>
                    <a:pt x="885" y="2542"/>
                  </a:cubicBezTo>
                  <a:cubicBezTo>
                    <a:pt x="971" y="2285"/>
                    <a:pt x="1085" y="2028"/>
                    <a:pt x="1199" y="1772"/>
                  </a:cubicBezTo>
                  <a:cubicBezTo>
                    <a:pt x="1456" y="1258"/>
                    <a:pt x="1684" y="744"/>
                    <a:pt x="1884" y="202"/>
                  </a:cubicBezTo>
                  <a:cubicBezTo>
                    <a:pt x="1944" y="101"/>
                    <a:pt x="1834" y="1"/>
                    <a:pt x="1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159375" y="1898600"/>
              <a:ext cx="45275" cy="63050"/>
            </a:xfrm>
            <a:custGeom>
              <a:avLst/>
              <a:gdLst/>
              <a:ahLst/>
              <a:cxnLst/>
              <a:rect l="l" t="t" r="r" b="b"/>
              <a:pathLst>
                <a:path w="1811" h="2522" extrusionOk="0">
                  <a:moveTo>
                    <a:pt x="151" y="0"/>
                  </a:moveTo>
                  <a:cubicBezTo>
                    <a:pt x="76" y="0"/>
                    <a:pt x="0" y="93"/>
                    <a:pt x="0" y="187"/>
                  </a:cubicBezTo>
                  <a:cubicBezTo>
                    <a:pt x="0" y="244"/>
                    <a:pt x="29" y="301"/>
                    <a:pt x="29" y="358"/>
                  </a:cubicBezTo>
                  <a:lnTo>
                    <a:pt x="29" y="244"/>
                  </a:lnTo>
                  <a:cubicBezTo>
                    <a:pt x="29" y="301"/>
                    <a:pt x="29" y="386"/>
                    <a:pt x="57" y="443"/>
                  </a:cubicBezTo>
                  <a:cubicBezTo>
                    <a:pt x="86" y="472"/>
                    <a:pt x="86" y="529"/>
                    <a:pt x="114" y="558"/>
                  </a:cubicBezTo>
                  <a:lnTo>
                    <a:pt x="257" y="843"/>
                  </a:lnTo>
                  <a:cubicBezTo>
                    <a:pt x="342" y="1014"/>
                    <a:pt x="428" y="1185"/>
                    <a:pt x="514" y="1328"/>
                  </a:cubicBezTo>
                  <a:lnTo>
                    <a:pt x="1113" y="2355"/>
                  </a:lnTo>
                  <a:cubicBezTo>
                    <a:pt x="1176" y="2473"/>
                    <a:pt x="1277" y="2521"/>
                    <a:pt x="1377" y="2521"/>
                  </a:cubicBezTo>
                  <a:cubicBezTo>
                    <a:pt x="1594" y="2521"/>
                    <a:pt x="1811" y="2295"/>
                    <a:pt x="1655" y="2041"/>
                  </a:cubicBezTo>
                  <a:cubicBezTo>
                    <a:pt x="1427" y="1670"/>
                    <a:pt x="1227" y="1328"/>
                    <a:pt x="999" y="986"/>
                  </a:cubicBezTo>
                  <a:cubicBezTo>
                    <a:pt x="885" y="814"/>
                    <a:pt x="770" y="672"/>
                    <a:pt x="628" y="500"/>
                  </a:cubicBezTo>
                  <a:lnTo>
                    <a:pt x="457" y="244"/>
                  </a:lnTo>
                  <a:cubicBezTo>
                    <a:pt x="399" y="158"/>
                    <a:pt x="314" y="101"/>
                    <a:pt x="200" y="15"/>
                  </a:cubicBezTo>
                  <a:cubicBezTo>
                    <a:pt x="184" y="5"/>
                    <a:pt x="167" y="0"/>
                    <a:pt x="1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942925" y="1847450"/>
              <a:ext cx="58825" cy="54425"/>
            </a:xfrm>
            <a:custGeom>
              <a:avLst/>
              <a:gdLst/>
              <a:ahLst/>
              <a:cxnLst/>
              <a:rect l="l" t="t" r="r" b="b"/>
              <a:pathLst>
                <a:path w="2353" h="2177" extrusionOk="0">
                  <a:moveTo>
                    <a:pt x="96" y="0"/>
                  </a:moveTo>
                  <a:cubicBezTo>
                    <a:pt x="46" y="0"/>
                    <a:pt x="1" y="61"/>
                    <a:pt x="41" y="121"/>
                  </a:cubicBezTo>
                  <a:cubicBezTo>
                    <a:pt x="127" y="235"/>
                    <a:pt x="184" y="349"/>
                    <a:pt x="270" y="435"/>
                  </a:cubicBezTo>
                  <a:cubicBezTo>
                    <a:pt x="355" y="521"/>
                    <a:pt x="441" y="606"/>
                    <a:pt x="526" y="692"/>
                  </a:cubicBezTo>
                  <a:cubicBezTo>
                    <a:pt x="669" y="863"/>
                    <a:pt x="812" y="1006"/>
                    <a:pt x="954" y="1177"/>
                  </a:cubicBezTo>
                  <a:cubicBezTo>
                    <a:pt x="1097" y="1320"/>
                    <a:pt x="1240" y="1462"/>
                    <a:pt x="1382" y="1605"/>
                  </a:cubicBezTo>
                  <a:cubicBezTo>
                    <a:pt x="1554" y="1776"/>
                    <a:pt x="1753" y="1976"/>
                    <a:pt x="1953" y="2147"/>
                  </a:cubicBezTo>
                  <a:cubicBezTo>
                    <a:pt x="1993" y="2167"/>
                    <a:pt x="2037" y="2177"/>
                    <a:pt x="2080" y="2177"/>
                  </a:cubicBezTo>
                  <a:cubicBezTo>
                    <a:pt x="2157" y="2177"/>
                    <a:pt x="2230" y="2145"/>
                    <a:pt x="2267" y="2090"/>
                  </a:cubicBezTo>
                  <a:cubicBezTo>
                    <a:pt x="2352" y="1976"/>
                    <a:pt x="2352" y="1862"/>
                    <a:pt x="2267" y="1776"/>
                  </a:cubicBezTo>
                  <a:cubicBezTo>
                    <a:pt x="2096" y="1576"/>
                    <a:pt x="1924" y="1405"/>
                    <a:pt x="1725" y="1263"/>
                  </a:cubicBezTo>
                  <a:cubicBezTo>
                    <a:pt x="1582" y="1120"/>
                    <a:pt x="1411" y="977"/>
                    <a:pt x="1268" y="863"/>
                  </a:cubicBezTo>
                  <a:lnTo>
                    <a:pt x="783" y="464"/>
                  </a:lnTo>
                  <a:lnTo>
                    <a:pt x="526" y="235"/>
                  </a:lnTo>
                  <a:cubicBezTo>
                    <a:pt x="469" y="207"/>
                    <a:pt x="412" y="150"/>
                    <a:pt x="355" y="121"/>
                  </a:cubicBezTo>
                  <a:cubicBezTo>
                    <a:pt x="298" y="93"/>
                    <a:pt x="241" y="64"/>
                    <a:pt x="155" y="36"/>
                  </a:cubicBezTo>
                  <a:cubicBezTo>
                    <a:pt x="139" y="11"/>
                    <a:pt x="117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157400" y="1839025"/>
              <a:ext cx="53350" cy="67600"/>
            </a:xfrm>
            <a:custGeom>
              <a:avLst/>
              <a:gdLst/>
              <a:ahLst/>
              <a:cxnLst/>
              <a:rect l="l" t="t" r="r" b="b"/>
              <a:pathLst>
                <a:path w="2134" h="2704" extrusionOk="0">
                  <a:moveTo>
                    <a:pt x="1920" y="1"/>
                  </a:moveTo>
                  <a:cubicBezTo>
                    <a:pt x="1888" y="1"/>
                    <a:pt x="1854" y="10"/>
                    <a:pt x="1819" y="30"/>
                  </a:cubicBezTo>
                  <a:cubicBezTo>
                    <a:pt x="1705" y="87"/>
                    <a:pt x="1620" y="230"/>
                    <a:pt x="1563" y="344"/>
                  </a:cubicBezTo>
                  <a:cubicBezTo>
                    <a:pt x="1477" y="458"/>
                    <a:pt x="1420" y="544"/>
                    <a:pt x="1334" y="658"/>
                  </a:cubicBezTo>
                  <a:lnTo>
                    <a:pt x="906" y="1229"/>
                  </a:lnTo>
                  <a:cubicBezTo>
                    <a:pt x="621" y="1628"/>
                    <a:pt x="336" y="2027"/>
                    <a:pt x="79" y="2455"/>
                  </a:cubicBezTo>
                  <a:cubicBezTo>
                    <a:pt x="1" y="2593"/>
                    <a:pt x="111" y="2703"/>
                    <a:pt x="224" y="2703"/>
                  </a:cubicBezTo>
                  <a:cubicBezTo>
                    <a:pt x="276" y="2703"/>
                    <a:pt x="329" y="2680"/>
                    <a:pt x="364" y="2627"/>
                  </a:cubicBezTo>
                  <a:cubicBezTo>
                    <a:pt x="650" y="2227"/>
                    <a:pt x="964" y="1828"/>
                    <a:pt x="1277" y="1457"/>
                  </a:cubicBezTo>
                  <a:cubicBezTo>
                    <a:pt x="1420" y="1286"/>
                    <a:pt x="1591" y="1114"/>
                    <a:pt x="1705" y="915"/>
                  </a:cubicBezTo>
                  <a:cubicBezTo>
                    <a:pt x="1791" y="801"/>
                    <a:pt x="1877" y="715"/>
                    <a:pt x="1934" y="601"/>
                  </a:cubicBezTo>
                  <a:cubicBezTo>
                    <a:pt x="2019" y="487"/>
                    <a:pt x="2105" y="344"/>
                    <a:pt x="2133" y="201"/>
                  </a:cubicBezTo>
                  <a:cubicBezTo>
                    <a:pt x="2112" y="93"/>
                    <a:pt x="2024" y="1"/>
                    <a:pt x="1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011700" y="1966025"/>
              <a:ext cx="144825" cy="21875"/>
            </a:xfrm>
            <a:custGeom>
              <a:avLst/>
              <a:gdLst/>
              <a:ahLst/>
              <a:cxnLst/>
              <a:rect l="l" t="t" r="r" b="b"/>
              <a:pathLst>
                <a:path w="5793" h="875" extrusionOk="0">
                  <a:moveTo>
                    <a:pt x="86" y="0"/>
                  </a:moveTo>
                  <a:cubicBezTo>
                    <a:pt x="58" y="0"/>
                    <a:pt x="1" y="86"/>
                    <a:pt x="58" y="115"/>
                  </a:cubicBezTo>
                  <a:cubicBezTo>
                    <a:pt x="800" y="685"/>
                    <a:pt x="1884" y="828"/>
                    <a:pt x="2797" y="856"/>
                  </a:cubicBezTo>
                  <a:cubicBezTo>
                    <a:pt x="2977" y="867"/>
                    <a:pt x="3164" y="874"/>
                    <a:pt x="3354" y="874"/>
                  </a:cubicBezTo>
                  <a:cubicBezTo>
                    <a:pt x="4163" y="874"/>
                    <a:pt x="5038" y="753"/>
                    <a:pt x="5707" y="314"/>
                  </a:cubicBezTo>
                  <a:cubicBezTo>
                    <a:pt x="5793" y="257"/>
                    <a:pt x="5736" y="143"/>
                    <a:pt x="5650" y="115"/>
                  </a:cubicBezTo>
                  <a:cubicBezTo>
                    <a:pt x="4764" y="141"/>
                    <a:pt x="3903" y="345"/>
                    <a:pt x="3019" y="345"/>
                  </a:cubicBezTo>
                  <a:cubicBezTo>
                    <a:pt x="2964" y="345"/>
                    <a:pt x="2909" y="344"/>
                    <a:pt x="2854" y="343"/>
                  </a:cubicBezTo>
                  <a:cubicBezTo>
                    <a:pt x="2369" y="343"/>
                    <a:pt x="1913" y="314"/>
                    <a:pt x="1427" y="229"/>
                  </a:cubicBezTo>
                  <a:cubicBezTo>
                    <a:pt x="999" y="115"/>
                    <a:pt x="543" y="58"/>
                    <a:pt x="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090875" y="1686950"/>
              <a:ext cx="112025" cy="162025"/>
            </a:xfrm>
            <a:custGeom>
              <a:avLst/>
              <a:gdLst/>
              <a:ahLst/>
              <a:cxnLst/>
              <a:rect l="l" t="t" r="r" b="b"/>
              <a:pathLst>
                <a:path w="4481" h="6481" extrusionOk="0">
                  <a:moveTo>
                    <a:pt x="122" y="0"/>
                  </a:moveTo>
                  <a:cubicBezTo>
                    <a:pt x="58" y="0"/>
                    <a:pt x="1" y="61"/>
                    <a:pt x="1" y="121"/>
                  </a:cubicBezTo>
                  <a:cubicBezTo>
                    <a:pt x="315" y="1377"/>
                    <a:pt x="1000" y="2490"/>
                    <a:pt x="1941" y="3346"/>
                  </a:cubicBezTo>
                  <a:cubicBezTo>
                    <a:pt x="2426" y="3774"/>
                    <a:pt x="2997" y="4087"/>
                    <a:pt x="3368" y="4630"/>
                  </a:cubicBezTo>
                  <a:cubicBezTo>
                    <a:pt x="3710" y="5143"/>
                    <a:pt x="3682" y="5742"/>
                    <a:pt x="3824" y="6370"/>
                  </a:cubicBezTo>
                  <a:cubicBezTo>
                    <a:pt x="3839" y="6445"/>
                    <a:pt x="3894" y="6481"/>
                    <a:pt x="3955" y="6481"/>
                  </a:cubicBezTo>
                  <a:cubicBezTo>
                    <a:pt x="4010" y="6481"/>
                    <a:pt x="4069" y="6452"/>
                    <a:pt x="4110" y="6399"/>
                  </a:cubicBezTo>
                  <a:cubicBezTo>
                    <a:pt x="4480" y="5885"/>
                    <a:pt x="4338" y="5172"/>
                    <a:pt x="4110" y="4630"/>
                  </a:cubicBezTo>
                  <a:cubicBezTo>
                    <a:pt x="3824" y="4030"/>
                    <a:pt x="3368" y="3545"/>
                    <a:pt x="2797" y="3203"/>
                  </a:cubicBezTo>
                  <a:cubicBezTo>
                    <a:pt x="2226" y="2804"/>
                    <a:pt x="1770" y="2290"/>
                    <a:pt x="1370" y="1719"/>
                  </a:cubicBezTo>
                  <a:cubicBezTo>
                    <a:pt x="1000" y="1149"/>
                    <a:pt x="629" y="578"/>
                    <a:pt x="201" y="36"/>
                  </a:cubicBezTo>
                  <a:cubicBezTo>
                    <a:pt x="176" y="11"/>
                    <a:pt x="148" y="0"/>
                    <a:pt x="1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833375" y="1602900"/>
              <a:ext cx="281100" cy="550550"/>
            </a:xfrm>
            <a:custGeom>
              <a:avLst/>
              <a:gdLst/>
              <a:ahLst/>
              <a:cxnLst/>
              <a:rect l="l" t="t" r="r" b="b"/>
              <a:pathLst>
                <a:path w="11244" h="22022" extrusionOk="0">
                  <a:moveTo>
                    <a:pt x="7804" y="0"/>
                  </a:moveTo>
                  <a:cubicBezTo>
                    <a:pt x="7374" y="0"/>
                    <a:pt x="6946" y="58"/>
                    <a:pt x="6535" y="174"/>
                  </a:cubicBezTo>
                  <a:cubicBezTo>
                    <a:pt x="4880" y="687"/>
                    <a:pt x="4024" y="2285"/>
                    <a:pt x="3396" y="3740"/>
                  </a:cubicBezTo>
                  <a:cubicBezTo>
                    <a:pt x="2512" y="5738"/>
                    <a:pt x="1741" y="7763"/>
                    <a:pt x="1085" y="9846"/>
                  </a:cubicBezTo>
                  <a:cubicBezTo>
                    <a:pt x="486" y="11843"/>
                    <a:pt x="1" y="14069"/>
                    <a:pt x="571" y="16152"/>
                  </a:cubicBezTo>
                  <a:cubicBezTo>
                    <a:pt x="1142" y="18292"/>
                    <a:pt x="2997" y="19775"/>
                    <a:pt x="3767" y="21858"/>
                  </a:cubicBezTo>
                  <a:cubicBezTo>
                    <a:pt x="3812" y="21971"/>
                    <a:pt x="3916" y="22022"/>
                    <a:pt x="4019" y="22022"/>
                  </a:cubicBezTo>
                  <a:cubicBezTo>
                    <a:pt x="4176" y="22022"/>
                    <a:pt x="4332" y="21905"/>
                    <a:pt x="4281" y="21716"/>
                  </a:cubicBezTo>
                  <a:cubicBezTo>
                    <a:pt x="3739" y="20089"/>
                    <a:pt x="2540" y="18891"/>
                    <a:pt x="1713" y="17464"/>
                  </a:cubicBezTo>
                  <a:cubicBezTo>
                    <a:pt x="686" y="15638"/>
                    <a:pt x="771" y="13584"/>
                    <a:pt x="1199" y="11587"/>
                  </a:cubicBezTo>
                  <a:cubicBezTo>
                    <a:pt x="1656" y="9675"/>
                    <a:pt x="2283" y="7792"/>
                    <a:pt x="3082" y="5994"/>
                  </a:cubicBezTo>
                  <a:cubicBezTo>
                    <a:pt x="3710" y="4482"/>
                    <a:pt x="4224" y="2685"/>
                    <a:pt x="5422" y="1486"/>
                  </a:cubicBezTo>
                  <a:cubicBezTo>
                    <a:pt x="6045" y="888"/>
                    <a:pt x="6885" y="552"/>
                    <a:pt x="7753" y="552"/>
                  </a:cubicBezTo>
                  <a:cubicBezTo>
                    <a:pt x="7879" y="552"/>
                    <a:pt x="8006" y="559"/>
                    <a:pt x="8132" y="573"/>
                  </a:cubicBezTo>
                  <a:cubicBezTo>
                    <a:pt x="9103" y="659"/>
                    <a:pt x="10301" y="887"/>
                    <a:pt x="10843" y="1772"/>
                  </a:cubicBezTo>
                  <a:cubicBezTo>
                    <a:pt x="10888" y="1844"/>
                    <a:pt x="10948" y="1873"/>
                    <a:pt x="11005" y="1873"/>
                  </a:cubicBezTo>
                  <a:cubicBezTo>
                    <a:pt x="11129" y="1873"/>
                    <a:pt x="11244" y="1737"/>
                    <a:pt x="11185" y="1600"/>
                  </a:cubicBezTo>
                  <a:cubicBezTo>
                    <a:pt x="10843" y="859"/>
                    <a:pt x="10101" y="488"/>
                    <a:pt x="9359" y="259"/>
                  </a:cubicBezTo>
                  <a:cubicBezTo>
                    <a:pt x="8857" y="87"/>
                    <a:pt x="8329" y="0"/>
                    <a:pt x="78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8106850" y="1620600"/>
              <a:ext cx="198050" cy="537125"/>
            </a:xfrm>
            <a:custGeom>
              <a:avLst/>
              <a:gdLst/>
              <a:ahLst/>
              <a:cxnLst/>
              <a:rect l="l" t="t" r="r" b="b"/>
              <a:pathLst>
                <a:path w="7922" h="21485" extrusionOk="0">
                  <a:moveTo>
                    <a:pt x="1647" y="1"/>
                  </a:moveTo>
                  <a:cubicBezTo>
                    <a:pt x="1100" y="1"/>
                    <a:pt x="568" y="209"/>
                    <a:pt x="132" y="721"/>
                  </a:cubicBezTo>
                  <a:cubicBezTo>
                    <a:pt x="0" y="875"/>
                    <a:pt x="122" y="1063"/>
                    <a:pt x="264" y="1063"/>
                  </a:cubicBezTo>
                  <a:cubicBezTo>
                    <a:pt x="306" y="1063"/>
                    <a:pt x="350" y="1046"/>
                    <a:pt x="389" y="1006"/>
                  </a:cubicBezTo>
                  <a:cubicBezTo>
                    <a:pt x="745" y="634"/>
                    <a:pt x="1121" y="462"/>
                    <a:pt x="1529" y="462"/>
                  </a:cubicBezTo>
                  <a:cubicBezTo>
                    <a:pt x="1808" y="462"/>
                    <a:pt x="2102" y="542"/>
                    <a:pt x="2415" y="693"/>
                  </a:cubicBezTo>
                  <a:cubicBezTo>
                    <a:pt x="3100" y="1006"/>
                    <a:pt x="3670" y="1492"/>
                    <a:pt x="4070" y="2119"/>
                  </a:cubicBezTo>
                  <a:cubicBezTo>
                    <a:pt x="4498" y="2804"/>
                    <a:pt x="4840" y="3546"/>
                    <a:pt x="5097" y="4345"/>
                  </a:cubicBezTo>
                  <a:cubicBezTo>
                    <a:pt x="5382" y="5172"/>
                    <a:pt x="5696" y="5971"/>
                    <a:pt x="5953" y="6799"/>
                  </a:cubicBezTo>
                  <a:cubicBezTo>
                    <a:pt x="6495" y="8482"/>
                    <a:pt x="7123" y="10279"/>
                    <a:pt x="7265" y="12048"/>
                  </a:cubicBezTo>
                  <a:cubicBezTo>
                    <a:pt x="7351" y="13646"/>
                    <a:pt x="7037" y="15216"/>
                    <a:pt x="6409" y="16671"/>
                  </a:cubicBezTo>
                  <a:cubicBezTo>
                    <a:pt x="6038" y="17498"/>
                    <a:pt x="5639" y="18268"/>
                    <a:pt x="5154" y="19010"/>
                  </a:cubicBezTo>
                  <a:cubicBezTo>
                    <a:pt x="4640" y="19752"/>
                    <a:pt x="4070" y="20465"/>
                    <a:pt x="3585" y="21207"/>
                  </a:cubicBezTo>
                  <a:cubicBezTo>
                    <a:pt x="3498" y="21337"/>
                    <a:pt x="3626" y="21484"/>
                    <a:pt x="3767" y="21484"/>
                  </a:cubicBezTo>
                  <a:cubicBezTo>
                    <a:pt x="3812" y="21484"/>
                    <a:pt x="3858" y="21470"/>
                    <a:pt x="3899" y="21436"/>
                  </a:cubicBezTo>
                  <a:cubicBezTo>
                    <a:pt x="5154" y="20180"/>
                    <a:pt x="6181" y="18668"/>
                    <a:pt x="6866" y="17013"/>
                  </a:cubicBezTo>
                  <a:cubicBezTo>
                    <a:pt x="7579" y="15415"/>
                    <a:pt x="7922" y="13675"/>
                    <a:pt x="7807" y="11934"/>
                  </a:cubicBezTo>
                  <a:cubicBezTo>
                    <a:pt x="7636" y="9966"/>
                    <a:pt x="6980" y="8025"/>
                    <a:pt x="6381" y="6171"/>
                  </a:cubicBezTo>
                  <a:cubicBezTo>
                    <a:pt x="6038" y="5201"/>
                    <a:pt x="5696" y="4231"/>
                    <a:pt x="5297" y="3261"/>
                  </a:cubicBezTo>
                  <a:cubicBezTo>
                    <a:pt x="5040" y="2519"/>
                    <a:pt x="4640" y="1834"/>
                    <a:pt x="4098" y="1235"/>
                  </a:cubicBezTo>
                  <a:cubicBezTo>
                    <a:pt x="3463" y="547"/>
                    <a:pt x="2534" y="1"/>
                    <a:pt x="16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956075" y="2138775"/>
              <a:ext cx="245225" cy="239175"/>
            </a:xfrm>
            <a:custGeom>
              <a:avLst/>
              <a:gdLst/>
              <a:ahLst/>
              <a:cxnLst/>
              <a:rect l="l" t="t" r="r" b="b"/>
              <a:pathLst>
                <a:path w="9809" h="9567" extrusionOk="0">
                  <a:moveTo>
                    <a:pt x="89" y="1"/>
                  </a:moveTo>
                  <a:cubicBezTo>
                    <a:pt x="49" y="1"/>
                    <a:pt x="0" y="31"/>
                    <a:pt x="0" y="81"/>
                  </a:cubicBezTo>
                  <a:cubicBezTo>
                    <a:pt x="0" y="1850"/>
                    <a:pt x="771" y="3505"/>
                    <a:pt x="1741" y="4988"/>
                  </a:cubicBezTo>
                  <a:cubicBezTo>
                    <a:pt x="2825" y="6558"/>
                    <a:pt x="4023" y="8070"/>
                    <a:pt x="5307" y="9496"/>
                  </a:cubicBezTo>
                  <a:cubicBezTo>
                    <a:pt x="5355" y="9544"/>
                    <a:pt x="5423" y="9567"/>
                    <a:pt x="5493" y="9567"/>
                  </a:cubicBezTo>
                  <a:cubicBezTo>
                    <a:pt x="5592" y="9567"/>
                    <a:pt x="5697" y="9523"/>
                    <a:pt x="5764" y="9439"/>
                  </a:cubicBezTo>
                  <a:cubicBezTo>
                    <a:pt x="7533" y="6929"/>
                    <a:pt x="8874" y="4161"/>
                    <a:pt x="9758" y="1222"/>
                  </a:cubicBezTo>
                  <a:cubicBezTo>
                    <a:pt x="9809" y="1054"/>
                    <a:pt x="9681" y="955"/>
                    <a:pt x="9549" y="955"/>
                  </a:cubicBezTo>
                  <a:cubicBezTo>
                    <a:pt x="9458" y="955"/>
                    <a:pt x="9365" y="1003"/>
                    <a:pt x="9330" y="1108"/>
                  </a:cubicBezTo>
                  <a:cubicBezTo>
                    <a:pt x="8403" y="3836"/>
                    <a:pt x="7110" y="6407"/>
                    <a:pt x="5478" y="8797"/>
                  </a:cubicBezTo>
                  <a:lnTo>
                    <a:pt x="5478" y="8797"/>
                  </a:lnTo>
                  <a:cubicBezTo>
                    <a:pt x="3239" y="6149"/>
                    <a:pt x="971" y="3501"/>
                    <a:pt x="143" y="52"/>
                  </a:cubicBezTo>
                  <a:cubicBezTo>
                    <a:pt x="143" y="16"/>
                    <a:pt x="118" y="1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7952500" y="2095000"/>
              <a:ext cx="59950" cy="57525"/>
            </a:xfrm>
            <a:custGeom>
              <a:avLst/>
              <a:gdLst/>
              <a:ahLst/>
              <a:cxnLst/>
              <a:rect l="l" t="t" r="r" b="b"/>
              <a:pathLst>
                <a:path w="2398" h="2301" extrusionOk="0">
                  <a:moveTo>
                    <a:pt x="2063" y="0"/>
                  </a:moveTo>
                  <a:cubicBezTo>
                    <a:pt x="2042" y="0"/>
                    <a:pt x="2020" y="2"/>
                    <a:pt x="1998" y="6"/>
                  </a:cubicBezTo>
                  <a:cubicBezTo>
                    <a:pt x="1484" y="120"/>
                    <a:pt x="999" y="405"/>
                    <a:pt x="628" y="805"/>
                  </a:cubicBezTo>
                  <a:cubicBezTo>
                    <a:pt x="457" y="1004"/>
                    <a:pt x="286" y="1233"/>
                    <a:pt x="172" y="1461"/>
                  </a:cubicBezTo>
                  <a:cubicBezTo>
                    <a:pt x="115" y="1575"/>
                    <a:pt x="58" y="1718"/>
                    <a:pt x="29" y="1860"/>
                  </a:cubicBezTo>
                  <a:cubicBezTo>
                    <a:pt x="29" y="1917"/>
                    <a:pt x="1" y="2003"/>
                    <a:pt x="1" y="2060"/>
                  </a:cubicBezTo>
                  <a:cubicBezTo>
                    <a:pt x="1" y="2146"/>
                    <a:pt x="29" y="2231"/>
                    <a:pt x="115" y="2260"/>
                  </a:cubicBezTo>
                  <a:cubicBezTo>
                    <a:pt x="135" y="2280"/>
                    <a:pt x="169" y="2300"/>
                    <a:pt x="198" y="2300"/>
                  </a:cubicBezTo>
                  <a:cubicBezTo>
                    <a:pt x="210" y="2300"/>
                    <a:pt x="221" y="2297"/>
                    <a:pt x="229" y="2288"/>
                  </a:cubicBezTo>
                  <a:lnTo>
                    <a:pt x="286" y="2260"/>
                  </a:lnTo>
                  <a:cubicBezTo>
                    <a:pt x="343" y="2260"/>
                    <a:pt x="372" y="2203"/>
                    <a:pt x="400" y="2174"/>
                  </a:cubicBezTo>
                  <a:cubicBezTo>
                    <a:pt x="429" y="2117"/>
                    <a:pt x="429" y="2060"/>
                    <a:pt x="457" y="2003"/>
                  </a:cubicBezTo>
                  <a:cubicBezTo>
                    <a:pt x="514" y="1917"/>
                    <a:pt x="571" y="1803"/>
                    <a:pt x="628" y="1718"/>
                  </a:cubicBezTo>
                  <a:cubicBezTo>
                    <a:pt x="714" y="1518"/>
                    <a:pt x="857" y="1347"/>
                    <a:pt x="999" y="1176"/>
                  </a:cubicBezTo>
                  <a:lnTo>
                    <a:pt x="1142" y="1061"/>
                  </a:lnTo>
                  <a:lnTo>
                    <a:pt x="1199" y="1004"/>
                  </a:lnTo>
                  <a:cubicBezTo>
                    <a:pt x="1199" y="1004"/>
                    <a:pt x="1217" y="987"/>
                    <a:pt x="1228" y="976"/>
                  </a:cubicBezTo>
                  <a:lnTo>
                    <a:pt x="1228" y="976"/>
                  </a:lnTo>
                  <a:cubicBezTo>
                    <a:pt x="1313" y="919"/>
                    <a:pt x="1427" y="862"/>
                    <a:pt x="1513" y="805"/>
                  </a:cubicBezTo>
                  <a:lnTo>
                    <a:pt x="1684" y="719"/>
                  </a:lnTo>
                  <a:lnTo>
                    <a:pt x="1713" y="691"/>
                  </a:lnTo>
                  <a:lnTo>
                    <a:pt x="1798" y="662"/>
                  </a:lnTo>
                  <a:cubicBezTo>
                    <a:pt x="1912" y="633"/>
                    <a:pt x="2055" y="576"/>
                    <a:pt x="2169" y="576"/>
                  </a:cubicBezTo>
                  <a:cubicBezTo>
                    <a:pt x="2312" y="519"/>
                    <a:pt x="2397" y="377"/>
                    <a:pt x="2369" y="205"/>
                  </a:cubicBezTo>
                  <a:cubicBezTo>
                    <a:pt x="2319" y="81"/>
                    <a:pt x="2205" y="0"/>
                    <a:pt x="2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156400" y="2111250"/>
              <a:ext cx="46500" cy="63725"/>
            </a:xfrm>
            <a:custGeom>
              <a:avLst/>
              <a:gdLst/>
              <a:ahLst/>
              <a:cxnLst/>
              <a:rect l="l" t="t" r="r" b="b"/>
              <a:pathLst>
                <a:path w="1860" h="2549" extrusionOk="0">
                  <a:moveTo>
                    <a:pt x="333" y="0"/>
                  </a:moveTo>
                  <a:cubicBezTo>
                    <a:pt x="119" y="0"/>
                    <a:pt x="1" y="337"/>
                    <a:pt x="233" y="440"/>
                  </a:cubicBezTo>
                  <a:cubicBezTo>
                    <a:pt x="604" y="640"/>
                    <a:pt x="918" y="897"/>
                    <a:pt x="1175" y="1239"/>
                  </a:cubicBezTo>
                  <a:cubicBezTo>
                    <a:pt x="1260" y="1410"/>
                    <a:pt x="1346" y="1610"/>
                    <a:pt x="1403" y="1810"/>
                  </a:cubicBezTo>
                  <a:cubicBezTo>
                    <a:pt x="1489" y="2009"/>
                    <a:pt x="1517" y="2238"/>
                    <a:pt x="1546" y="2437"/>
                  </a:cubicBezTo>
                  <a:cubicBezTo>
                    <a:pt x="1546" y="2513"/>
                    <a:pt x="1593" y="2548"/>
                    <a:pt x="1647" y="2548"/>
                  </a:cubicBezTo>
                  <a:cubicBezTo>
                    <a:pt x="1695" y="2548"/>
                    <a:pt x="1747" y="2520"/>
                    <a:pt x="1774" y="2466"/>
                  </a:cubicBezTo>
                  <a:cubicBezTo>
                    <a:pt x="1831" y="2238"/>
                    <a:pt x="1859" y="1981"/>
                    <a:pt x="1831" y="1724"/>
                  </a:cubicBezTo>
                  <a:cubicBezTo>
                    <a:pt x="1774" y="1467"/>
                    <a:pt x="1688" y="1239"/>
                    <a:pt x="1574" y="1011"/>
                  </a:cubicBezTo>
                  <a:cubicBezTo>
                    <a:pt x="1346" y="526"/>
                    <a:pt x="918" y="183"/>
                    <a:pt x="404" y="12"/>
                  </a:cubicBezTo>
                  <a:cubicBezTo>
                    <a:pt x="380" y="4"/>
                    <a:pt x="356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182850" y="1960225"/>
              <a:ext cx="86925" cy="1999075"/>
            </a:xfrm>
            <a:custGeom>
              <a:avLst/>
              <a:gdLst/>
              <a:ahLst/>
              <a:cxnLst/>
              <a:rect l="l" t="t" r="r" b="b"/>
              <a:pathLst>
                <a:path w="3477" h="79963" extrusionOk="0">
                  <a:moveTo>
                    <a:pt x="1720" y="0"/>
                  </a:moveTo>
                  <a:cubicBezTo>
                    <a:pt x="1661" y="0"/>
                    <a:pt x="1598" y="44"/>
                    <a:pt x="1598" y="118"/>
                  </a:cubicBezTo>
                  <a:cubicBezTo>
                    <a:pt x="913" y="5254"/>
                    <a:pt x="685" y="10475"/>
                    <a:pt x="457" y="15668"/>
                  </a:cubicBezTo>
                  <a:cubicBezTo>
                    <a:pt x="229" y="20861"/>
                    <a:pt x="86" y="26083"/>
                    <a:pt x="58" y="31275"/>
                  </a:cubicBezTo>
                  <a:cubicBezTo>
                    <a:pt x="0" y="41690"/>
                    <a:pt x="286" y="52075"/>
                    <a:pt x="971" y="62461"/>
                  </a:cubicBezTo>
                  <a:cubicBezTo>
                    <a:pt x="1370" y="68225"/>
                    <a:pt x="1627" y="74074"/>
                    <a:pt x="2797" y="79723"/>
                  </a:cubicBezTo>
                  <a:cubicBezTo>
                    <a:pt x="2830" y="79892"/>
                    <a:pt x="2948" y="79963"/>
                    <a:pt x="3073" y="79963"/>
                  </a:cubicBezTo>
                  <a:cubicBezTo>
                    <a:pt x="3266" y="79963"/>
                    <a:pt x="3476" y="79794"/>
                    <a:pt x="3424" y="79552"/>
                  </a:cubicBezTo>
                  <a:cubicBezTo>
                    <a:pt x="2397" y="74445"/>
                    <a:pt x="2140" y="69195"/>
                    <a:pt x="1798" y="64030"/>
                  </a:cubicBezTo>
                  <a:cubicBezTo>
                    <a:pt x="1427" y="58895"/>
                    <a:pt x="1170" y="53730"/>
                    <a:pt x="999" y="48566"/>
                  </a:cubicBezTo>
                  <a:cubicBezTo>
                    <a:pt x="657" y="38237"/>
                    <a:pt x="657" y="27909"/>
                    <a:pt x="1028" y="17551"/>
                  </a:cubicBezTo>
                  <a:cubicBezTo>
                    <a:pt x="1227" y="11731"/>
                    <a:pt x="1684" y="5939"/>
                    <a:pt x="1827" y="118"/>
                  </a:cubicBezTo>
                  <a:cubicBezTo>
                    <a:pt x="1827" y="37"/>
                    <a:pt x="1774" y="0"/>
                    <a:pt x="17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365400" y="2430900"/>
              <a:ext cx="316025" cy="23250"/>
            </a:xfrm>
            <a:custGeom>
              <a:avLst/>
              <a:gdLst/>
              <a:ahLst/>
              <a:cxnLst/>
              <a:rect l="l" t="t" r="r" b="b"/>
              <a:pathLst>
                <a:path w="12641" h="930" extrusionOk="0">
                  <a:moveTo>
                    <a:pt x="9180" y="1"/>
                  </a:moveTo>
                  <a:cubicBezTo>
                    <a:pt x="8179" y="1"/>
                    <a:pt x="7173" y="52"/>
                    <a:pt x="6192" y="65"/>
                  </a:cubicBezTo>
                  <a:lnTo>
                    <a:pt x="3053" y="123"/>
                  </a:lnTo>
                  <a:cubicBezTo>
                    <a:pt x="2483" y="123"/>
                    <a:pt x="1941" y="151"/>
                    <a:pt x="1370" y="180"/>
                  </a:cubicBezTo>
                  <a:cubicBezTo>
                    <a:pt x="1315" y="176"/>
                    <a:pt x="1259" y="174"/>
                    <a:pt x="1203" y="174"/>
                  </a:cubicBezTo>
                  <a:cubicBezTo>
                    <a:pt x="825" y="174"/>
                    <a:pt x="430" y="255"/>
                    <a:pt x="58" y="379"/>
                  </a:cubicBezTo>
                  <a:cubicBezTo>
                    <a:pt x="1" y="436"/>
                    <a:pt x="1" y="522"/>
                    <a:pt x="58" y="551"/>
                  </a:cubicBezTo>
                  <a:cubicBezTo>
                    <a:pt x="457" y="693"/>
                    <a:pt x="857" y="779"/>
                    <a:pt x="1284" y="779"/>
                  </a:cubicBezTo>
                  <a:cubicBezTo>
                    <a:pt x="1827" y="779"/>
                    <a:pt x="2397" y="807"/>
                    <a:pt x="2939" y="836"/>
                  </a:cubicBezTo>
                  <a:lnTo>
                    <a:pt x="6192" y="864"/>
                  </a:lnTo>
                  <a:cubicBezTo>
                    <a:pt x="7173" y="878"/>
                    <a:pt x="8179" y="929"/>
                    <a:pt x="9180" y="929"/>
                  </a:cubicBezTo>
                  <a:cubicBezTo>
                    <a:pt x="10306" y="929"/>
                    <a:pt x="11426" y="864"/>
                    <a:pt x="12498" y="608"/>
                  </a:cubicBezTo>
                  <a:cubicBezTo>
                    <a:pt x="12640" y="551"/>
                    <a:pt x="12640" y="379"/>
                    <a:pt x="12498" y="322"/>
                  </a:cubicBezTo>
                  <a:cubicBezTo>
                    <a:pt x="11426" y="66"/>
                    <a:pt x="10306" y="1"/>
                    <a:pt x="9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355425" y="2791325"/>
              <a:ext cx="24275" cy="1030575"/>
            </a:xfrm>
            <a:custGeom>
              <a:avLst/>
              <a:gdLst/>
              <a:ahLst/>
              <a:cxnLst/>
              <a:rect l="l" t="t" r="r" b="b"/>
              <a:pathLst>
                <a:path w="971" h="41223" extrusionOk="0">
                  <a:moveTo>
                    <a:pt x="114" y="0"/>
                  </a:moveTo>
                  <a:lnTo>
                    <a:pt x="114" y="7533"/>
                  </a:lnTo>
                  <a:lnTo>
                    <a:pt x="143" y="28647"/>
                  </a:lnTo>
                  <a:cubicBezTo>
                    <a:pt x="143" y="32755"/>
                    <a:pt x="0" y="36864"/>
                    <a:pt x="200" y="40944"/>
                  </a:cubicBezTo>
                  <a:cubicBezTo>
                    <a:pt x="214" y="41129"/>
                    <a:pt x="357" y="41222"/>
                    <a:pt x="499" y="41222"/>
                  </a:cubicBezTo>
                  <a:cubicBezTo>
                    <a:pt x="642" y="41222"/>
                    <a:pt x="785" y="41129"/>
                    <a:pt x="799" y="40944"/>
                  </a:cubicBezTo>
                  <a:cubicBezTo>
                    <a:pt x="970" y="37320"/>
                    <a:pt x="856" y="33697"/>
                    <a:pt x="856" y="30102"/>
                  </a:cubicBezTo>
                  <a:lnTo>
                    <a:pt x="856" y="19402"/>
                  </a:lnTo>
                  <a:cubicBezTo>
                    <a:pt x="885" y="13068"/>
                    <a:pt x="885" y="6734"/>
                    <a:pt x="913" y="371"/>
                  </a:cubicBezTo>
                  <a:cubicBezTo>
                    <a:pt x="599" y="343"/>
                    <a:pt x="342" y="20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354700" y="2442150"/>
              <a:ext cx="23575" cy="168725"/>
            </a:xfrm>
            <a:custGeom>
              <a:avLst/>
              <a:gdLst/>
              <a:ahLst/>
              <a:cxnLst/>
              <a:rect l="l" t="t" r="r" b="b"/>
              <a:pathLst>
                <a:path w="943" h="6749" extrusionOk="0">
                  <a:moveTo>
                    <a:pt x="543" y="1"/>
                  </a:moveTo>
                  <a:cubicBezTo>
                    <a:pt x="471" y="1"/>
                    <a:pt x="400" y="43"/>
                    <a:pt x="371" y="129"/>
                  </a:cubicBezTo>
                  <a:cubicBezTo>
                    <a:pt x="1" y="1841"/>
                    <a:pt x="143" y="3696"/>
                    <a:pt x="143" y="5436"/>
                  </a:cubicBezTo>
                  <a:lnTo>
                    <a:pt x="143" y="6749"/>
                  </a:lnTo>
                  <a:cubicBezTo>
                    <a:pt x="429" y="6691"/>
                    <a:pt x="714" y="6577"/>
                    <a:pt x="942" y="6378"/>
                  </a:cubicBezTo>
                  <a:lnTo>
                    <a:pt x="942" y="6206"/>
                  </a:lnTo>
                  <a:cubicBezTo>
                    <a:pt x="942" y="5208"/>
                    <a:pt x="914" y="4181"/>
                    <a:pt x="914" y="3153"/>
                  </a:cubicBezTo>
                  <a:cubicBezTo>
                    <a:pt x="942" y="2155"/>
                    <a:pt x="885" y="1128"/>
                    <a:pt x="714" y="129"/>
                  </a:cubicBezTo>
                  <a:cubicBezTo>
                    <a:pt x="685" y="43"/>
                    <a:pt x="614" y="1"/>
                    <a:pt x="54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663575" y="2442950"/>
              <a:ext cx="24975" cy="1378225"/>
            </a:xfrm>
            <a:custGeom>
              <a:avLst/>
              <a:gdLst/>
              <a:ahLst/>
              <a:cxnLst/>
              <a:rect l="l" t="t" r="r" b="b"/>
              <a:pathLst>
                <a:path w="999" h="55129" extrusionOk="0">
                  <a:moveTo>
                    <a:pt x="527" y="0"/>
                  </a:moveTo>
                  <a:cubicBezTo>
                    <a:pt x="463" y="0"/>
                    <a:pt x="401" y="37"/>
                    <a:pt x="371" y="97"/>
                  </a:cubicBezTo>
                  <a:cubicBezTo>
                    <a:pt x="0" y="1809"/>
                    <a:pt x="171" y="3664"/>
                    <a:pt x="143" y="5404"/>
                  </a:cubicBezTo>
                  <a:cubicBezTo>
                    <a:pt x="114" y="7145"/>
                    <a:pt x="143" y="8971"/>
                    <a:pt x="143" y="10768"/>
                  </a:cubicBezTo>
                  <a:lnTo>
                    <a:pt x="143" y="21468"/>
                  </a:lnTo>
                  <a:lnTo>
                    <a:pt x="171" y="42582"/>
                  </a:lnTo>
                  <a:cubicBezTo>
                    <a:pt x="171" y="46662"/>
                    <a:pt x="57" y="50799"/>
                    <a:pt x="228" y="54850"/>
                  </a:cubicBezTo>
                  <a:cubicBezTo>
                    <a:pt x="243" y="55036"/>
                    <a:pt x="385" y="55129"/>
                    <a:pt x="531" y="55129"/>
                  </a:cubicBezTo>
                  <a:cubicBezTo>
                    <a:pt x="678" y="55129"/>
                    <a:pt x="827" y="55036"/>
                    <a:pt x="856" y="54850"/>
                  </a:cubicBezTo>
                  <a:cubicBezTo>
                    <a:pt x="999" y="51255"/>
                    <a:pt x="885" y="47632"/>
                    <a:pt x="885" y="44037"/>
                  </a:cubicBezTo>
                  <a:lnTo>
                    <a:pt x="885" y="33337"/>
                  </a:lnTo>
                  <a:lnTo>
                    <a:pt x="913" y="12223"/>
                  </a:lnTo>
                  <a:lnTo>
                    <a:pt x="913" y="6174"/>
                  </a:lnTo>
                  <a:cubicBezTo>
                    <a:pt x="913" y="5147"/>
                    <a:pt x="913" y="4149"/>
                    <a:pt x="885" y="3121"/>
                  </a:cubicBezTo>
                  <a:cubicBezTo>
                    <a:pt x="913" y="2094"/>
                    <a:pt x="856" y="1096"/>
                    <a:pt x="685" y="97"/>
                  </a:cubicBezTo>
                  <a:cubicBezTo>
                    <a:pt x="644" y="30"/>
                    <a:pt x="58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410350" y="2349600"/>
              <a:ext cx="16425" cy="99350"/>
            </a:xfrm>
            <a:custGeom>
              <a:avLst/>
              <a:gdLst/>
              <a:ahLst/>
              <a:cxnLst/>
              <a:rect l="l" t="t" r="r" b="b"/>
              <a:pathLst>
                <a:path w="657" h="3974" extrusionOk="0">
                  <a:moveTo>
                    <a:pt x="328" y="1"/>
                  </a:moveTo>
                  <a:cubicBezTo>
                    <a:pt x="164" y="1"/>
                    <a:pt x="0" y="108"/>
                    <a:pt x="0" y="322"/>
                  </a:cubicBezTo>
                  <a:cubicBezTo>
                    <a:pt x="29" y="1463"/>
                    <a:pt x="57" y="2576"/>
                    <a:pt x="86" y="3717"/>
                  </a:cubicBezTo>
                  <a:cubicBezTo>
                    <a:pt x="86" y="3888"/>
                    <a:pt x="214" y="3974"/>
                    <a:pt x="342" y="3974"/>
                  </a:cubicBezTo>
                  <a:cubicBezTo>
                    <a:pt x="471" y="3974"/>
                    <a:pt x="599" y="3888"/>
                    <a:pt x="599" y="3717"/>
                  </a:cubicBezTo>
                  <a:cubicBezTo>
                    <a:pt x="628" y="2576"/>
                    <a:pt x="656" y="1463"/>
                    <a:pt x="656" y="322"/>
                  </a:cubicBezTo>
                  <a:cubicBezTo>
                    <a:pt x="656" y="108"/>
                    <a:pt x="49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606500" y="2350150"/>
              <a:ext cx="16425" cy="98800"/>
            </a:xfrm>
            <a:custGeom>
              <a:avLst/>
              <a:gdLst/>
              <a:ahLst/>
              <a:cxnLst/>
              <a:rect l="l" t="t" r="r" b="b"/>
              <a:pathLst>
                <a:path w="657" h="3952" extrusionOk="0">
                  <a:moveTo>
                    <a:pt x="318" y="0"/>
                  </a:moveTo>
                  <a:cubicBezTo>
                    <a:pt x="164" y="0"/>
                    <a:pt x="15" y="100"/>
                    <a:pt x="0" y="300"/>
                  </a:cubicBezTo>
                  <a:cubicBezTo>
                    <a:pt x="29" y="1441"/>
                    <a:pt x="29" y="2554"/>
                    <a:pt x="57" y="3695"/>
                  </a:cubicBezTo>
                  <a:cubicBezTo>
                    <a:pt x="57" y="3866"/>
                    <a:pt x="186" y="3952"/>
                    <a:pt x="314" y="3952"/>
                  </a:cubicBezTo>
                  <a:cubicBezTo>
                    <a:pt x="443" y="3952"/>
                    <a:pt x="571" y="3866"/>
                    <a:pt x="571" y="3695"/>
                  </a:cubicBezTo>
                  <a:cubicBezTo>
                    <a:pt x="600" y="2554"/>
                    <a:pt x="628" y="1441"/>
                    <a:pt x="657" y="300"/>
                  </a:cubicBezTo>
                  <a:cubicBezTo>
                    <a:pt x="628" y="100"/>
                    <a:pt x="471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414625" y="2348350"/>
              <a:ext cx="198325" cy="18125"/>
            </a:xfrm>
            <a:custGeom>
              <a:avLst/>
              <a:gdLst/>
              <a:ahLst/>
              <a:cxnLst/>
              <a:rect l="l" t="t" r="r" b="b"/>
              <a:pathLst>
                <a:path w="7933" h="725" extrusionOk="0">
                  <a:moveTo>
                    <a:pt x="7190" y="29"/>
                  </a:moveTo>
                  <a:cubicBezTo>
                    <a:pt x="7095" y="29"/>
                    <a:pt x="7000" y="39"/>
                    <a:pt x="6905" y="58"/>
                  </a:cubicBezTo>
                  <a:lnTo>
                    <a:pt x="3966" y="58"/>
                  </a:lnTo>
                  <a:cubicBezTo>
                    <a:pt x="2711" y="86"/>
                    <a:pt x="1398" y="1"/>
                    <a:pt x="143" y="257"/>
                  </a:cubicBezTo>
                  <a:cubicBezTo>
                    <a:pt x="0" y="257"/>
                    <a:pt x="0" y="486"/>
                    <a:pt x="143" y="486"/>
                  </a:cubicBezTo>
                  <a:cubicBezTo>
                    <a:pt x="1084" y="678"/>
                    <a:pt x="2058" y="678"/>
                    <a:pt x="3016" y="678"/>
                  </a:cubicBezTo>
                  <a:lnTo>
                    <a:pt x="3016" y="678"/>
                  </a:lnTo>
                  <a:cubicBezTo>
                    <a:pt x="3335" y="678"/>
                    <a:pt x="3652" y="678"/>
                    <a:pt x="3966" y="685"/>
                  </a:cubicBezTo>
                  <a:cubicBezTo>
                    <a:pt x="4594" y="685"/>
                    <a:pt x="5250" y="685"/>
                    <a:pt x="5878" y="714"/>
                  </a:cubicBezTo>
                  <a:lnTo>
                    <a:pt x="6905" y="714"/>
                  </a:lnTo>
                  <a:cubicBezTo>
                    <a:pt x="6972" y="721"/>
                    <a:pt x="7040" y="724"/>
                    <a:pt x="7107" y="724"/>
                  </a:cubicBezTo>
                  <a:cubicBezTo>
                    <a:pt x="7325" y="724"/>
                    <a:pt x="7543" y="687"/>
                    <a:pt x="7761" y="600"/>
                  </a:cubicBezTo>
                  <a:cubicBezTo>
                    <a:pt x="7932" y="514"/>
                    <a:pt x="7932" y="257"/>
                    <a:pt x="7761" y="143"/>
                  </a:cubicBezTo>
                  <a:cubicBezTo>
                    <a:pt x="7571" y="67"/>
                    <a:pt x="7381" y="29"/>
                    <a:pt x="7190" y="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500925" y="1734025"/>
              <a:ext cx="22150" cy="631650"/>
            </a:xfrm>
            <a:custGeom>
              <a:avLst/>
              <a:gdLst/>
              <a:ahLst/>
              <a:cxnLst/>
              <a:rect l="l" t="t" r="r" b="b"/>
              <a:pathLst>
                <a:path w="886" h="25266" extrusionOk="0">
                  <a:moveTo>
                    <a:pt x="443" y="0"/>
                  </a:moveTo>
                  <a:cubicBezTo>
                    <a:pt x="422" y="0"/>
                    <a:pt x="400" y="22"/>
                    <a:pt x="400" y="65"/>
                  </a:cubicBezTo>
                  <a:cubicBezTo>
                    <a:pt x="229" y="2090"/>
                    <a:pt x="200" y="4173"/>
                    <a:pt x="172" y="6227"/>
                  </a:cubicBezTo>
                  <a:cubicBezTo>
                    <a:pt x="115" y="8282"/>
                    <a:pt x="143" y="10422"/>
                    <a:pt x="115" y="12505"/>
                  </a:cubicBezTo>
                  <a:cubicBezTo>
                    <a:pt x="86" y="14587"/>
                    <a:pt x="86" y="16613"/>
                    <a:pt x="86" y="18696"/>
                  </a:cubicBezTo>
                  <a:cubicBezTo>
                    <a:pt x="86" y="20750"/>
                    <a:pt x="1" y="22862"/>
                    <a:pt x="143" y="24945"/>
                  </a:cubicBezTo>
                  <a:cubicBezTo>
                    <a:pt x="143" y="25159"/>
                    <a:pt x="293" y="25266"/>
                    <a:pt x="443" y="25266"/>
                  </a:cubicBezTo>
                  <a:cubicBezTo>
                    <a:pt x="593" y="25266"/>
                    <a:pt x="742" y="25159"/>
                    <a:pt x="742" y="24945"/>
                  </a:cubicBezTo>
                  <a:cubicBezTo>
                    <a:pt x="885" y="22919"/>
                    <a:pt x="800" y="20836"/>
                    <a:pt x="800" y="18782"/>
                  </a:cubicBezTo>
                  <a:cubicBezTo>
                    <a:pt x="800" y="16727"/>
                    <a:pt x="800" y="14587"/>
                    <a:pt x="771" y="12505"/>
                  </a:cubicBezTo>
                  <a:cubicBezTo>
                    <a:pt x="742" y="10422"/>
                    <a:pt x="771" y="8396"/>
                    <a:pt x="714" y="6342"/>
                  </a:cubicBezTo>
                  <a:cubicBezTo>
                    <a:pt x="685" y="4259"/>
                    <a:pt x="685" y="2119"/>
                    <a:pt x="486" y="65"/>
                  </a:cubicBezTo>
                  <a:cubicBezTo>
                    <a:pt x="486" y="22"/>
                    <a:pt x="464" y="0"/>
                    <a:pt x="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267675" y="3813875"/>
              <a:ext cx="527875" cy="18175"/>
            </a:xfrm>
            <a:custGeom>
              <a:avLst/>
              <a:gdLst/>
              <a:ahLst/>
              <a:cxnLst/>
              <a:rect l="l" t="t" r="r" b="b"/>
              <a:pathLst>
                <a:path w="21115" h="727" extrusionOk="0">
                  <a:moveTo>
                    <a:pt x="13833" y="1"/>
                  </a:moveTo>
                  <a:cubicBezTo>
                    <a:pt x="12663" y="1"/>
                    <a:pt x="11509" y="13"/>
                    <a:pt x="10329" y="13"/>
                  </a:cubicBezTo>
                  <a:lnTo>
                    <a:pt x="2511" y="13"/>
                  </a:lnTo>
                  <a:cubicBezTo>
                    <a:pt x="2245" y="13"/>
                    <a:pt x="1966" y="4"/>
                    <a:pt x="1686" y="4"/>
                  </a:cubicBezTo>
                  <a:cubicBezTo>
                    <a:pt x="1126" y="4"/>
                    <a:pt x="562" y="42"/>
                    <a:pt x="86" y="270"/>
                  </a:cubicBezTo>
                  <a:cubicBezTo>
                    <a:pt x="1" y="299"/>
                    <a:pt x="1" y="413"/>
                    <a:pt x="86" y="441"/>
                  </a:cubicBezTo>
                  <a:cubicBezTo>
                    <a:pt x="562" y="670"/>
                    <a:pt x="1126" y="695"/>
                    <a:pt x="1686" y="695"/>
                  </a:cubicBezTo>
                  <a:cubicBezTo>
                    <a:pt x="1846" y="695"/>
                    <a:pt x="2006" y="693"/>
                    <a:pt x="2163" y="693"/>
                  </a:cubicBezTo>
                  <a:cubicBezTo>
                    <a:pt x="2281" y="693"/>
                    <a:pt x="2397" y="694"/>
                    <a:pt x="2511" y="698"/>
                  </a:cubicBezTo>
                  <a:cubicBezTo>
                    <a:pt x="3367" y="727"/>
                    <a:pt x="4223" y="727"/>
                    <a:pt x="5079" y="727"/>
                  </a:cubicBezTo>
                  <a:lnTo>
                    <a:pt x="15608" y="727"/>
                  </a:lnTo>
                  <a:cubicBezTo>
                    <a:pt x="17348" y="698"/>
                    <a:pt x="19174" y="698"/>
                    <a:pt x="20943" y="498"/>
                  </a:cubicBezTo>
                  <a:cubicBezTo>
                    <a:pt x="21114" y="470"/>
                    <a:pt x="21114" y="242"/>
                    <a:pt x="20943" y="213"/>
                  </a:cubicBezTo>
                  <a:cubicBezTo>
                    <a:pt x="19174" y="42"/>
                    <a:pt x="17377" y="13"/>
                    <a:pt x="15608" y="13"/>
                  </a:cubicBezTo>
                  <a:cubicBezTo>
                    <a:pt x="15009" y="4"/>
                    <a:pt x="14419" y="1"/>
                    <a:pt x="138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267675" y="3855975"/>
              <a:ext cx="527875" cy="18475"/>
            </a:xfrm>
            <a:custGeom>
              <a:avLst/>
              <a:gdLst/>
              <a:ahLst/>
              <a:cxnLst/>
              <a:rect l="l" t="t" r="r" b="b"/>
              <a:pathLst>
                <a:path w="21115" h="739" extrusionOk="0">
                  <a:moveTo>
                    <a:pt x="13833" y="0"/>
                  </a:moveTo>
                  <a:cubicBezTo>
                    <a:pt x="12663" y="0"/>
                    <a:pt x="11509" y="13"/>
                    <a:pt x="10329" y="13"/>
                  </a:cubicBezTo>
                  <a:lnTo>
                    <a:pt x="5079" y="13"/>
                  </a:lnTo>
                  <a:cubicBezTo>
                    <a:pt x="4223" y="13"/>
                    <a:pt x="3367" y="13"/>
                    <a:pt x="2511" y="41"/>
                  </a:cubicBezTo>
                  <a:cubicBezTo>
                    <a:pt x="2207" y="41"/>
                    <a:pt x="1886" y="25"/>
                    <a:pt x="1566" y="25"/>
                  </a:cubicBezTo>
                  <a:cubicBezTo>
                    <a:pt x="1046" y="25"/>
                    <a:pt x="528" y="68"/>
                    <a:pt x="86" y="298"/>
                  </a:cubicBezTo>
                  <a:cubicBezTo>
                    <a:pt x="1" y="327"/>
                    <a:pt x="1" y="412"/>
                    <a:pt x="86" y="441"/>
                  </a:cubicBezTo>
                  <a:cubicBezTo>
                    <a:pt x="528" y="670"/>
                    <a:pt x="1046" y="714"/>
                    <a:pt x="1566" y="714"/>
                  </a:cubicBezTo>
                  <a:cubicBezTo>
                    <a:pt x="1886" y="714"/>
                    <a:pt x="2207" y="698"/>
                    <a:pt x="2511" y="698"/>
                  </a:cubicBezTo>
                  <a:cubicBezTo>
                    <a:pt x="3367" y="726"/>
                    <a:pt x="4223" y="726"/>
                    <a:pt x="5079" y="726"/>
                  </a:cubicBezTo>
                  <a:lnTo>
                    <a:pt x="10329" y="726"/>
                  </a:lnTo>
                  <a:cubicBezTo>
                    <a:pt x="11509" y="726"/>
                    <a:pt x="12675" y="739"/>
                    <a:pt x="13846" y="739"/>
                  </a:cubicBezTo>
                  <a:cubicBezTo>
                    <a:pt x="14432" y="739"/>
                    <a:pt x="15018" y="736"/>
                    <a:pt x="15608" y="726"/>
                  </a:cubicBezTo>
                  <a:cubicBezTo>
                    <a:pt x="17348" y="698"/>
                    <a:pt x="19174" y="698"/>
                    <a:pt x="20943" y="526"/>
                  </a:cubicBezTo>
                  <a:cubicBezTo>
                    <a:pt x="21114" y="498"/>
                    <a:pt x="21114" y="241"/>
                    <a:pt x="20943" y="212"/>
                  </a:cubicBezTo>
                  <a:cubicBezTo>
                    <a:pt x="19174" y="41"/>
                    <a:pt x="17377" y="13"/>
                    <a:pt x="15608" y="13"/>
                  </a:cubicBezTo>
                  <a:cubicBezTo>
                    <a:pt x="15009" y="3"/>
                    <a:pt x="14419" y="0"/>
                    <a:pt x="13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784100" y="3824725"/>
              <a:ext cx="15025" cy="47975"/>
            </a:xfrm>
            <a:custGeom>
              <a:avLst/>
              <a:gdLst/>
              <a:ahLst/>
              <a:cxnLst/>
              <a:rect l="l" t="t" r="r" b="b"/>
              <a:pathLst>
                <a:path w="601" h="1919" extrusionOk="0">
                  <a:moveTo>
                    <a:pt x="290" y="0"/>
                  </a:moveTo>
                  <a:cubicBezTo>
                    <a:pt x="251" y="0"/>
                    <a:pt x="215" y="22"/>
                    <a:pt x="201" y="64"/>
                  </a:cubicBezTo>
                  <a:cubicBezTo>
                    <a:pt x="201" y="150"/>
                    <a:pt x="201" y="207"/>
                    <a:pt x="172" y="293"/>
                  </a:cubicBezTo>
                  <a:cubicBezTo>
                    <a:pt x="172" y="321"/>
                    <a:pt x="144" y="378"/>
                    <a:pt x="115" y="435"/>
                  </a:cubicBezTo>
                  <a:cubicBezTo>
                    <a:pt x="87" y="492"/>
                    <a:pt x="58" y="578"/>
                    <a:pt x="58" y="635"/>
                  </a:cubicBezTo>
                  <a:cubicBezTo>
                    <a:pt x="58" y="721"/>
                    <a:pt x="58" y="778"/>
                    <a:pt x="29" y="863"/>
                  </a:cubicBezTo>
                  <a:cubicBezTo>
                    <a:pt x="1" y="1120"/>
                    <a:pt x="1" y="1377"/>
                    <a:pt x="1" y="1634"/>
                  </a:cubicBezTo>
                  <a:cubicBezTo>
                    <a:pt x="1" y="1776"/>
                    <a:pt x="144" y="1919"/>
                    <a:pt x="286" y="1919"/>
                  </a:cubicBezTo>
                  <a:cubicBezTo>
                    <a:pt x="457" y="1919"/>
                    <a:pt x="600" y="1776"/>
                    <a:pt x="600" y="1634"/>
                  </a:cubicBezTo>
                  <a:cubicBezTo>
                    <a:pt x="600" y="1377"/>
                    <a:pt x="600" y="1120"/>
                    <a:pt x="572" y="863"/>
                  </a:cubicBezTo>
                  <a:lnTo>
                    <a:pt x="543" y="664"/>
                  </a:lnTo>
                  <a:cubicBezTo>
                    <a:pt x="515" y="578"/>
                    <a:pt x="486" y="521"/>
                    <a:pt x="457" y="435"/>
                  </a:cubicBezTo>
                  <a:cubicBezTo>
                    <a:pt x="457" y="378"/>
                    <a:pt x="429" y="321"/>
                    <a:pt x="400" y="293"/>
                  </a:cubicBezTo>
                  <a:cubicBezTo>
                    <a:pt x="400" y="236"/>
                    <a:pt x="400" y="150"/>
                    <a:pt x="400" y="64"/>
                  </a:cubicBezTo>
                  <a:cubicBezTo>
                    <a:pt x="372" y="22"/>
                    <a:pt x="329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356125" y="3145475"/>
              <a:ext cx="71350" cy="1530250"/>
            </a:xfrm>
            <a:custGeom>
              <a:avLst/>
              <a:gdLst/>
              <a:ahLst/>
              <a:cxnLst/>
              <a:rect l="l" t="t" r="r" b="b"/>
              <a:pathLst>
                <a:path w="2854" h="61210" extrusionOk="0">
                  <a:moveTo>
                    <a:pt x="461" y="0"/>
                  </a:moveTo>
                  <a:cubicBezTo>
                    <a:pt x="379" y="0"/>
                    <a:pt x="300" y="43"/>
                    <a:pt x="286" y="129"/>
                  </a:cubicBezTo>
                  <a:cubicBezTo>
                    <a:pt x="1" y="2098"/>
                    <a:pt x="229" y="4152"/>
                    <a:pt x="286" y="6121"/>
                  </a:cubicBezTo>
                  <a:cubicBezTo>
                    <a:pt x="314" y="8089"/>
                    <a:pt x="400" y="10087"/>
                    <a:pt x="486" y="12055"/>
                  </a:cubicBezTo>
                  <a:lnTo>
                    <a:pt x="885" y="23896"/>
                  </a:lnTo>
                  <a:cubicBezTo>
                    <a:pt x="1142" y="31743"/>
                    <a:pt x="1427" y="39589"/>
                    <a:pt x="1684" y="47435"/>
                  </a:cubicBezTo>
                  <a:cubicBezTo>
                    <a:pt x="1855" y="51915"/>
                    <a:pt x="1884" y="56451"/>
                    <a:pt x="2198" y="60931"/>
                  </a:cubicBezTo>
                  <a:cubicBezTo>
                    <a:pt x="2212" y="61116"/>
                    <a:pt x="2355" y="61209"/>
                    <a:pt x="2501" y="61209"/>
                  </a:cubicBezTo>
                  <a:cubicBezTo>
                    <a:pt x="2647" y="61209"/>
                    <a:pt x="2797" y="61116"/>
                    <a:pt x="2825" y="60931"/>
                  </a:cubicBezTo>
                  <a:cubicBezTo>
                    <a:pt x="2854" y="56936"/>
                    <a:pt x="2597" y="52885"/>
                    <a:pt x="2454" y="48890"/>
                  </a:cubicBezTo>
                  <a:lnTo>
                    <a:pt x="2083" y="37049"/>
                  </a:lnTo>
                  <a:cubicBezTo>
                    <a:pt x="1827" y="29203"/>
                    <a:pt x="1570" y="21357"/>
                    <a:pt x="1313" y="13510"/>
                  </a:cubicBezTo>
                  <a:lnTo>
                    <a:pt x="1113" y="6891"/>
                  </a:lnTo>
                  <a:cubicBezTo>
                    <a:pt x="1056" y="5750"/>
                    <a:pt x="999" y="4608"/>
                    <a:pt x="971" y="3467"/>
                  </a:cubicBezTo>
                  <a:cubicBezTo>
                    <a:pt x="942" y="2326"/>
                    <a:pt x="857" y="1242"/>
                    <a:pt x="657" y="129"/>
                  </a:cubicBezTo>
                  <a:cubicBezTo>
                    <a:pt x="628" y="43"/>
                    <a:pt x="543" y="0"/>
                    <a:pt x="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617900" y="3145475"/>
              <a:ext cx="67800" cy="1530250"/>
            </a:xfrm>
            <a:custGeom>
              <a:avLst/>
              <a:gdLst/>
              <a:ahLst/>
              <a:cxnLst/>
              <a:rect l="l" t="t" r="r" b="b"/>
              <a:pathLst>
                <a:path w="2712" h="61210" extrusionOk="0">
                  <a:moveTo>
                    <a:pt x="2373" y="0"/>
                  </a:moveTo>
                  <a:cubicBezTo>
                    <a:pt x="2291" y="0"/>
                    <a:pt x="2212" y="43"/>
                    <a:pt x="2198" y="129"/>
                  </a:cubicBezTo>
                  <a:cubicBezTo>
                    <a:pt x="1770" y="2069"/>
                    <a:pt x="1827" y="4152"/>
                    <a:pt x="1770" y="6121"/>
                  </a:cubicBezTo>
                  <a:cubicBezTo>
                    <a:pt x="1713" y="8089"/>
                    <a:pt x="1627" y="10087"/>
                    <a:pt x="1570" y="12055"/>
                  </a:cubicBezTo>
                  <a:lnTo>
                    <a:pt x="1199" y="23896"/>
                  </a:lnTo>
                  <a:cubicBezTo>
                    <a:pt x="943" y="31743"/>
                    <a:pt x="686" y="39589"/>
                    <a:pt x="429" y="47435"/>
                  </a:cubicBezTo>
                  <a:cubicBezTo>
                    <a:pt x="286" y="51915"/>
                    <a:pt x="1" y="56451"/>
                    <a:pt x="29" y="60931"/>
                  </a:cubicBezTo>
                  <a:cubicBezTo>
                    <a:pt x="44" y="61116"/>
                    <a:pt x="186" y="61209"/>
                    <a:pt x="333" y="61209"/>
                  </a:cubicBezTo>
                  <a:cubicBezTo>
                    <a:pt x="479" y="61209"/>
                    <a:pt x="629" y="61116"/>
                    <a:pt x="657" y="60931"/>
                  </a:cubicBezTo>
                  <a:cubicBezTo>
                    <a:pt x="943" y="56936"/>
                    <a:pt x="971" y="52885"/>
                    <a:pt x="1114" y="48890"/>
                  </a:cubicBezTo>
                  <a:cubicBezTo>
                    <a:pt x="1256" y="44924"/>
                    <a:pt x="1370" y="40987"/>
                    <a:pt x="1513" y="37049"/>
                  </a:cubicBezTo>
                  <a:cubicBezTo>
                    <a:pt x="1798" y="29203"/>
                    <a:pt x="2055" y="21357"/>
                    <a:pt x="2341" y="13510"/>
                  </a:cubicBezTo>
                  <a:cubicBezTo>
                    <a:pt x="2398" y="11313"/>
                    <a:pt x="2483" y="9088"/>
                    <a:pt x="2569" y="6891"/>
                  </a:cubicBezTo>
                  <a:cubicBezTo>
                    <a:pt x="2597" y="5750"/>
                    <a:pt x="2626" y="4608"/>
                    <a:pt x="2654" y="3439"/>
                  </a:cubicBezTo>
                  <a:cubicBezTo>
                    <a:pt x="2712" y="2354"/>
                    <a:pt x="2683" y="1242"/>
                    <a:pt x="2569" y="129"/>
                  </a:cubicBezTo>
                  <a:cubicBezTo>
                    <a:pt x="2540" y="43"/>
                    <a:pt x="2455" y="0"/>
                    <a:pt x="2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365400" y="3135000"/>
              <a:ext cx="316025" cy="27000"/>
            </a:xfrm>
            <a:custGeom>
              <a:avLst/>
              <a:gdLst/>
              <a:ahLst/>
              <a:cxnLst/>
              <a:rect l="l" t="t" r="r" b="b"/>
              <a:pathLst>
                <a:path w="12641" h="1080" extrusionOk="0">
                  <a:moveTo>
                    <a:pt x="6995" y="0"/>
                  </a:moveTo>
                  <a:cubicBezTo>
                    <a:pt x="4807" y="0"/>
                    <a:pt x="2614" y="63"/>
                    <a:pt x="457" y="63"/>
                  </a:cubicBezTo>
                  <a:cubicBezTo>
                    <a:pt x="1" y="63"/>
                    <a:pt x="1" y="719"/>
                    <a:pt x="457" y="719"/>
                  </a:cubicBezTo>
                  <a:cubicBezTo>
                    <a:pt x="3147" y="878"/>
                    <a:pt x="5906" y="1080"/>
                    <a:pt x="8628" y="1080"/>
                  </a:cubicBezTo>
                  <a:cubicBezTo>
                    <a:pt x="9804" y="1080"/>
                    <a:pt x="10973" y="1042"/>
                    <a:pt x="12127" y="947"/>
                  </a:cubicBezTo>
                  <a:cubicBezTo>
                    <a:pt x="12640" y="947"/>
                    <a:pt x="12640" y="177"/>
                    <a:pt x="12127" y="177"/>
                  </a:cubicBezTo>
                  <a:cubicBezTo>
                    <a:pt x="10432" y="39"/>
                    <a:pt x="8715" y="0"/>
                    <a:pt x="6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365400" y="3058675"/>
              <a:ext cx="315300" cy="27000"/>
            </a:xfrm>
            <a:custGeom>
              <a:avLst/>
              <a:gdLst/>
              <a:ahLst/>
              <a:cxnLst/>
              <a:rect l="l" t="t" r="r" b="b"/>
              <a:pathLst>
                <a:path w="12612" h="1080" extrusionOk="0">
                  <a:moveTo>
                    <a:pt x="6995" y="0"/>
                  </a:moveTo>
                  <a:cubicBezTo>
                    <a:pt x="4807" y="0"/>
                    <a:pt x="2614" y="63"/>
                    <a:pt x="457" y="63"/>
                  </a:cubicBezTo>
                  <a:cubicBezTo>
                    <a:pt x="1" y="63"/>
                    <a:pt x="1" y="719"/>
                    <a:pt x="457" y="719"/>
                  </a:cubicBezTo>
                  <a:cubicBezTo>
                    <a:pt x="3147" y="878"/>
                    <a:pt x="5906" y="1080"/>
                    <a:pt x="8628" y="1080"/>
                  </a:cubicBezTo>
                  <a:cubicBezTo>
                    <a:pt x="9804" y="1080"/>
                    <a:pt x="10973" y="1042"/>
                    <a:pt x="12127" y="947"/>
                  </a:cubicBezTo>
                  <a:cubicBezTo>
                    <a:pt x="12612" y="919"/>
                    <a:pt x="12612" y="234"/>
                    <a:pt x="12127" y="177"/>
                  </a:cubicBezTo>
                  <a:cubicBezTo>
                    <a:pt x="10432" y="39"/>
                    <a:pt x="8715" y="0"/>
                    <a:pt x="69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339000" y="4669125"/>
              <a:ext cx="368800" cy="18500"/>
            </a:xfrm>
            <a:custGeom>
              <a:avLst/>
              <a:gdLst/>
              <a:ahLst/>
              <a:cxnLst/>
              <a:rect l="l" t="t" r="r" b="b"/>
              <a:pathLst>
                <a:path w="14752" h="740" extrusionOk="0">
                  <a:moveTo>
                    <a:pt x="9759" y="1"/>
                  </a:moveTo>
                  <a:cubicBezTo>
                    <a:pt x="8922" y="1"/>
                    <a:pt x="8085" y="13"/>
                    <a:pt x="7248" y="13"/>
                  </a:cubicBezTo>
                  <a:lnTo>
                    <a:pt x="3596" y="13"/>
                  </a:lnTo>
                  <a:cubicBezTo>
                    <a:pt x="2968" y="13"/>
                    <a:pt x="2340" y="13"/>
                    <a:pt x="1713" y="42"/>
                  </a:cubicBezTo>
                  <a:cubicBezTo>
                    <a:pt x="1532" y="42"/>
                    <a:pt x="1342" y="32"/>
                    <a:pt x="1152" y="32"/>
                  </a:cubicBezTo>
                  <a:cubicBezTo>
                    <a:pt x="771" y="32"/>
                    <a:pt x="391" y="71"/>
                    <a:pt x="86" y="299"/>
                  </a:cubicBezTo>
                  <a:cubicBezTo>
                    <a:pt x="1" y="327"/>
                    <a:pt x="1" y="413"/>
                    <a:pt x="86" y="441"/>
                  </a:cubicBezTo>
                  <a:cubicBezTo>
                    <a:pt x="400" y="672"/>
                    <a:pt x="806" y="702"/>
                    <a:pt x="1192" y="702"/>
                  </a:cubicBezTo>
                  <a:cubicBezTo>
                    <a:pt x="1332" y="702"/>
                    <a:pt x="1469" y="698"/>
                    <a:pt x="1599" y="698"/>
                  </a:cubicBezTo>
                  <a:cubicBezTo>
                    <a:pt x="2226" y="727"/>
                    <a:pt x="2854" y="727"/>
                    <a:pt x="3482" y="727"/>
                  </a:cubicBezTo>
                  <a:lnTo>
                    <a:pt x="7248" y="727"/>
                  </a:lnTo>
                  <a:cubicBezTo>
                    <a:pt x="8066" y="727"/>
                    <a:pt x="8871" y="739"/>
                    <a:pt x="9681" y="739"/>
                  </a:cubicBezTo>
                  <a:cubicBezTo>
                    <a:pt x="10085" y="739"/>
                    <a:pt x="10491" y="736"/>
                    <a:pt x="10900" y="727"/>
                  </a:cubicBezTo>
                  <a:cubicBezTo>
                    <a:pt x="12127" y="727"/>
                    <a:pt x="13382" y="670"/>
                    <a:pt x="14609" y="527"/>
                  </a:cubicBezTo>
                  <a:cubicBezTo>
                    <a:pt x="14752" y="470"/>
                    <a:pt x="14752" y="270"/>
                    <a:pt x="14609" y="242"/>
                  </a:cubicBezTo>
                  <a:cubicBezTo>
                    <a:pt x="13411" y="71"/>
                    <a:pt x="12213" y="13"/>
                    <a:pt x="11014" y="13"/>
                  </a:cubicBezTo>
                  <a:cubicBezTo>
                    <a:pt x="10596" y="4"/>
                    <a:pt x="10177" y="1"/>
                    <a:pt x="9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338300" y="4703700"/>
              <a:ext cx="369500" cy="19600"/>
            </a:xfrm>
            <a:custGeom>
              <a:avLst/>
              <a:gdLst/>
              <a:ahLst/>
              <a:cxnLst/>
              <a:rect l="l" t="t" r="r" b="b"/>
              <a:pathLst>
                <a:path w="14780" h="784" extrusionOk="0">
                  <a:moveTo>
                    <a:pt x="9787" y="44"/>
                  </a:moveTo>
                  <a:cubicBezTo>
                    <a:pt x="8950" y="44"/>
                    <a:pt x="8113" y="57"/>
                    <a:pt x="7276" y="57"/>
                  </a:cubicBezTo>
                  <a:lnTo>
                    <a:pt x="1741" y="57"/>
                  </a:lnTo>
                  <a:cubicBezTo>
                    <a:pt x="1199" y="86"/>
                    <a:pt x="571" y="0"/>
                    <a:pt x="114" y="314"/>
                  </a:cubicBezTo>
                  <a:cubicBezTo>
                    <a:pt x="0" y="314"/>
                    <a:pt x="0" y="485"/>
                    <a:pt x="114" y="485"/>
                  </a:cubicBezTo>
                  <a:cubicBezTo>
                    <a:pt x="428" y="715"/>
                    <a:pt x="834" y="746"/>
                    <a:pt x="1220" y="746"/>
                  </a:cubicBezTo>
                  <a:cubicBezTo>
                    <a:pt x="1360" y="746"/>
                    <a:pt x="1497" y="742"/>
                    <a:pt x="1627" y="742"/>
                  </a:cubicBezTo>
                  <a:cubicBezTo>
                    <a:pt x="2254" y="770"/>
                    <a:pt x="2882" y="770"/>
                    <a:pt x="3510" y="770"/>
                  </a:cubicBezTo>
                  <a:lnTo>
                    <a:pt x="7276" y="770"/>
                  </a:lnTo>
                  <a:cubicBezTo>
                    <a:pt x="8094" y="770"/>
                    <a:pt x="8899" y="783"/>
                    <a:pt x="9709" y="783"/>
                  </a:cubicBezTo>
                  <a:cubicBezTo>
                    <a:pt x="10113" y="783"/>
                    <a:pt x="10519" y="780"/>
                    <a:pt x="10928" y="770"/>
                  </a:cubicBezTo>
                  <a:cubicBezTo>
                    <a:pt x="12155" y="770"/>
                    <a:pt x="13410" y="713"/>
                    <a:pt x="14637" y="542"/>
                  </a:cubicBezTo>
                  <a:cubicBezTo>
                    <a:pt x="14780" y="542"/>
                    <a:pt x="14780" y="285"/>
                    <a:pt x="14637" y="257"/>
                  </a:cubicBezTo>
                  <a:cubicBezTo>
                    <a:pt x="13439" y="114"/>
                    <a:pt x="12241" y="57"/>
                    <a:pt x="11042" y="57"/>
                  </a:cubicBezTo>
                  <a:cubicBezTo>
                    <a:pt x="10624" y="48"/>
                    <a:pt x="10205" y="44"/>
                    <a:pt x="9787" y="4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696375" y="4679975"/>
              <a:ext cx="14300" cy="42275"/>
            </a:xfrm>
            <a:custGeom>
              <a:avLst/>
              <a:gdLst/>
              <a:ahLst/>
              <a:cxnLst/>
              <a:rect l="l" t="t" r="r" b="b"/>
              <a:pathLst>
                <a:path w="572" h="1691" extrusionOk="0">
                  <a:moveTo>
                    <a:pt x="286" y="0"/>
                  </a:moveTo>
                  <a:cubicBezTo>
                    <a:pt x="250" y="0"/>
                    <a:pt x="214" y="22"/>
                    <a:pt x="200" y="65"/>
                  </a:cubicBezTo>
                  <a:cubicBezTo>
                    <a:pt x="200" y="122"/>
                    <a:pt x="172" y="179"/>
                    <a:pt x="172" y="236"/>
                  </a:cubicBezTo>
                  <a:cubicBezTo>
                    <a:pt x="143" y="293"/>
                    <a:pt x="143" y="321"/>
                    <a:pt x="115" y="350"/>
                  </a:cubicBezTo>
                  <a:cubicBezTo>
                    <a:pt x="86" y="407"/>
                    <a:pt x="58" y="464"/>
                    <a:pt x="58" y="521"/>
                  </a:cubicBezTo>
                  <a:cubicBezTo>
                    <a:pt x="29" y="578"/>
                    <a:pt x="29" y="635"/>
                    <a:pt x="29" y="692"/>
                  </a:cubicBezTo>
                  <a:cubicBezTo>
                    <a:pt x="0" y="920"/>
                    <a:pt x="0" y="1149"/>
                    <a:pt x="0" y="1406"/>
                  </a:cubicBezTo>
                  <a:cubicBezTo>
                    <a:pt x="0" y="1548"/>
                    <a:pt x="115" y="1691"/>
                    <a:pt x="286" y="1691"/>
                  </a:cubicBezTo>
                  <a:cubicBezTo>
                    <a:pt x="457" y="1691"/>
                    <a:pt x="571" y="1548"/>
                    <a:pt x="571" y="1406"/>
                  </a:cubicBezTo>
                  <a:cubicBezTo>
                    <a:pt x="571" y="1149"/>
                    <a:pt x="571" y="920"/>
                    <a:pt x="543" y="692"/>
                  </a:cubicBezTo>
                  <a:cubicBezTo>
                    <a:pt x="543" y="635"/>
                    <a:pt x="543" y="578"/>
                    <a:pt x="514" y="550"/>
                  </a:cubicBezTo>
                  <a:cubicBezTo>
                    <a:pt x="514" y="464"/>
                    <a:pt x="486" y="407"/>
                    <a:pt x="457" y="350"/>
                  </a:cubicBezTo>
                  <a:cubicBezTo>
                    <a:pt x="428" y="321"/>
                    <a:pt x="400" y="293"/>
                    <a:pt x="400" y="236"/>
                  </a:cubicBezTo>
                  <a:cubicBezTo>
                    <a:pt x="400" y="179"/>
                    <a:pt x="371" y="122"/>
                    <a:pt x="371" y="65"/>
                  </a:cubicBezTo>
                  <a:cubicBezTo>
                    <a:pt x="357" y="22"/>
                    <a:pt x="321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522325" y="3150100"/>
              <a:ext cx="22850" cy="676775"/>
            </a:xfrm>
            <a:custGeom>
              <a:avLst/>
              <a:gdLst/>
              <a:ahLst/>
              <a:cxnLst/>
              <a:rect l="l" t="t" r="r" b="b"/>
              <a:pathLst>
                <a:path w="914" h="27071" extrusionOk="0">
                  <a:moveTo>
                    <a:pt x="471" y="1"/>
                  </a:moveTo>
                  <a:cubicBezTo>
                    <a:pt x="421" y="1"/>
                    <a:pt x="372" y="29"/>
                    <a:pt x="372" y="86"/>
                  </a:cubicBezTo>
                  <a:cubicBezTo>
                    <a:pt x="229" y="429"/>
                    <a:pt x="143" y="828"/>
                    <a:pt x="143" y="1199"/>
                  </a:cubicBezTo>
                  <a:cubicBezTo>
                    <a:pt x="143" y="1627"/>
                    <a:pt x="115" y="2055"/>
                    <a:pt x="86" y="2483"/>
                  </a:cubicBezTo>
                  <a:cubicBezTo>
                    <a:pt x="58" y="3368"/>
                    <a:pt x="86" y="4281"/>
                    <a:pt x="86" y="5165"/>
                  </a:cubicBezTo>
                  <a:lnTo>
                    <a:pt x="86" y="10415"/>
                  </a:lnTo>
                  <a:lnTo>
                    <a:pt x="86" y="20915"/>
                  </a:lnTo>
                  <a:cubicBezTo>
                    <a:pt x="86" y="22884"/>
                    <a:pt x="1" y="24910"/>
                    <a:pt x="257" y="26878"/>
                  </a:cubicBezTo>
                  <a:cubicBezTo>
                    <a:pt x="257" y="27007"/>
                    <a:pt x="364" y="27071"/>
                    <a:pt x="471" y="27071"/>
                  </a:cubicBezTo>
                  <a:cubicBezTo>
                    <a:pt x="578" y="27071"/>
                    <a:pt x="685" y="27007"/>
                    <a:pt x="685" y="26878"/>
                  </a:cubicBezTo>
                  <a:cubicBezTo>
                    <a:pt x="914" y="25138"/>
                    <a:pt x="857" y="23369"/>
                    <a:pt x="857" y="21628"/>
                  </a:cubicBezTo>
                  <a:cubicBezTo>
                    <a:pt x="857" y="19859"/>
                    <a:pt x="857" y="18119"/>
                    <a:pt x="857" y="16350"/>
                  </a:cubicBezTo>
                  <a:lnTo>
                    <a:pt x="857" y="5850"/>
                  </a:lnTo>
                  <a:lnTo>
                    <a:pt x="857" y="2968"/>
                  </a:lnTo>
                  <a:cubicBezTo>
                    <a:pt x="857" y="2027"/>
                    <a:pt x="885" y="1028"/>
                    <a:pt x="571" y="86"/>
                  </a:cubicBezTo>
                  <a:cubicBezTo>
                    <a:pt x="571" y="29"/>
                    <a:pt x="521" y="1"/>
                    <a:pt x="4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510925" y="3854500"/>
              <a:ext cx="32125" cy="832800"/>
            </a:xfrm>
            <a:custGeom>
              <a:avLst/>
              <a:gdLst/>
              <a:ahLst/>
              <a:cxnLst/>
              <a:rect l="l" t="t" r="r" b="b"/>
              <a:pathLst>
                <a:path w="1285" h="33312" extrusionOk="0">
                  <a:moveTo>
                    <a:pt x="942" y="0"/>
                  </a:moveTo>
                  <a:cubicBezTo>
                    <a:pt x="858" y="0"/>
                    <a:pt x="783" y="47"/>
                    <a:pt x="770" y="157"/>
                  </a:cubicBezTo>
                  <a:cubicBezTo>
                    <a:pt x="628" y="1213"/>
                    <a:pt x="571" y="2240"/>
                    <a:pt x="599" y="3296"/>
                  </a:cubicBezTo>
                  <a:cubicBezTo>
                    <a:pt x="571" y="4380"/>
                    <a:pt x="542" y="5436"/>
                    <a:pt x="514" y="6492"/>
                  </a:cubicBezTo>
                  <a:cubicBezTo>
                    <a:pt x="457" y="8660"/>
                    <a:pt x="371" y="10800"/>
                    <a:pt x="342" y="12968"/>
                  </a:cubicBezTo>
                  <a:cubicBezTo>
                    <a:pt x="257" y="17277"/>
                    <a:pt x="143" y="21585"/>
                    <a:pt x="114" y="25893"/>
                  </a:cubicBezTo>
                  <a:cubicBezTo>
                    <a:pt x="114" y="27092"/>
                    <a:pt x="86" y="28290"/>
                    <a:pt x="57" y="29488"/>
                  </a:cubicBezTo>
                  <a:cubicBezTo>
                    <a:pt x="57" y="30116"/>
                    <a:pt x="57" y="30744"/>
                    <a:pt x="57" y="31372"/>
                  </a:cubicBezTo>
                  <a:cubicBezTo>
                    <a:pt x="0" y="31971"/>
                    <a:pt x="0" y="32541"/>
                    <a:pt x="86" y="33141"/>
                  </a:cubicBezTo>
                  <a:cubicBezTo>
                    <a:pt x="129" y="33255"/>
                    <a:pt x="236" y="33312"/>
                    <a:pt x="339" y="33312"/>
                  </a:cubicBezTo>
                  <a:cubicBezTo>
                    <a:pt x="442" y="33312"/>
                    <a:pt x="542" y="33255"/>
                    <a:pt x="571" y="33141"/>
                  </a:cubicBezTo>
                  <a:cubicBezTo>
                    <a:pt x="828" y="32170"/>
                    <a:pt x="685" y="31058"/>
                    <a:pt x="713" y="30088"/>
                  </a:cubicBezTo>
                  <a:cubicBezTo>
                    <a:pt x="742" y="29003"/>
                    <a:pt x="770" y="27891"/>
                    <a:pt x="828" y="26806"/>
                  </a:cubicBezTo>
                  <a:cubicBezTo>
                    <a:pt x="885" y="24667"/>
                    <a:pt x="942" y="22498"/>
                    <a:pt x="999" y="20330"/>
                  </a:cubicBezTo>
                  <a:cubicBezTo>
                    <a:pt x="1056" y="16050"/>
                    <a:pt x="1141" y="11770"/>
                    <a:pt x="1170" y="7490"/>
                  </a:cubicBezTo>
                  <a:lnTo>
                    <a:pt x="1227" y="3895"/>
                  </a:lnTo>
                  <a:cubicBezTo>
                    <a:pt x="1284" y="2668"/>
                    <a:pt x="1284" y="1441"/>
                    <a:pt x="1198" y="214"/>
                  </a:cubicBezTo>
                  <a:cubicBezTo>
                    <a:pt x="1182" y="84"/>
                    <a:pt x="1054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455275" y="2513100"/>
              <a:ext cx="163375" cy="25725"/>
            </a:xfrm>
            <a:custGeom>
              <a:avLst/>
              <a:gdLst/>
              <a:ahLst/>
              <a:cxnLst/>
              <a:rect l="l" t="t" r="r" b="b"/>
              <a:pathLst>
                <a:path w="6535" h="1029" extrusionOk="0">
                  <a:moveTo>
                    <a:pt x="4049" y="1"/>
                  </a:moveTo>
                  <a:cubicBezTo>
                    <a:pt x="2859" y="1"/>
                    <a:pt x="1666" y="70"/>
                    <a:pt x="486" y="201"/>
                  </a:cubicBezTo>
                  <a:cubicBezTo>
                    <a:pt x="1" y="201"/>
                    <a:pt x="1" y="943"/>
                    <a:pt x="486" y="943"/>
                  </a:cubicBezTo>
                  <a:cubicBezTo>
                    <a:pt x="1399" y="986"/>
                    <a:pt x="2305" y="986"/>
                    <a:pt x="3207" y="986"/>
                  </a:cubicBezTo>
                  <a:cubicBezTo>
                    <a:pt x="4109" y="986"/>
                    <a:pt x="5008" y="986"/>
                    <a:pt x="5907" y="1029"/>
                  </a:cubicBezTo>
                  <a:cubicBezTo>
                    <a:pt x="6534" y="1029"/>
                    <a:pt x="6534" y="59"/>
                    <a:pt x="5907" y="59"/>
                  </a:cubicBezTo>
                  <a:cubicBezTo>
                    <a:pt x="5290" y="20"/>
                    <a:pt x="4670" y="1"/>
                    <a:pt x="40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522325" y="257992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0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971" y="995"/>
                    <a:pt x="1427" y="1002"/>
                    <a:pt x="1880" y="1002"/>
                  </a:cubicBezTo>
                  <a:cubicBezTo>
                    <a:pt x="2107" y="1002"/>
                    <a:pt x="2332" y="1000"/>
                    <a:pt x="2556" y="1000"/>
                  </a:cubicBezTo>
                  <a:cubicBezTo>
                    <a:pt x="2781" y="1000"/>
                    <a:pt x="3004" y="1002"/>
                    <a:pt x="3225" y="1009"/>
                  </a:cubicBezTo>
                  <a:cubicBezTo>
                    <a:pt x="3243" y="1011"/>
                    <a:pt x="3260" y="1012"/>
                    <a:pt x="3277" y="1012"/>
                  </a:cubicBezTo>
                  <a:cubicBezTo>
                    <a:pt x="3852" y="1012"/>
                    <a:pt x="3835" y="95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522325" y="2647200"/>
              <a:ext cx="96325" cy="25750"/>
            </a:xfrm>
            <a:custGeom>
              <a:avLst/>
              <a:gdLst/>
              <a:ahLst/>
              <a:cxnLst/>
              <a:rect l="l" t="t" r="r" b="b"/>
              <a:pathLst>
                <a:path w="3853" h="1030" extrusionOk="0">
                  <a:moveTo>
                    <a:pt x="2257" y="1"/>
                  </a:moveTo>
                  <a:cubicBezTo>
                    <a:pt x="1640" y="1"/>
                    <a:pt x="1028" y="70"/>
                    <a:pt x="429" y="201"/>
                  </a:cubicBezTo>
                  <a:cubicBezTo>
                    <a:pt x="1" y="316"/>
                    <a:pt x="86" y="943"/>
                    <a:pt x="514" y="943"/>
                  </a:cubicBezTo>
                  <a:cubicBezTo>
                    <a:pt x="971" y="986"/>
                    <a:pt x="1427" y="986"/>
                    <a:pt x="1880" y="986"/>
                  </a:cubicBezTo>
                  <a:cubicBezTo>
                    <a:pt x="2333" y="986"/>
                    <a:pt x="2783" y="986"/>
                    <a:pt x="3225" y="1029"/>
                  </a:cubicBezTo>
                  <a:cubicBezTo>
                    <a:pt x="3234" y="1029"/>
                    <a:pt x="3243" y="1029"/>
                    <a:pt x="3252" y="1029"/>
                  </a:cubicBezTo>
                  <a:cubicBezTo>
                    <a:pt x="3852" y="1029"/>
                    <a:pt x="3843" y="87"/>
                    <a:pt x="3225" y="59"/>
                  </a:cubicBezTo>
                  <a:cubicBezTo>
                    <a:pt x="2902" y="20"/>
                    <a:pt x="2579" y="1"/>
                    <a:pt x="22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521375" y="2714025"/>
              <a:ext cx="97275" cy="25975"/>
            </a:xfrm>
            <a:custGeom>
              <a:avLst/>
              <a:gdLst/>
              <a:ahLst/>
              <a:cxnLst/>
              <a:rect l="l" t="t" r="r" b="b"/>
              <a:pathLst>
                <a:path w="3891" h="1039" extrusionOk="0">
                  <a:moveTo>
                    <a:pt x="2416" y="1"/>
                  </a:moveTo>
                  <a:cubicBezTo>
                    <a:pt x="1759" y="1"/>
                    <a:pt x="1106" y="71"/>
                    <a:pt x="467" y="210"/>
                  </a:cubicBezTo>
                  <a:cubicBezTo>
                    <a:pt x="0" y="293"/>
                    <a:pt x="61" y="956"/>
                    <a:pt x="498" y="956"/>
                  </a:cubicBezTo>
                  <a:cubicBezTo>
                    <a:pt x="516" y="956"/>
                    <a:pt x="534" y="954"/>
                    <a:pt x="552" y="952"/>
                  </a:cubicBezTo>
                  <a:cubicBezTo>
                    <a:pt x="1465" y="1038"/>
                    <a:pt x="2378" y="981"/>
                    <a:pt x="3263" y="1038"/>
                  </a:cubicBezTo>
                  <a:cubicBezTo>
                    <a:pt x="3272" y="1038"/>
                    <a:pt x="3281" y="1038"/>
                    <a:pt x="3290" y="1038"/>
                  </a:cubicBezTo>
                  <a:cubicBezTo>
                    <a:pt x="3890" y="1038"/>
                    <a:pt x="3881" y="95"/>
                    <a:pt x="3263" y="39"/>
                  </a:cubicBezTo>
                  <a:cubicBezTo>
                    <a:pt x="2980" y="14"/>
                    <a:pt x="2698" y="1"/>
                    <a:pt x="24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522325" y="2781075"/>
              <a:ext cx="96325" cy="25975"/>
            </a:xfrm>
            <a:custGeom>
              <a:avLst/>
              <a:gdLst/>
              <a:ahLst/>
              <a:cxnLst/>
              <a:rect l="l" t="t" r="r" b="b"/>
              <a:pathLst>
                <a:path w="3853" h="1039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0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971" y="995"/>
                    <a:pt x="1427" y="995"/>
                    <a:pt x="1880" y="995"/>
                  </a:cubicBezTo>
                  <a:cubicBezTo>
                    <a:pt x="2333" y="995"/>
                    <a:pt x="2783" y="995"/>
                    <a:pt x="3225" y="1038"/>
                  </a:cubicBezTo>
                  <a:cubicBezTo>
                    <a:pt x="3234" y="1038"/>
                    <a:pt x="3243" y="1039"/>
                    <a:pt x="3252" y="1039"/>
                  </a:cubicBezTo>
                  <a:cubicBezTo>
                    <a:pt x="3852" y="1039"/>
                    <a:pt x="3843" y="96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455275" y="2848125"/>
              <a:ext cx="163375" cy="25950"/>
            </a:xfrm>
            <a:custGeom>
              <a:avLst/>
              <a:gdLst/>
              <a:ahLst/>
              <a:cxnLst/>
              <a:rect l="l" t="t" r="r" b="b"/>
              <a:pathLst>
                <a:path w="6535" h="1038" extrusionOk="0">
                  <a:moveTo>
                    <a:pt x="4283" y="1"/>
                  </a:moveTo>
                  <a:cubicBezTo>
                    <a:pt x="3016" y="1"/>
                    <a:pt x="1744" y="71"/>
                    <a:pt x="486" y="210"/>
                  </a:cubicBezTo>
                  <a:cubicBezTo>
                    <a:pt x="1" y="210"/>
                    <a:pt x="1" y="952"/>
                    <a:pt x="486" y="952"/>
                  </a:cubicBezTo>
                  <a:cubicBezTo>
                    <a:pt x="2312" y="1038"/>
                    <a:pt x="4109" y="981"/>
                    <a:pt x="5907" y="1038"/>
                  </a:cubicBezTo>
                  <a:cubicBezTo>
                    <a:pt x="6534" y="1038"/>
                    <a:pt x="6534" y="68"/>
                    <a:pt x="5907" y="39"/>
                  </a:cubicBezTo>
                  <a:cubicBezTo>
                    <a:pt x="5368" y="14"/>
                    <a:pt x="4826" y="1"/>
                    <a:pt x="4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522325" y="291517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1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971" y="995"/>
                    <a:pt x="1427" y="1002"/>
                    <a:pt x="1880" y="1002"/>
                  </a:cubicBezTo>
                  <a:cubicBezTo>
                    <a:pt x="2107" y="1002"/>
                    <a:pt x="2332" y="1001"/>
                    <a:pt x="2556" y="1001"/>
                  </a:cubicBezTo>
                  <a:cubicBezTo>
                    <a:pt x="2781" y="1001"/>
                    <a:pt x="3004" y="1002"/>
                    <a:pt x="3225" y="1009"/>
                  </a:cubicBezTo>
                  <a:cubicBezTo>
                    <a:pt x="3242" y="1011"/>
                    <a:pt x="3259" y="1012"/>
                    <a:pt x="3276" y="1012"/>
                  </a:cubicBezTo>
                  <a:cubicBezTo>
                    <a:pt x="3852" y="1012"/>
                    <a:pt x="3835" y="67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522325" y="298222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1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868" y="986"/>
                    <a:pt x="1223" y="993"/>
                    <a:pt x="1575" y="993"/>
                  </a:cubicBezTo>
                  <a:cubicBezTo>
                    <a:pt x="1861" y="993"/>
                    <a:pt x="2147" y="988"/>
                    <a:pt x="2430" y="988"/>
                  </a:cubicBezTo>
                  <a:cubicBezTo>
                    <a:pt x="2697" y="988"/>
                    <a:pt x="2962" y="992"/>
                    <a:pt x="3225" y="1009"/>
                  </a:cubicBezTo>
                  <a:cubicBezTo>
                    <a:pt x="3242" y="1011"/>
                    <a:pt x="3259" y="1012"/>
                    <a:pt x="3276" y="1012"/>
                  </a:cubicBezTo>
                  <a:cubicBezTo>
                    <a:pt x="3852" y="1012"/>
                    <a:pt x="3835" y="67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521350" y="3116325"/>
              <a:ext cx="97275" cy="25300"/>
            </a:xfrm>
            <a:custGeom>
              <a:avLst/>
              <a:gdLst/>
              <a:ahLst/>
              <a:cxnLst/>
              <a:rect l="l" t="t" r="r" b="b"/>
              <a:pathLst>
                <a:path w="3891" h="1012" extrusionOk="0">
                  <a:moveTo>
                    <a:pt x="2417" y="1"/>
                  </a:moveTo>
                  <a:cubicBezTo>
                    <a:pt x="1760" y="1"/>
                    <a:pt x="1107" y="71"/>
                    <a:pt x="468" y="211"/>
                  </a:cubicBezTo>
                  <a:cubicBezTo>
                    <a:pt x="1" y="266"/>
                    <a:pt x="63" y="956"/>
                    <a:pt x="501" y="956"/>
                  </a:cubicBezTo>
                  <a:cubicBezTo>
                    <a:pt x="518" y="956"/>
                    <a:pt x="535" y="955"/>
                    <a:pt x="553" y="952"/>
                  </a:cubicBezTo>
                  <a:cubicBezTo>
                    <a:pt x="907" y="986"/>
                    <a:pt x="1262" y="993"/>
                    <a:pt x="1614" y="993"/>
                  </a:cubicBezTo>
                  <a:cubicBezTo>
                    <a:pt x="1900" y="993"/>
                    <a:pt x="2186" y="988"/>
                    <a:pt x="2469" y="988"/>
                  </a:cubicBezTo>
                  <a:cubicBezTo>
                    <a:pt x="2736" y="988"/>
                    <a:pt x="3001" y="993"/>
                    <a:pt x="3264" y="1010"/>
                  </a:cubicBezTo>
                  <a:cubicBezTo>
                    <a:pt x="3281" y="1011"/>
                    <a:pt x="3298" y="1012"/>
                    <a:pt x="3315" y="1012"/>
                  </a:cubicBezTo>
                  <a:cubicBezTo>
                    <a:pt x="3891" y="1012"/>
                    <a:pt x="3874" y="67"/>
                    <a:pt x="3264" y="39"/>
                  </a:cubicBezTo>
                  <a:cubicBezTo>
                    <a:pt x="2981" y="14"/>
                    <a:pt x="2699" y="1"/>
                    <a:pt x="2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455275" y="3183375"/>
              <a:ext cx="163375" cy="25250"/>
            </a:xfrm>
            <a:custGeom>
              <a:avLst/>
              <a:gdLst/>
              <a:ahLst/>
              <a:cxnLst/>
              <a:rect l="l" t="t" r="r" b="b"/>
              <a:pathLst>
                <a:path w="6535" h="1010" extrusionOk="0">
                  <a:moveTo>
                    <a:pt x="4283" y="1"/>
                  </a:moveTo>
                  <a:cubicBezTo>
                    <a:pt x="3016" y="1"/>
                    <a:pt x="1744" y="71"/>
                    <a:pt x="486" y="211"/>
                  </a:cubicBezTo>
                  <a:cubicBezTo>
                    <a:pt x="1" y="211"/>
                    <a:pt x="1" y="952"/>
                    <a:pt x="486" y="952"/>
                  </a:cubicBezTo>
                  <a:cubicBezTo>
                    <a:pt x="1194" y="986"/>
                    <a:pt x="1898" y="993"/>
                    <a:pt x="2600" y="993"/>
                  </a:cubicBezTo>
                  <a:cubicBezTo>
                    <a:pt x="3169" y="993"/>
                    <a:pt x="3737" y="988"/>
                    <a:pt x="4304" y="988"/>
                  </a:cubicBezTo>
                  <a:cubicBezTo>
                    <a:pt x="4839" y="988"/>
                    <a:pt x="5373" y="993"/>
                    <a:pt x="5907" y="1010"/>
                  </a:cubicBezTo>
                  <a:cubicBezTo>
                    <a:pt x="6534" y="1010"/>
                    <a:pt x="6534" y="68"/>
                    <a:pt x="5907" y="39"/>
                  </a:cubicBezTo>
                  <a:cubicBezTo>
                    <a:pt x="5368" y="14"/>
                    <a:pt x="4826" y="1"/>
                    <a:pt x="4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522325" y="325042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1"/>
                  </a:cubicBezTo>
                  <a:cubicBezTo>
                    <a:pt x="1" y="325"/>
                    <a:pt x="86" y="952"/>
                    <a:pt x="514" y="952"/>
                  </a:cubicBezTo>
                  <a:cubicBezTo>
                    <a:pt x="868" y="986"/>
                    <a:pt x="1223" y="993"/>
                    <a:pt x="1575" y="993"/>
                  </a:cubicBezTo>
                  <a:cubicBezTo>
                    <a:pt x="1861" y="993"/>
                    <a:pt x="2147" y="988"/>
                    <a:pt x="2430" y="988"/>
                  </a:cubicBezTo>
                  <a:cubicBezTo>
                    <a:pt x="2697" y="988"/>
                    <a:pt x="2962" y="993"/>
                    <a:pt x="3225" y="1010"/>
                  </a:cubicBezTo>
                  <a:cubicBezTo>
                    <a:pt x="3242" y="1011"/>
                    <a:pt x="3259" y="1012"/>
                    <a:pt x="3276" y="1012"/>
                  </a:cubicBezTo>
                  <a:cubicBezTo>
                    <a:pt x="3852" y="1012"/>
                    <a:pt x="3835" y="67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522325" y="3317475"/>
              <a:ext cx="96300" cy="25300"/>
            </a:xfrm>
            <a:custGeom>
              <a:avLst/>
              <a:gdLst/>
              <a:ahLst/>
              <a:cxnLst/>
              <a:rect l="l" t="t" r="r" b="b"/>
              <a:pathLst>
                <a:path w="3852" h="1012" extrusionOk="0">
                  <a:moveTo>
                    <a:pt x="2378" y="1"/>
                  </a:moveTo>
                  <a:cubicBezTo>
                    <a:pt x="1721" y="1"/>
                    <a:pt x="1068" y="71"/>
                    <a:pt x="429" y="211"/>
                  </a:cubicBezTo>
                  <a:cubicBezTo>
                    <a:pt x="1" y="325"/>
                    <a:pt x="86" y="953"/>
                    <a:pt x="514" y="953"/>
                  </a:cubicBezTo>
                  <a:cubicBezTo>
                    <a:pt x="868" y="986"/>
                    <a:pt x="1223" y="993"/>
                    <a:pt x="1575" y="993"/>
                  </a:cubicBezTo>
                  <a:cubicBezTo>
                    <a:pt x="1861" y="993"/>
                    <a:pt x="2147" y="988"/>
                    <a:pt x="2430" y="988"/>
                  </a:cubicBezTo>
                  <a:cubicBezTo>
                    <a:pt x="2697" y="988"/>
                    <a:pt x="2962" y="993"/>
                    <a:pt x="3225" y="1010"/>
                  </a:cubicBezTo>
                  <a:cubicBezTo>
                    <a:pt x="3242" y="1011"/>
                    <a:pt x="3259" y="1012"/>
                    <a:pt x="3276" y="1012"/>
                  </a:cubicBezTo>
                  <a:cubicBezTo>
                    <a:pt x="3852" y="1012"/>
                    <a:pt x="3835" y="67"/>
                    <a:pt x="3225" y="39"/>
                  </a:cubicBezTo>
                  <a:cubicBezTo>
                    <a:pt x="2942" y="14"/>
                    <a:pt x="2660" y="1"/>
                    <a:pt x="237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522325" y="3384550"/>
              <a:ext cx="96300" cy="25275"/>
            </a:xfrm>
            <a:custGeom>
              <a:avLst/>
              <a:gdLst/>
              <a:ahLst/>
              <a:cxnLst/>
              <a:rect l="l" t="t" r="r" b="b"/>
              <a:pathLst>
                <a:path w="3852" h="1011" extrusionOk="0">
                  <a:moveTo>
                    <a:pt x="2378" y="0"/>
                  </a:moveTo>
                  <a:cubicBezTo>
                    <a:pt x="1721" y="0"/>
                    <a:pt x="1068" y="70"/>
                    <a:pt x="429" y="210"/>
                  </a:cubicBezTo>
                  <a:cubicBezTo>
                    <a:pt x="1" y="324"/>
                    <a:pt x="86" y="952"/>
                    <a:pt x="514" y="952"/>
                  </a:cubicBezTo>
                  <a:cubicBezTo>
                    <a:pt x="868" y="985"/>
                    <a:pt x="1223" y="992"/>
                    <a:pt x="1575" y="992"/>
                  </a:cubicBezTo>
                  <a:cubicBezTo>
                    <a:pt x="1861" y="992"/>
                    <a:pt x="2147" y="987"/>
                    <a:pt x="2430" y="987"/>
                  </a:cubicBezTo>
                  <a:cubicBezTo>
                    <a:pt x="2697" y="987"/>
                    <a:pt x="2962" y="992"/>
                    <a:pt x="3225" y="1009"/>
                  </a:cubicBezTo>
                  <a:cubicBezTo>
                    <a:pt x="3242" y="1010"/>
                    <a:pt x="3259" y="1011"/>
                    <a:pt x="3276" y="1011"/>
                  </a:cubicBezTo>
                  <a:cubicBezTo>
                    <a:pt x="3852" y="1011"/>
                    <a:pt x="3835" y="66"/>
                    <a:pt x="3225" y="39"/>
                  </a:cubicBezTo>
                  <a:cubicBezTo>
                    <a:pt x="2942" y="13"/>
                    <a:pt x="2660" y="0"/>
                    <a:pt x="2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522325" y="3451600"/>
              <a:ext cx="96300" cy="25275"/>
            </a:xfrm>
            <a:custGeom>
              <a:avLst/>
              <a:gdLst/>
              <a:ahLst/>
              <a:cxnLst/>
              <a:rect l="l" t="t" r="r" b="b"/>
              <a:pathLst>
                <a:path w="3852" h="1011" extrusionOk="0">
                  <a:moveTo>
                    <a:pt x="2378" y="0"/>
                  </a:moveTo>
                  <a:cubicBezTo>
                    <a:pt x="1721" y="0"/>
                    <a:pt x="1068" y="70"/>
                    <a:pt x="429" y="210"/>
                  </a:cubicBezTo>
                  <a:cubicBezTo>
                    <a:pt x="1" y="324"/>
                    <a:pt x="86" y="952"/>
                    <a:pt x="514" y="952"/>
                  </a:cubicBezTo>
                  <a:cubicBezTo>
                    <a:pt x="868" y="985"/>
                    <a:pt x="1223" y="992"/>
                    <a:pt x="1575" y="992"/>
                  </a:cubicBezTo>
                  <a:cubicBezTo>
                    <a:pt x="1861" y="992"/>
                    <a:pt x="2147" y="987"/>
                    <a:pt x="2430" y="987"/>
                  </a:cubicBezTo>
                  <a:cubicBezTo>
                    <a:pt x="2697" y="987"/>
                    <a:pt x="2962" y="992"/>
                    <a:pt x="3225" y="1009"/>
                  </a:cubicBezTo>
                  <a:cubicBezTo>
                    <a:pt x="3242" y="1010"/>
                    <a:pt x="3259" y="1011"/>
                    <a:pt x="3276" y="1011"/>
                  </a:cubicBezTo>
                  <a:cubicBezTo>
                    <a:pt x="3852" y="1011"/>
                    <a:pt x="3835" y="66"/>
                    <a:pt x="3225" y="39"/>
                  </a:cubicBezTo>
                  <a:cubicBezTo>
                    <a:pt x="2942" y="13"/>
                    <a:pt x="2660" y="0"/>
                    <a:pt x="2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455275" y="3518650"/>
              <a:ext cx="163375" cy="25250"/>
            </a:xfrm>
            <a:custGeom>
              <a:avLst/>
              <a:gdLst/>
              <a:ahLst/>
              <a:cxnLst/>
              <a:rect l="l" t="t" r="r" b="b"/>
              <a:pathLst>
                <a:path w="6535" h="1010" extrusionOk="0">
                  <a:moveTo>
                    <a:pt x="4283" y="0"/>
                  </a:moveTo>
                  <a:cubicBezTo>
                    <a:pt x="3016" y="0"/>
                    <a:pt x="1744" y="70"/>
                    <a:pt x="486" y="210"/>
                  </a:cubicBezTo>
                  <a:cubicBezTo>
                    <a:pt x="1" y="210"/>
                    <a:pt x="1" y="952"/>
                    <a:pt x="486" y="952"/>
                  </a:cubicBezTo>
                  <a:cubicBezTo>
                    <a:pt x="1194" y="985"/>
                    <a:pt x="1898" y="992"/>
                    <a:pt x="2600" y="992"/>
                  </a:cubicBezTo>
                  <a:cubicBezTo>
                    <a:pt x="3169" y="992"/>
                    <a:pt x="3737" y="987"/>
                    <a:pt x="4304" y="987"/>
                  </a:cubicBezTo>
                  <a:cubicBezTo>
                    <a:pt x="4839" y="987"/>
                    <a:pt x="5373" y="992"/>
                    <a:pt x="5907" y="1009"/>
                  </a:cubicBezTo>
                  <a:cubicBezTo>
                    <a:pt x="5916" y="1009"/>
                    <a:pt x="5925" y="1009"/>
                    <a:pt x="5934" y="1009"/>
                  </a:cubicBezTo>
                  <a:cubicBezTo>
                    <a:pt x="6534" y="1009"/>
                    <a:pt x="6525" y="67"/>
                    <a:pt x="5907" y="39"/>
                  </a:cubicBezTo>
                  <a:cubicBezTo>
                    <a:pt x="5368" y="13"/>
                    <a:pt x="4826" y="0"/>
                    <a:pt x="4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848300" y="1963825"/>
              <a:ext cx="377175" cy="540475"/>
            </a:xfrm>
            <a:custGeom>
              <a:avLst/>
              <a:gdLst/>
              <a:ahLst/>
              <a:cxnLst/>
              <a:rect l="l" t="t" r="r" b="b"/>
              <a:pathLst>
                <a:path w="15087" h="21619" extrusionOk="0">
                  <a:moveTo>
                    <a:pt x="14890" y="0"/>
                  </a:moveTo>
                  <a:cubicBezTo>
                    <a:pt x="14883" y="0"/>
                    <a:pt x="14874" y="1"/>
                    <a:pt x="14866" y="3"/>
                  </a:cubicBezTo>
                  <a:cubicBezTo>
                    <a:pt x="13097" y="402"/>
                    <a:pt x="11357" y="1001"/>
                    <a:pt x="9702" y="1772"/>
                  </a:cubicBezTo>
                  <a:cubicBezTo>
                    <a:pt x="8247" y="2457"/>
                    <a:pt x="7048" y="3626"/>
                    <a:pt x="6306" y="5082"/>
                  </a:cubicBezTo>
                  <a:cubicBezTo>
                    <a:pt x="4652" y="8391"/>
                    <a:pt x="3196" y="11844"/>
                    <a:pt x="1970" y="15353"/>
                  </a:cubicBezTo>
                  <a:cubicBezTo>
                    <a:pt x="1599" y="16323"/>
                    <a:pt x="1256" y="17322"/>
                    <a:pt x="942" y="18292"/>
                  </a:cubicBezTo>
                  <a:cubicBezTo>
                    <a:pt x="600" y="19291"/>
                    <a:pt x="115" y="20318"/>
                    <a:pt x="1" y="21345"/>
                  </a:cubicBezTo>
                  <a:cubicBezTo>
                    <a:pt x="1" y="21519"/>
                    <a:pt x="149" y="21618"/>
                    <a:pt x="290" y="21618"/>
                  </a:cubicBezTo>
                  <a:cubicBezTo>
                    <a:pt x="381" y="21618"/>
                    <a:pt x="470" y="21577"/>
                    <a:pt x="514" y="21488"/>
                  </a:cubicBezTo>
                  <a:cubicBezTo>
                    <a:pt x="942" y="20746"/>
                    <a:pt x="1114" y="19833"/>
                    <a:pt x="1370" y="19005"/>
                  </a:cubicBezTo>
                  <a:cubicBezTo>
                    <a:pt x="1656" y="18178"/>
                    <a:pt x="1941" y="17322"/>
                    <a:pt x="2255" y="16494"/>
                  </a:cubicBezTo>
                  <a:cubicBezTo>
                    <a:pt x="2854" y="14811"/>
                    <a:pt x="3482" y="13128"/>
                    <a:pt x="4167" y="11473"/>
                  </a:cubicBezTo>
                  <a:cubicBezTo>
                    <a:pt x="4880" y="9789"/>
                    <a:pt x="5593" y="8077"/>
                    <a:pt x="6392" y="6394"/>
                  </a:cubicBezTo>
                  <a:cubicBezTo>
                    <a:pt x="7105" y="4853"/>
                    <a:pt x="7847" y="3484"/>
                    <a:pt x="9359" y="2599"/>
                  </a:cubicBezTo>
                  <a:cubicBezTo>
                    <a:pt x="10215" y="2114"/>
                    <a:pt x="11071" y="1715"/>
                    <a:pt x="11984" y="1372"/>
                  </a:cubicBezTo>
                  <a:cubicBezTo>
                    <a:pt x="12983" y="1001"/>
                    <a:pt x="13953" y="602"/>
                    <a:pt x="14952" y="288"/>
                  </a:cubicBezTo>
                  <a:cubicBezTo>
                    <a:pt x="15086" y="208"/>
                    <a:pt x="15018" y="0"/>
                    <a:pt x="148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656775" y="2496000"/>
              <a:ext cx="198700" cy="78950"/>
            </a:xfrm>
            <a:custGeom>
              <a:avLst/>
              <a:gdLst/>
              <a:ahLst/>
              <a:cxnLst/>
              <a:rect l="l" t="t" r="r" b="b"/>
              <a:pathLst>
                <a:path w="7948" h="3158" extrusionOk="0">
                  <a:moveTo>
                    <a:pt x="7719" y="1"/>
                  </a:moveTo>
                  <a:cubicBezTo>
                    <a:pt x="7405" y="1"/>
                    <a:pt x="7148" y="86"/>
                    <a:pt x="6891" y="229"/>
                  </a:cubicBezTo>
                  <a:cubicBezTo>
                    <a:pt x="6578" y="343"/>
                    <a:pt x="6292" y="457"/>
                    <a:pt x="6007" y="600"/>
                  </a:cubicBezTo>
                  <a:cubicBezTo>
                    <a:pt x="5379" y="828"/>
                    <a:pt x="4752" y="1028"/>
                    <a:pt x="4152" y="1256"/>
                  </a:cubicBezTo>
                  <a:cubicBezTo>
                    <a:pt x="2925" y="1656"/>
                    <a:pt x="1699" y="2055"/>
                    <a:pt x="443" y="2426"/>
                  </a:cubicBezTo>
                  <a:cubicBezTo>
                    <a:pt x="0" y="2530"/>
                    <a:pt x="128" y="3158"/>
                    <a:pt x="523" y="3158"/>
                  </a:cubicBezTo>
                  <a:cubicBezTo>
                    <a:pt x="561" y="3158"/>
                    <a:pt x="601" y="3152"/>
                    <a:pt x="643" y="3139"/>
                  </a:cubicBezTo>
                  <a:cubicBezTo>
                    <a:pt x="1927" y="2768"/>
                    <a:pt x="3211" y="2341"/>
                    <a:pt x="4438" y="1855"/>
                  </a:cubicBezTo>
                  <a:cubicBezTo>
                    <a:pt x="5037" y="1627"/>
                    <a:pt x="5636" y="1370"/>
                    <a:pt x="6235" y="1114"/>
                  </a:cubicBezTo>
                  <a:cubicBezTo>
                    <a:pt x="6521" y="999"/>
                    <a:pt x="6806" y="857"/>
                    <a:pt x="7091" y="743"/>
                  </a:cubicBezTo>
                  <a:cubicBezTo>
                    <a:pt x="7405" y="657"/>
                    <a:pt x="7662" y="486"/>
                    <a:pt x="7862" y="258"/>
                  </a:cubicBezTo>
                  <a:cubicBezTo>
                    <a:pt x="7947" y="115"/>
                    <a:pt x="7833" y="1"/>
                    <a:pt x="7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14050" y="2599375"/>
              <a:ext cx="121825" cy="60850"/>
            </a:xfrm>
            <a:custGeom>
              <a:avLst/>
              <a:gdLst/>
              <a:ahLst/>
              <a:cxnLst/>
              <a:rect l="l" t="t" r="r" b="b"/>
              <a:pathLst>
                <a:path w="4873" h="2434" extrusionOk="0">
                  <a:moveTo>
                    <a:pt x="3424" y="631"/>
                  </a:moveTo>
                  <a:cubicBezTo>
                    <a:pt x="3624" y="631"/>
                    <a:pt x="3824" y="688"/>
                    <a:pt x="4023" y="830"/>
                  </a:cubicBezTo>
                  <a:lnTo>
                    <a:pt x="4080" y="916"/>
                  </a:lnTo>
                  <a:cubicBezTo>
                    <a:pt x="4080" y="945"/>
                    <a:pt x="4023" y="1002"/>
                    <a:pt x="3966" y="1030"/>
                  </a:cubicBezTo>
                  <a:cubicBezTo>
                    <a:pt x="3681" y="1173"/>
                    <a:pt x="3396" y="1258"/>
                    <a:pt x="3110" y="1316"/>
                  </a:cubicBezTo>
                  <a:cubicBezTo>
                    <a:pt x="2768" y="1430"/>
                    <a:pt x="2397" y="1544"/>
                    <a:pt x="2055" y="1629"/>
                  </a:cubicBezTo>
                  <a:cubicBezTo>
                    <a:pt x="1769" y="1743"/>
                    <a:pt x="1484" y="1801"/>
                    <a:pt x="1170" y="1801"/>
                  </a:cubicBezTo>
                  <a:cubicBezTo>
                    <a:pt x="942" y="1801"/>
                    <a:pt x="742" y="1658"/>
                    <a:pt x="685" y="1430"/>
                  </a:cubicBezTo>
                  <a:cubicBezTo>
                    <a:pt x="599" y="1230"/>
                    <a:pt x="685" y="1144"/>
                    <a:pt x="828" y="1002"/>
                  </a:cubicBezTo>
                  <a:cubicBezTo>
                    <a:pt x="857" y="968"/>
                    <a:pt x="878" y="933"/>
                    <a:pt x="891" y="898"/>
                  </a:cubicBezTo>
                  <a:lnTo>
                    <a:pt x="891" y="898"/>
                  </a:lnTo>
                  <a:cubicBezTo>
                    <a:pt x="1031" y="878"/>
                    <a:pt x="1174" y="843"/>
                    <a:pt x="1313" y="830"/>
                  </a:cubicBezTo>
                  <a:cubicBezTo>
                    <a:pt x="1655" y="802"/>
                    <a:pt x="2026" y="716"/>
                    <a:pt x="2368" y="688"/>
                  </a:cubicBezTo>
                  <a:cubicBezTo>
                    <a:pt x="2711" y="659"/>
                    <a:pt x="3082" y="631"/>
                    <a:pt x="3424" y="631"/>
                  </a:cubicBezTo>
                  <a:close/>
                  <a:moveTo>
                    <a:pt x="3344" y="1"/>
                  </a:moveTo>
                  <a:cubicBezTo>
                    <a:pt x="3313" y="1"/>
                    <a:pt x="3282" y="2"/>
                    <a:pt x="3253" y="3"/>
                  </a:cubicBezTo>
                  <a:cubicBezTo>
                    <a:pt x="2739" y="32"/>
                    <a:pt x="2226" y="89"/>
                    <a:pt x="1712" y="174"/>
                  </a:cubicBezTo>
                  <a:cubicBezTo>
                    <a:pt x="1455" y="231"/>
                    <a:pt x="1199" y="288"/>
                    <a:pt x="942" y="374"/>
                  </a:cubicBezTo>
                  <a:cubicBezTo>
                    <a:pt x="810" y="423"/>
                    <a:pt x="678" y="454"/>
                    <a:pt x="568" y="515"/>
                  </a:cubicBezTo>
                  <a:lnTo>
                    <a:pt x="568" y="515"/>
                  </a:lnTo>
                  <a:cubicBezTo>
                    <a:pt x="559" y="515"/>
                    <a:pt x="551" y="516"/>
                    <a:pt x="542" y="517"/>
                  </a:cubicBezTo>
                  <a:cubicBezTo>
                    <a:pt x="228" y="602"/>
                    <a:pt x="0" y="916"/>
                    <a:pt x="29" y="1230"/>
                  </a:cubicBezTo>
                  <a:cubicBezTo>
                    <a:pt x="0" y="1544"/>
                    <a:pt x="143" y="1858"/>
                    <a:pt x="343" y="2086"/>
                  </a:cubicBezTo>
                  <a:cubicBezTo>
                    <a:pt x="600" y="2344"/>
                    <a:pt x="926" y="2433"/>
                    <a:pt x="1269" y="2433"/>
                  </a:cubicBezTo>
                  <a:cubicBezTo>
                    <a:pt x="1761" y="2433"/>
                    <a:pt x="2290" y="2249"/>
                    <a:pt x="2711" y="2114"/>
                  </a:cubicBezTo>
                  <a:cubicBezTo>
                    <a:pt x="3139" y="2000"/>
                    <a:pt x="3595" y="1886"/>
                    <a:pt x="4023" y="1715"/>
                  </a:cubicBezTo>
                  <a:cubicBezTo>
                    <a:pt x="4366" y="1629"/>
                    <a:pt x="4651" y="1373"/>
                    <a:pt x="4737" y="1030"/>
                  </a:cubicBezTo>
                  <a:cubicBezTo>
                    <a:pt x="4872" y="270"/>
                    <a:pt x="3950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05475" y="2654850"/>
              <a:ext cx="128425" cy="57800"/>
            </a:xfrm>
            <a:custGeom>
              <a:avLst/>
              <a:gdLst/>
              <a:ahLst/>
              <a:cxnLst/>
              <a:rect l="l" t="t" r="r" b="b"/>
              <a:pathLst>
                <a:path w="5137" h="2312" extrusionOk="0">
                  <a:moveTo>
                    <a:pt x="2281" y="512"/>
                  </a:moveTo>
                  <a:cubicBezTo>
                    <a:pt x="2442" y="512"/>
                    <a:pt x="2604" y="516"/>
                    <a:pt x="2768" y="523"/>
                  </a:cubicBezTo>
                  <a:cubicBezTo>
                    <a:pt x="3082" y="580"/>
                    <a:pt x="3396" y="637"/>
                    <a:pt x="3710" y="723"/>
                  </a:cubicBezTo>
                  <a:cubicBezTo>
                    <a:pt x="3853" y="780"/>
                    <a:pt x="3995" y="837"/>
                    <a:pt x="4138" y="894"/>
                  </a:cubicBezTo>
                  <a:cubicBezTo>
                    <a:pt x="4224" y="923"/>
                    <a:pt x="4395" y="951"/>
                    <a:pt x="4423" y="1008"/>
                  </a:cubicBezTo>
                  <a:lnTo>
                    <a:pt x="4338" y="1094"/>
                  </a:lnTo>
                  <a:cubicBezTo>
                    <a:pt x="4224" y="1151"/>
                    <a:pt x="4109" y="1208"/>
                    <a:pt x="3995" y="1236"/>
                  </a:cubicBezTo>
                  <a:lnTo>
                    <a:pt x="2940" y="1465"/>
                  </a:lnTo>
                  <a:cubicBezTo>
                    <a:pt x="2559" y="1541"/>
                    <a:pt x="2115" y="1693"/>
                    <a:pt x="1693" y="1693"/>
                  </a:cubicBezTo>
                  <a:cubicBezTo>
                    <a:pt x="1481" y="1693"/>
                    <a:pt x="1275" y="1655"/>
                    <a:pt x="1085" y="1550"/>
                  </a:cubicBezTo>
                  <a:cubicBezTo>
                    <a:pt x="914" y="1436"/>
                    <a:pt x="686" y="1208"/>
                    <a:pt x="743" y="980"/>
                  </a:cubicBezTo>
                  <a:cubicBezTo>
                    <a:pt x="800" y="751"/>
                    <a:pt x="999" y="609"/>
                    <a:pt x="1228" y="580"/>
                  </a:cubicBezTo>
                  <a:cubicBezTo>
                    <a:pt x="1256" y="577"/>
                    <a:pt x="1280" y="569"/>
                    <a:pt x="1302" y="558"/>
                  </a:cubicBezTo>
                  <a:lnTo>
                    <a:pt x="1302" y="558"/>
                  </a:lnTo>
                  <a:cubicBezTo>
                    <a:pt x="1625" y="527"/>
                    <a:pt x="1950" y="512"/>
                    <a:pt x="2281" y="512"/>
                  </a:cubicBezTo>
                  <a:close/>
                  <a:moveTo>
                    <a:pt x="2377" y="0"/>
                  </a:moveTo>
                  <a:cubicBezTo>
                    <a:pt x="1997" y="0"/>
                    <a:pt x="1618" y="41"/>
                    <a:pt x="1263" y="140"/>
                  </a:cubicBezTo>
                  <a:lnTo>
                    <a:pt x="1263" y="140"/>
                  </a:lnTo>
                  <a:cubicBezTo>
                    <a:pt x="1154" y="82"/>
                    <a:pt x="1036" y="54"/>
                    <a:pt x="918" y="54"/>
                  </a:cubicBezTo>
                  <a:cubicBezTo>
                    <a:pt x="667" y="54"/>
                    <a:pt x="419" y="181"/>
                    <a:pt x="286" y="409"/>
                  </a:cubicBezTo>
                  <a:cubicBezTo>
                    <a:pt x="58" y="694"/>
                    <a:pt x="1" y="1065"/>
                    <a:pt x="143" y="1408"/>
                  </a:cubicBezTo>
                  <a:cubicBezTo>
                    <a:pt x="412" y="2079"/>
                    <a:pt x="1067" y="2312"/>
                    <a:pt x="1723" y="2312"/>
                  </a:cubicBezTo>
                  <a:cubicBezTo>
                    <a:pt x="1903" y="2312"/>
                    <a:pt x="2083" y="2294"/>
                    <a:pt x="2255" y="2264"/>
                  </a:cubicBezTo>
                  <a:cubicBezTo>
                    <a:pt x="2740" y="2178"/>
                    <a:pt x="3225" y="2064"/>
                    <a:pt x="3710" y="1950"/>
                  </a:cubicBezTo>
                  <a:cubicBezTo>
                    <a:pt x="4109" y="1893"/>
                    <a:pt x="4452" y="1750"/>
                    <a:pt x="4794" y="1522"/>
                  </a:cubicBezTo>
                  <a:cubicBezTo>
                    <a:pt x="5080" y="1293"/>
                    <a:pt x="5137" y="866"/>
                    <a:pt x="4851" y="580"/>
                  </a:cubicBezTo>
                  <a:cubicBezTo>
                    <a:pt x="4537" y="323"/>
                    <a:pt x="4138" y="181"/>
                    <a:pt x="3739" y="152"/>
                  </a:cubicBezTo>
                  <a:cubicBezTo>
                    <a:pt x="3312" y="62"/>
                    <a:pt x="2844" y="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19025" y="2700725"/>
              <a:ext cx="129850" cy="59050"/>
            </a:xfrm>
            <a:custGeom>
              <a:avLst/>
              <a:gdLst/>
              <a:ahLst/>
              <a:cxnLst/>
              <a:rect l="l" t="t" r="r" b="b"/>
              <a:pathLst>
                <a:path w="5194" h="2362" extrusionOk="0">
                  <a:moveTo>
                    <a:pt x="2376" y="507"/>
                  </a:moveTo>
                  <a:cubicBezTo>
                    <a:pt x="2441" y="507"/>
                    <a:pt x="2505" y="509"/>
                    <a:pt x="2569" y="514"/>
                  </a:cubicBezTo>
                  <a:cubicBezTo>
                    <a:pt x="3188" y="560"/>
                    <a:pt x="3788" y="790"/>
                    <a:pt x="4267" y="1175"/>
                  </a:cubicBezTo>
                  <a:lnTo>
                    <a:pt x="4267" y="1175"/>
                  </a:lnTo>
                  <a:cubicBezTo>
                    <a:pt x="3637" y="1457"/>
                    <a:pt x="2960" y="1637"/>
                    <a:pt x="2284" y="1684"/>
                  </a:cubicBezTo>
                  <a:cubicBezTo>
                    <a:pt x="2098" y="1713"/>
                    <a:pt x="1905" y="1727"/>
                    <a:pt x="1713" y="1727"/>
                  </a:cubicBezTo>
                  <a:cubicBezTo>
                    <a:pt x="1520" y="1727"/>
                    <a:pt x="1328" y="1713"/>
                    <a:pt x="1142" y="1684"/>
                  </a:cubicBezTo>
                  <a:cubicBezTo>
                    <a:pt x="943" y="1655"/>
                    <a:pt x="629" y="1570"/>
                    <a:pt x="657" y="1285"/>
                  </a:cubicBezTo>
                  <a:cubicBezTo>
                    <a:pt x="643" y="1194"/>
                    <a:pt x="600" y="1125"/>
                    <a:pt x="543" y="1079"/>
                  </a:cubicBezTo>
                  <a:lnTo>
                    <a:pt x="543" y="1079"/>
                  </a:lnTo>
                  <a:cubicBezTo>
                    <a:pt x="843" y="951"/>
                    <a:pt x="1115" y="753"/>
                    <a:pt x="1428" y="657"/>
                  </a:cubicBezTo>
                  <a:cubicBezTo>
                    <a:pt x="1735" y="562"/>
                    <a:pt x="2062" y="507"/>
                    <a:pt x="2376" y="507"/>
                  </a:cubicBezTo>
                  <a:close/>
                  <a:moveTo>
                    <a:pt x="2597" y="1"/>
                  </a:moveTo>
                  <a:cubicBezTo>
                    <a:pt x="2169" y="1"/>
                    <a:pt x="1713" y="86"/>
                    <a:pt x="1313" y="229"/>
                  </a:cubicBezTo>
                  <a:cubicBezTo>
                    <a:pt x="914" y="372"/>
                    <a:pt x="429" y="600"/>
                    <a:pt x="229" y="999"/>
                  </a:cubicBezTo>
                  <a:cubicBezTo>
                    <a:pt x="229" y="1007"/>
                    <a:pt x="230" y="1015"/>
                    <a:pt x="231" y="1022"/>
                  </a:cubicBezTo>
                  <a:lnTo>
                    <a:pt x="231" y="1022"/>
                  </a:lnTo>
                  <a:cubicBezTo>
                    <a:pt x="126" y="1056"/>
                    <a:pt x="40" y="1143"/>
                    <a:pt x="29" y="1285"/>
                  </a:cubicBezTo>
                  <a:cubicBezTo>
                    <a:pt x="1" y="1684"/>
                    <a:pt x="258" y="2055"/>
                    <a:pt x="629" y="2169"/>
                  </a:cubicBezTo>
                  <a:cubicBezTo>
                    <a:pt x="950" y="2297"/>
                    <a:pt x="1287" y="2362"/>
                    <a:pt x="1628" y="2362"/>
                  </a:cubicBezTo>
                  <a:cubicBezTo>
                    <a:pt x="1741" y="2362"/>
                    <a:pt x="1856" y="2355"/>
                    <a:pt x="1970" y="2340"/>
                  </a:cubicBezTo>
                  <a:cubicBezTo>
                    <a:pt x="3025" y="2283"/>
                    <a:pt x="4053" y="1998"/>
                    <a:pt x="4994" y="1513"/>
                  </a:cubicBezTo>
                  <a:cubicBezTo>
                    <a:pt x="5165" y="1399"/>
                    <a:pt x="5194" y="1170"/>
                    <a:pt x="5051" y="1028"/>
                  </a:cubicBezTo>
                  <a:cubicBezTo>
                    <a:pt x="4395" y="372"/>
                    <a:pt x="3510" y="1"/>
                    <a:pt x="25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21450" y="2739000"/>
              <a:ext cx="106025" cy="73400"/>
            </a:xfrm>
            <a:custGeom>
              <a:avLst/>
              <a:gdLst/>
              <a:ahLst/>
              <a:cxnLst/>
              <a:rect l="l" t="t" r="r" b="b"/>
              <a:pathLst>
                <a:path w="4241" h="2936" extrusionOk="0">
                  <a:moveTo>
                    <a:pt x="757" y="690"/>
                  </a:moveTo>
                  <a:lnTo>
                    <a:pt x="757" y="690"/>
                  </a:lnTo>
                  <a:cubicBezTo>
                    <a:pt x="759" y="746"/>
                    <a:pt x="789" y="798"/>
                    <a:pt x="846" y="809"/>
                  </a:cubicBezTo>
                  <a:cubicBezTo>
                    <a:pt x="1834" y="1026"/>
                    <a:pt x="2700" y="1569"/>
                    <a:pt x="3324" y="2335"/>
                  </a:cubicBezTo>
                  <a:lnTo>
                    <a:pt x="3324" y="2335"/>
                  </a:lnTo>
                  <a:cubicBezTo>
                    <a:pt x="2768" y="2282"/>
                    <a:pt x="2225" y="2116"/>
                    <a:pt x="1730" y="1836"/>
                  </a:cubicBezTo>
                  <a:cubicBezTo>
                    <a:pt x="1416" y="1637"/>
                    <a:pt x="1131" y="1408"/>
                    <a:pt x="874" y="1152"/>
                  </a:cubicBezTo>
                  <a:cubicBezTo>
                    <a:pt x="788" y="1038"/>
                    <a:pt x="731" y="923"/>
                    <a:pt x="703" y="781"/>
                  </a:cubicBezTo>
                  <a:cubicBezTo>
                    <a:pt x="713" y="749"/>
                    <a:pt x="732" y="717"/>
                    <a:pt x="757" y="690"/>
                  </a:cubicBezTo>
                  <a:close/>
                  <a:moveTo>
                    <a:pt x="800" y="1"/>
                  </a:moveTo>
                  <a:cubicBezTo>
                    <a:pt x="336" y="1"/>
                    <a:pt x="1" y="534"/>
                    <a:pt x="75" y="980"/>
                  </a:cubicBezTo>
                  <a:cubicBezTo>
                    <a:pt x="161" y="1465"/>
                    <a:pt x="617" y="1836"/>
                    <a:pt x="988" y="2122"/>
                  </a:cubicBezTo>
                  <a:cubicBezTo>
                    <a:pt x="1744" y="2651"/>
                    <a:pt x="2634" y="2936"/>
                    <a:pt x="3540" y="2936"/>
                  </a:cubicBezTo>
                  <a:cubicBezTo>
                    <a:pt x="3659" y="2936"/>
                    <a:pt x="3779" y="2931"/>
                    <a:pt x="3898" y="2921"/>
                  </a:cubicBezTo>
                  <a:cubicBezTo>
                    <a:pt x="4098" y="2921"/>
                    <a:pt x="4241" y="2692"/>
                    <a:pt x="4127" y="2493"/>
                  </a:cubicBezTo>
                  <a:cubicBezTo>
                    <a:pt x="3418" y="1457"/>
                    <a:pt x="2319" y="734"/>
                    <a:pt x="1103" y="547"/>
                  </a:cubicBezTo>
                  <a:lnTo>
                    <a:pt x="1103" y="547"/>
                  </a:lnTo>
                  <a:cubicBezTo>
                    <a:pt x="1160" y="500"/>
                    <a:pt x="1201" y="430"/>
                    <a:pt x="1216" y="353"/>
                  </a:cubicBezTo>
                  <a:cubicBezTo>
                    <a:pt x="1245" y="210"/>
                    <a:pt x="1131" y="67"/>
                    <a:pt x="1017" y="39"/>
                  </a:cubicBezTo>
                  <a:cubicBezTo>
                    <a:pt x="942" y="13"/>
                    <a:pt x="870" y="1"/>
                    <a:pt x="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936750" y="2310100"/>
              <a:ext cx="78500" cy="1624050"/>
            </a:xfrm>
            <a:custGeom>
              <a:avLst/>
              <a:gdLst/>
              <a:ahLst/>
              <a:cxnLst/>
              <a:rect l="l" t="t" r="r" b="b"/>
              <a:pathLst>
                <a:path w="3140" h="64962" extrusionOk="0">
                  <a:moveTo>
                    <a:pt x="2946" y="1"/>
                  </a:moveTo>
                  <a:cubicBezTo>
                    <a:pt x="2889" y="1"/>
                    <a:pt x="2837" y="32"/>
                    <a:pt x="2826" y="104"/>
                  </a:cubicBezTo>
                  <a:cubicBezTo>
                    <a:pt x="2455" y="2130"/>
                    <a:pt x="2340" y="4241"/>
                    <a:pt x="2198" y="6296"/>
                  </a:cubicBezTo>
                  <a:cubicBezTo>
                    <a:pt x="2027" y="8378"/>
                    <a:pt x="1855" y="10518"/>
                    <a:pt x="1684" y="12630"/>
                  </a:cubicBezTo>
                  <a:cubicBezTo>
                    <a:pt x="1370" y="16852"/>
                    <a:pt x="1057" y="21047"/>
                    <a:pt x="800" y="25241"/>
                  </a:cubicBezTo>
                  <a:cubicBezTo>
                    <a:pt x="315" y="33658"/>
                    <a:pt x="1" y="42075"/>
                    <a:pt x="201" y="50492"/>
                  </a:cubicBezTo>
                  <a:cubicBezTo>
                    <a:pt x="286" y="55228"/>
                    <a:pt x="457" y="59993"/>
                    <a:pt x="1085" y="64672"/>
                  </a:cubicBezTo>
                  <a:cubicBezTo>
                    <a:pt x="1114" y="64861"/>
                    <a:pt x="1284" y="64961"/>
                    <a:pt x="1440" y="64961"/>
                  </a:cubicBezTo>
                  <a:cubicBezTo>
                    <a:pt x="1590" y="64961"/>
                    <a:pt x="1727" y="64868"/>
                    <a:pt x="1713" y="64672"/>
                  </a:cubicBezTo>
                  <a:cubicBezTo>
                    <a:pt x="1399" y="60478"/>
                    <a:pt x="1057" y="56284"/>
                    <a:pt x="942" y="52061"/>
                  </a:cubicBezTo>
                  <a:cubicBezTo>
                    <a:pt x="828" y="47867"/>
                    <a:pt x="828" y="43730"/>
                    <a:pt x="914" y="39564"/>
                  </a:cubicBezTo>
                  <a:cubicBezTo>
                    <a:pt x="1114" y="31147"/>
                    <a:pt x="1656" y="22787"/>
                    <a:pt x="2226" y="14399"/>
                  </a:cubicBezTo>
                  <a:cubicBezTo>
                    <a:pt x="2398" y="12031"/>
                    <a:pt x="2569" y="9662"/>
                    <a:pt x="2740" y="7294"/>
                  </a:cubicBezTo>
                  <a:cubicBezTo>
                    <a:pt x="2826" y="6153"/>
                    <a:pt x="2883" y="4983"/>
                    <a:pt x="2940" y="3813"/>
                  </a:cubicBezTo>
                  <a:cubicBezTo>
                    <a:pt x="3025" y="2615"/>
                    <a:pt x="3139" y="1360"/>
                    <a:pt x="3111" y="161"/>
                  </a:cubicBezTo>
                  <a:cubicBezTo>
                    <a:pt x="3111" y="62"/>
                    <a:pt x="3024" y="1"/>
                    <a:pt x="2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962625" y="3921875"/>
              <a:ext cx="303700" cy="40175"/>
            </a:xfrm>
            <a:custGeom>
              <a:avLst/>
              <a:gdLst/>
              <a:ahLst/>
              <a:cxnLst/>
              <a:rect l="l" t="t" r="r" b="b"/>
              <a:pathLst>
                <a:path w="12148" h="1607" extrusionOk="0">
                  <a:moveTo>
                    <a:pt x="285" y="1"/>
                  </a:moveTo>
                  <a:cubicBezTo>
                    <a:pt x="47" y="1"/>
                    <a:pt x="0" y="459"/>
                    <a:pt x="250" y="487"/>
                  </a:cubicBezTo>
                  <a:cubicBezTo>
                    <a:pt x="2161" y="801"/>
                    <a:pt x="4102" y="1029"/>
                    <a:pt x="6070" y="1200"/>
                  </a:cubicBezTo>
                  <a:cubicBezTo>
                    <a:pt x="7040" y="1286"/>
                    <a:pt x="8011" y="1371"/>
                    <a:pt x="8981" y="1457"/>
                  </a:cubicBezTo>
                  <a:cubicBezTo>
                    <a:pt x="9494" y="1485"/>
                    <a:pt x="9979" y="1514"/>
                    <a:pt x="10464" y="1542"/>
                  </a:cubicBezTo>
                  <a:cubicBezTo>
                    <a:pt x="10693" y="1585"/>
                    <a:pt x="10928" y="1607"/>
                    <a:pt x="11167" y="1607"/>
                  </a:cubicBezTo>
                  <a:cubicBezTo>
                    <a:pt x="11406" y="1607"/>
                    <a:pt x="11648" y="1585"/>
                    <a:pt x="11891" y="1542"/>
                  </a:cubicBezTo>
                  <a:cubicBezTo>
                    <a:pt x="12062" y="1485"/>
                    <a:pt x="12148" y="1200"/>
                    <a:pt x="11948" y="1114"/>
                  </a:cubicBezTo>
                  <a:cubicBezTo>
                    <a:pt x="11591" y="996"/>
                    <a:pt x="11235" y="936"/>
                    <a:pt x="10862" y="936"/>
                  </a:cubicBezTo>
                  <a:cubicBezTo>
                    <a:pt x="10787" y="936"/>
                    <a:pt x="10712" y="939"/>
                    <a:pt x="10636" y="943"/>
                  </a:cubicBezTo>
                  <a:cubicBezTo>
                    <a:pt x="10208" y="915"/>
                    <a:pt x="9751" y="915"/>
                    <a:pt x="9266" y="858"/>
                  </a:cubicBezTo>
                  <a:cubicBezTo>
                    <a:pt x="8267" y="801"/>
                    <a:pt x="7269" y="715"/>
                    <a:pt x="6242" y="629"/>
                  </a:cubicBezTo>
                  <a:cubicBezTo>
                    <a:pt x="4273" y="458"/>
                    <a:pt x="2276" y="259"/>
                    <a:pt x="307" y="2"/>
                  </a:cubicBezTo>
                  <a:cubicBezTo>
                    <a:pt x="300" y="1"/>
                    <a:pt x="292" y="1"/>
                    <a:pt x="2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670025" y="2683300"/>
              <a:ext cx="327650" cy="69550"/>
            </a:xfrm>
            <a:custGeom>
              <a:avLst/>
              <a:gdLst/>
              <a:ahLst/>
              <a:cxnLst/>
              <a:rect l="l" t="t" r="r" b="b"/>
              <a:pathLst>
                <a:path w="13106" h="2782" extrusionOk="0">
                  <a:moveTo>
                    <a:pt x="12551" y="0"/>
                  </a:moveTo>
                  <a:cubicBezTo>
                    <a:pt x="12466" y="0"/>
                    <a:pt x="12378" y="30"/>
                    <a:pt x="12296" y="98"/>
                  </a:cubicBezTo>
                  <a:cubicBezTo>
                    <a:pt x="10812" y="1297"/>
                    <a:pt x="8701" y="1325"/>
                    <a:pt x="6875" y="1525"/>
                  </a:cubicBezTo>
                  <a:cubicBezTo>
                    <a:pt x="4707" y="1753"/>
                    <a:pt x="2510" y="1982"/>
                    <a:pt x="341" y="2267"/>
                  </a:cubicBezTo>
                  <a:cubicBezTo>
                    <a:pt x="36" y="2322"/>
                    <a:pt x="1" y="2782"/>
                    <a:pt x="313" y="2782"/>
                  </a:cubicBezTo>
                  <a:cubicBezTo>
                    <a:pt x="322" y="2782"/>
                    <a:pt x="331" y="2781"/>
                    <a:pt x="341" y="2780"/>
                  </a:cubicBezTo>
                  <a:cubicBezTo>
                    <a:pt x="2709" y="2609"/>
                    <a:pt x="5078" y="2381"/>
                    <a:pt x="7474" y="2153"/>
                  </a:cubicBezTo>
                  <a:cubicBezTo>
                    <a:pt x="9357" y="1953"/>
                    <a:pt x="11298" y="1810"/>
                    <a:pt x="12838" y="612"/>
                  </a:cubicBezTo>
                  <a:cubicBezTo>
                    <a:pt x="13105" y="367"/>
                    <a:pt x="12851" y="0"/>
                    <a:pt x="125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7510250" y="1985925"/>
              <a:ext cx="252425" cy="263425"/>
            </a:xfrm>
            <a:custGeom>
              <a:avLst/>
              <a:gdLst/>
              <a:ahLst/>
              <a:cxnLst/>
              <a:rect l="l" t="t" r="r" b="b"/>
              <a:pathLst>
                <a:path w="10097" h="10537" extrusionOk="0">
                  <a:moveTo>
                    <a:pt x="333" y="0"/>
                  </a:moveTo>
                  <a:cubicBezTo>
                    <a:pt x="235" y="0"/>
                    <a:pt x="142" y="18"/>
                    <a:pt x="58" y="60"/>
                  </a:cubicBezTo>
                  <a:cubicBezTo>
                    <a:pt x="1" y="89"/>
                    <a:pt x="1" y="175"/>
                    <a:pt x="29" y="203"/>
                  </a:cubicBezTo>
                  <a:cubicBezTo>
                    <a:pt x="172" y="317"/>
                    <a:pt x="343" y="403"/>
                    <a:pt x="514" y="431"/>
                  </a:cubicBezTo>
                  <a:cubicBezTo>
                    <a:pt x="828" y="545"/>
                    <a:pt x="1142" y="717"/>
                    <a:pt x="1427" y="916"/>
                  </a:cubicBezTo>
                  <a:cubicBezTo>
                    <a:pt x="1912" y="1259"/>
                    <a:pt x="2426" y="1658"/>
                    <a:pt x="2911" y="2029"/>
                  </a:cubicBezTo>
                  <a:cubicBezTo>
                    <a:pt x="3938" y="2771"/>
                    <a:pt x="4908" y="3598"/>
                    <a:pt x="5850" y="4483"/>
                  </a:cubicBezTo>
                  <a:cubicBezTo>
                    <a:pt x="7562" y="6081"/>
                    <a:pt x="8988" y="8049"/>
                    <a:pt x="9559" y="10361"/>
                  </a:cubicBezTo>
                  <a:cubicBezTo>
                    <a:pt x="9593" y="10483"/>
                    <a:pt x="9687" y="10536"/>
                    <a:pt x="9785" y="10536"/>
                  </a:cubicBezTo>
                  <a:cubicBezTo>
                    <a:pt x="9937" y="10536"/>
                    <a:pt x="10096" y="10409"/>
                    <a:pt x="10044" y="10218"/>
                  </a:cubicBezTo>
                  <a:cubicBezTo>
                    <a:pt x="9473" y="7793"/>
                    <a:pt x="7961" y="5738"/>
                    <a:pt x="6164" y="4055"/>
                  </a:cubicBezTo>
                  <a:cubicBezTo>
                    <a:pt x="5165" y="3142"/>
                    <a:pt x="4109" y="2286"/>
                    <a:pt x="2997" y="1516"/>
                  </a:cubicBezTo>
                  <a:cubicBezTo>
                    <a:pt x="2483" y="1173"/>
                    <a:pt x="1969" y="745"/>
                    <a:pt x="1399" y="431"/>
                  </a:cubicBezTo>
                  <a:cubicBezTo>
                    <a:pt x="1129" y="251"/>
                    <a:pt x="699" y="0"/>
                    <a:pt x="3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7503125" y="1990100"/>
              <a:ext cx="20700" cy="778425"/>
            </a:xfrm>
            <a:custGeom>
              <a:avLst/>
              <a:gdLst/>
              <a:ahLst/>
              <a:cxnLst/>
              <a:rect l="l" t="t" r="r" b="b"/>
              <a:pathLst>
                <a:path w="828" h="31137" extrusionOk="0">
                  <a:moveTo>
                    <a:pt x="585" y="0"/>
                  </a:moveTo>
                  <a:cubicBezTo>
                    <a:pt x="550" y="0"/>
                    <a:pt x="514" y="22"/>
                    <a:pt x="514" y="65"/>
                  </a:cubicBezTo>
                  <a:cubicBezTo>
                    <a:pt x="257" y="978"/>
                    <a:pt x="371" y="2062"/>
                    <a:pt x="343" y="2975"/>
                  </a:cubicBezTo>
                  <a:cubicBezTo>
                    <a:pt x="343" y="3974"/>
                    <a:pt x="343" y="4972"/>
                    <a:pt x="314" y="5971"/>
                  </a:cubicBezTo>
                  <a:cubicBezTo>
                    <a:pt x="286" y="7997"/>
                    <a:pt x="257" y="9994"/>
                    <a:pt x="229" y="12020"/>
                  </a:cubicBezTo>
                  <a:cubicBezTo>
                    <a:pt x="172" y="16071"/>
                    <a:pt x="172" y="20123"/>
                    <a:pt x="143" y="24146"/>
                  </a:cubicBezTo>
                  <a:lnTo>
                    <a:pt x="143" y="27627"/>
                  </a:lnTo>
                  <a:cubicBezTo>
                    <a:pt x="143" y="28739"/>
                    <a:pt x="0" y="29881"/>
                    <a:pt x="172" y="30965"/>
                  </a:cubicBezTo>
                  <a:cubicBezTo>
                    <a:pt x="214" y="31079"/>
                    <a:pt x="307" y="31136"/>
                    <a:pt x="400" y="31136"/>
                  </a:cubicBezTo>
                  <a:cubicBezTo>
                    <a:pt x="493" y="31136"/>
                    <a:pt x="585" y="31079"/>
                    <a:pt x="628" y="30965"/>
                  </a:cubicBezTo>
                  <a:cubicBezTo>
                    <a:pt x="714" y="29995"/>
                    <a:pt x="742" y="29025"/>
                    <a:pt x="685" y="28026"/>
                  </a:cubicBezTo>
                  <a:lnTo>
                    <a:pt x="714" y="25059"/>
                  </a:lnTo>
                  <a:cubicBezTo>
                    <a:pt x="742" y="23033"/>
                    <a:pt x="742" y="21007"/>
                    <a:pt x="742" y="18981"/>
                  </a:cubicBezTo>
                  <a:cubicBezTo>
                    <a:pt x="771" y="14930"/>
                    <a:pt x="799" y="10907"/>
                    <a:pt x="799" y="6855"/>
                  </a:cubicBezTo>
                  <a:lnTo>
                    <a:pt x="799" y="3374"/>
                  </a:lnTo>
                  <a:lnTo>
                    <a:pt x="799" y="1691"/>
                  </a:lnTo>
                  <a:cubicBezTo>
                    <a:pt x="828" y="1149"/>
                    <a:pt x="771" y="607"/>
                    <a:pt x="657" y="65"/>
                  </a:cubicBezTo>
                  <a:cubicBezTo>
                    <a:pt x="657" y="22"/>
                    <a:pt x="621" y="0"/>
                    <a:pt x="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7496000" y="2991750"/>
              <a:ext cx="16425" cy="168200"/>
            </a:xfrm>
            <a:custGeom>
              <a:avLst/>
              <a:gdLst/>
              <a:ahLst/>
              <a:cxnLst/>
              <a:rect l="l" t="t" r="r" b="b"/>
              <a:pathLst>
                <a:path w="657" h="6728" extrusionOk="0">
                  <a:moveTo>
                    <a:pt x="342" y="1"/>
                  </a:moveTo>
                  <a:cubicBezTo>
                    <a:pt x="257" y="1"/>
                    <a:pt x="171" y="58"/>
                    <a:pt x="171" y="172"/>
                  </a:cubicBezTo>
                  <a:cubicBezTo>
                    <a:pt x="29" y="2255"/>
                    <a:pt x="0" y="4338"/>
                    <a:pt x="29" y="6449"/>
                  </a:cubicBezTo>
                  <a:cubicBezTo>
                    <a:pt x="43" y="6634"/>
                    <a:pt x="186" y="6727"/>
                    <a:pt x="332" y="6727"/>
                  </a:cubicBezTo>
                  <a:cubicBezTo>
                    <a:pt x="478" y="6727"/>
                    <a:pt x="628" y="6634"/>
                    <a:pt x="656" y="6449"/>
                  </a:cubicBezTo>
                  <a:cubicBezTo>
                    <a:pt x="656" y="4338"/>
                    <a:pt x="656" y="2255"/>
                    <a:pt x="514" y="172"/>
                  </a:cubicBezTo>
                  <a:cubicBezTo>
                    <a:pt x="514" y="58"/>
                    <a:pt x="428" y="1"/>
                    <a:pt x="3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7226075" y="1968400"/>
              <a:ext cx="296225" cy="225200"/>
            </a:xfrm>
            <a:custGeom>
              <a:avLst/>
              <a:gdLst/>
              <a:ahLst/>
              <a:cxnLst/>
              <a:rect l="l" t="t" r="r" b="b"/>
              <a:pathLst>
                <a:path w="11849" h="9008" extrusionOk="0">
                  <a:moveTo>
                    <a:pt x="151" y="1"/>
                  </a:moveTo>
                  <a:cubicBezTo>
                    <a:pt x="74" y="1"/>
                    <a:pt x="0" y="82"/>
                    <a:pt x="40" y="162"/>
                  </a:cubicBezTo>
                  <a:cubicBezTo>
                    <a:pt x="1496" y="3500"/>
                    <a:pt x="3664" y="6496"/>
                    <a:pt x="6375" y="8922"/>
                  </a:cubicBezTo>
                  <a:cubicBezTo>
                    <a:pt x="6417" y="8979"/>
                    <a:pt x="6482" y="9007"/>
                    <a:pt x="6549" y="9007"/>
                  </a:cubicBezTo>
                  <a:cubicBezTo>
                    <a:pt x="6617" y="9007"/>
                    <a:pt x="6688" y="8979"/>
                    <a:pt x="6746" y="8922"/>
                  </a:cubicBezTo>
                  <a:cubicBezTo>
                    <a:pt x="8771" y="6582"/>
                    <a:pt x="9884" y="3615"/>
                    <a:pt x="11739" y="1161"/>
                  </a:cubicBezTo>
                  <a:cubicBezTo>
                    <a:pt x="11848" y="1007"/>
                    <a:pt x="11671" y="819"/>
                    <a:pt x="11505" y="819"/>
                  </a:cubicBezTo>
                  <a:cubicBezTo>
                    <a:pt x="11456" y="819"/>
                    <a:pt x="11407" y="836"/>
                    <a:pt x="11368" y="876"/>
                  </a:cubicBezTo>
                  <a:cubicBezTo>
                    <a:pt x="9513" y="3201"/>
                    <a:pt x="8437" y="6063"/>
                    <a:pt x="6525" y="8342"/>
                  </a:cubicBezTo>
                  <a:lnTo>
                    <a:pt x="6525" y="8342"/>
                  </a:lnTo>
                  <a:cubicBezTo>
                    <a:pt x="3997" y="5934"/>
                    <a:pt x="1876" y="3126"/>
                    <a:pt x="240" y="48"/>
                  </a:cubicBezTo>
                  <a:cubicBezTo>
                    <a:pt x="215" y="15"/>
                    <a:pt x="183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7203525" y="3086900"/>
              <a:ext cx="308175" cy="33125"/>
            </a:xfrm>
            <a:custGeom>
              <a:avLst/>
              <a:gdLst/>
              <a:ahLst/>
              <a:cxnLst/>
              <a:rect l="l" t="t" r="r" b="b"/>
              <a:pathLst>
                <a:path w="12327" h="1325" extrusionOk="0">
                  <a:moveTo>
                    <a:pt x="625" y="1"/>
                  </a:moveTo>
                  <a:cubicBezTo>
                    <a:pt x="482" y="1"/>
                    <a:pt x="340" y="6"/>
                    <a:pt x="201" y="18"/>
                  </a:cubicBezTo>
                  <a:cubicBezTo>
                    <a:pt x="29" y="18"/>
                    <a:pt x="1" y="246"/>
                    <a:pt x="144" y="303"/>
                  </a:cubicBezTo>
                  <a:cubicBezTo>
                    <a:pt x="1057" y="646"/>
                    <a:pt x="2112" y="703"/>
                    <a:pt x="3082" y="817"/>
                  </a:cubicBezTo>
                  <a:cubicBezTo>
                    <a:pt x="4052" y="931"/>
                    <a:pt x="5080" y="1045"/>
                    <a:pt x="6078" y="1131"/>
                  </a:cubicBezTo>
                  <a:cubicBezTo>
                    <a:pt x="7105" y="1188"/>
                    <a:pt x="8104" y="1245"/>
                    <a:pt x="9103" y="1273"/>
                  </a:cubicBezTo>
                  <a:cubicBezTo>
                    <a:pt x="9616" y="1273"/>
                    <a:pt x="10158" y="1302"/>
                    <a:pt x="10672" y="1302"/>
                  </a:cubicBezTo>
                  <a:cubicBezTo>
                    <a:pt x="10807" y="1318"/>
                    <a:pt x="10943" y="1325"/>
                    <a:pt x="11078" y="1325"/>
                  </a:cubicBezTo>
                  <a:cubicBezTo>
                    <a:pt x="11426" y="1325"/>
                    <a:pt x="11769" y="1278"/>
                    <a:pt x="12099" y="1216"/>
                  </a:cubicBezTo>
                  <a:cubicBezTo>
                    <a:pt x="12327" y="1131"/>
                    <a:pt x="12327" y="817"/>
                    <a:pt x="12099" y="760"/>
                  </a:cubicBezTo>
                  <a:cubicBezTo>
                    <a:pt x="11728" y="673"/>
                    <a:pt x="11374" y="635"/>
                    <a:pt x="11011" y="635"/>
                  </a:cubicBezTo>
                  <a:cubicBezTo>
                    <a:pt x="10899" y="635"/>
                    <a:pt x="10786" y="639"/>
                    <a:pt x="10672" y="646"/>
                  </a:cubicBezTo>
                  <a:cubicBezTo>
                    <a:pt x="10158" y="646"/>
                    <a:pt x="9616" y="646"/>
                    <a:pt x="9103" y="617"/>
                  </a:cubicBezTo>
                  <a:cubicBezTo>
                    <a:pt x="8133" y="589"/>
                    <a:pt x="7162" y="532"/>
                    <a:pt x="6192" y="475"/>
                  </a:cubicBezTo>
                  <a:cubicBezTo>
                    <a:pt x="5222" y="418"/>
                    <a:pt x="4252" y="360"/>
                    <a:pt x="3282" y="275"/>
                  </a:cubicBezTo>
                  <a:cubicBezTo>
                    <a:pt x="2447" y="201"/>
                    <a:pt x="1507" y="1"/>
                    <a:pt x="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984550" y="3929225"/>
              <a:ext cx="229000" cy="634825"/>
            </a:xfrm>
            <a:custGeom>
              <a:avLst/>
              <a:gdLst/>
              <a:ahLst/>
              <a:cxnLst/>
              <a:rect l="l" t="t" r="r" b="b"/>
              <a:pathLst>
                <a:path w="9160" h="25393" extrusionOk="0">
                  <a:moveTo>
                    <a:pt x="428" y="0"/>
                  </a:moveTo>
                  <a:cubicBezTo>
                    <a:pt x="364" y="0"/>
                    <a:pt x="300" y="36"/>
                    <a:pt x="286" y="107"/>
                  </a:cubicBezTo>
                  <a:cubicBezTo>
                    <a:pt x="0" y="8410"/>
                    <a:pt x="143" y="16741"/>
                    <a:pt x="143" y="25073"/>
                  </a:cubicBezTo>
                  <a:cubicBezTo>
                    <a:pt x="143" y="25244"/>
                    <a:pt x="286" y="25387"/>
                    <a:pt x="457" y="25387"/>
                  </a:cubicBezTo>
                  <a:cubicBezTo>
                    <a:pt x="717" y="25390"/>
                    <a:pt x="977" y="25392"/>
                    <a:pt x="1237" y="25392"/>
                  </a:cubicBezTo>
                  <a:cubicBezTo>
                    <a:pt x="3054" y="25392"/>
                    <a:pt x="4855" y="25305"/>
                    <a:pt x="6677" y="25130"/>
                  </a:cubicBezTo>
                  <a:cubicBezTo>
                    <a:pt x="6820" y="25130"/>
                    <a:pt x="6962" y="25044"/>
                    <a:pt x="6991" y="24902"/>
                  </a:cubicBezTo>
                  <a:cubicBezTo>
                    <a:pt x="8132" y="17027"/>
                    <a:pt x="9017" y="9095"/>
                    <a:pt x="9159" y="1134"/>
                  </a:cubicBezTo>
                  <a:cubicBezTo>
                    <a:pt x="9159" y="1020"/>
                    <a:pt x="9074" y="963"/>
                    <a:pt x="8985" y="963"/>
                  </a:cubicBezTo>
                  <a:cubicBezTo>
                    <a:pt x="8895" y="963"/>
                    <a:pt x="8803" y="1020"/>
                    <a:pt x="8788" y="1134"/>
                  </a:cubicBezTo>
                  <a:cubicBezTo>
                    <a:pt x="8110" y="8941"/>
                    <a:pt x="7487" y="16747"/>
                    <a:pt x="6392" y="24525"/>
                  </a:cubicBezTo>
                  <a:lnTo>
                    <a:pt x="6392" y="24525"/>
                  </a:lnTo>
                  <a:cubicBezTo>
                    <a:pt x="4509" y="24673"/>
                    <a:pt x="2626" y="24751"/>
                    <a:pt x="742" y="24758"/>
                  </a:cubicBezTo>
                  <a:lnTo>
                    <a:pt x="742" y="24758"/>
                  </a:lnTo>
                  <a:cubicBezTo>
                    <a:pt x="745" y="16560"/>
                    <a:pt x="853" y="8333"/>
                    <a:pt x="571" y="107"/>
                  </a:cubicBezTo>
                  <a:cubicBezTo>
                    <a:pt x="557" y="36"/>
                    <a:pt x="493" y="0"/>
                    <a:pt x="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7238475" y="3362150"/>
              <a:ext cx="175500" cy="1062550"/>
            </a:xfrm>
            <a:custGeom>
              <a:avLst/>
              <a:gdLst/>
              <a:ahLst/>
              <a:cxnLst/>
              <a:rect l="l" t="t" r="r" b="b"/>
              <a:pathLst>
                <a:path w="7020" h="42502" extrusionOk="0">
                  <a:moveTo>
                    <a:pt x="2030" y="0"/>
                  </a:moveTo>
                  <a:cubicBezTo>
                    <a:pt x="1891" y="0"/>
                    <a:pt x="1756" y="93"/>
                    <a:pt x="1741" y="278"/>
                  </a:cubicBezTo>
                  <a:lnTo>
                    <a:pt x="828" y="7896"/>
                  </a:lnTo>
                  <a:cubicBezTo>
                    <a:pt x="657" y="9152"/>
                    <a:pt x="515" y="10379"/>
                    <a:pt x="372" y="11663"/>
                  </a:cubicBezTo>
                  <a:cubicBezTo>
                    <a:pt x="229" y="12918"/>
                    <a:pt x="58" y="14231"/>
                    <a:pt x="1" y="15514"/>
                  </a:cubicBezTo>
                  <a:cubicBezTo>
                    <a:pt x="1" y="15621"/>
                    <a:pt x="83" y="15679"/>
                    <a:pt x="163" y="15679"/>
                  </a:cubicBezTo>
                  <a:cubicBezTo>
                    <a:pt x="233" y="15679"/>
                    <a:pt x="302" y="15636"/>
                    <a:pt x="315" y="15543"/>
                  </a:cubicBezTo>
                  <a:cubicBezTo>
                    <a:pt x="600" y="14288"/>
                    <a:pt x="714" y="13004"/>
                    <a:pt x="885" y="11720"/>
                  </a:cubicBezTo>
                  <a:cubicBezTo>
                    <a:pt x="1057" y="10436"/>
                    <a:pt x="1228" y="9237"/>
                    <a:pt x="1371" y="7982"/>
                  </a:cubicBezTo>
                  <a:cubicBezTo>
                    <a:pt x="1606" y="6215"/>
                    <a:pt x="1828" y="4449"/>
                    <a:pt x="2046" y="2682"/>
                  </a:cubicBezTo>
                  <a:lnTo>
                    <a:pt x="2046" y="2682"/>
                  </a:lnTo>
                  <a:cubicBezTo>
                    <a:pt x="3323" y="12837"/>
                    <a:pt x="4478" y="22994"/>
                    <a:pt x="5536" y="33176"/>
                  </a:cubicBezTo>
                  <a:cubicBezTo>
                    <a:pt x="5679" y="34688"/>
                    <a:pt x="5850" y="36200"/>
                    <a:pt x="5993" y="37713"/>
                  </a:cubicBezTo>
                  <a:cubicBezTo>
                    <a:pt x="6164" y="39253"/>
                    <a:pt x="6250" y="40823"/>
                    <a:pt x="6535" y="42335"/>
                  </a:cubicBezTo>
                  <a:cubicBezTo>
                    <a:pt x="6560" y="42449"/>
                    <a:pt x="6659" y="42501"/>
                    <a:pt x="6761" y="42501"/>
                  </a:cubicBezTo>
                  <a:cubicBezTo>
                    <a:pt x="6888" y="42501"/>
                    <a:pt x="7020" y="42420"/>
                    <a:pt x="7020" y="42278"/>
                  </a:cubicBezTo>
                  <a:cubicBezTo>
                    <a:pt x="6963" y="39510"/>
                    <a:pt x="6535" y="36714"/>
                    <a:pt x="6250" y="33975"/>
                  </a:cubicBezTo>
                  <a:cubicBezTo>
                    <a:pt x="5964" y="31236"/>
                    <a:pt x="5679" y="28582"/>
                    <a:pt x="5394" y="25900"/>
                  </a:cubicBezTo>
                  <a:cubicBezTo>
                    <a:pt x="4794" y="20422"/>
                    <a:pt x="4167" y="14972"/>
                    <a:pt x="3482" y="9523"/>
                  </a:cubicBezTo>
                  <a:cubicBezTo>
                    <a:pt x="3111" y="6441"/>
                    <a:pt x="2740" y="3360"/>
                    <a:pt x="2341" y="278"/>
                  </a:cubicBezTo>
                  <a:cubicBezTo>
                    <a:pt x="2312" y="93"/>
                    <a:pt x="2169" y="0"/>
                    <a:pt x="20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884675" y="4547450"/>
              <a:ext cx="285350" cy="178525"/>
            </a:xfrm>
            <a:custGeom>
              <a:avLst/>
              <a:gdLst/>
              <a:ahLst/>
              <a:cxnLst/>
              <a:rect l="l" t="t" r="r" b="b"/>
              <a:pathLst>
                <a:path w="11414" h="7141" extrusionOk="0">
                  <a:moveTo>
                    <a:pt x="9973" y="0"/>
                  </a:moveTo>
                  <a:cubicBezTo>
                    <a:pt x="9792" y="0"/>
                    <a:pt x="9616" y="142"/>
                    <a:pt x="9616" y="372"/>
                  </a:cubicBezTo>
                  <a:cubicBezTo>
                    <a:pt x="10016" y="1999"/>
                    <a:pt x="10330" y="3654"/>
                    <a:pt x="10558" y="5308"/>
                  </a:cubicBezTo>
                  <a:cubicBezTo>
                    <a:pt x="10586" y="5508"/>
                    <a:pt x="10615" y="5708"/>
                    <a:pt x="10615" y="5936"/>
                  </a:cubicBezTo>
                  <a:cubicBezTo>
                    <a:pt x="10558" y="6107"/>
                    <a:pt x="10643" y="6050"/>
                    <a:pt x="10472" y="6164"/>
                  </a:cubicBezTo>
                  <a:cubicBezTo>
                    <a:pt x="10358" y="6193"/>
                    <a:pt x="10273" y="6193"/>
                    <a:pt x="10158" y="6193"/>
                  </a:cubicBezTo>
                  <a:cubicBezTo>
                    <a:pt x="9730" y="6221"/>
                    <a:pt x="9302" y="6221"/>
                    <a:pt x="8875" y="6221"/>
                  </a:cubicBezTo>
                  <a:lnTo>
                    <a:pt x="6307" y="6307"/>
                  </a:lnTo>
                  <a:lnTo>
                    <a:pt x="3853" y="6364"/>
                  </a:lnTo>
                  <a:cubicBezTo>
                    <a:pt x="3203" y="6386"/>
                    <a:pt x="2553" y="6440"/>
                    <a:pt x="1902" y="6440"/>
                  </a:cubicBezTo>
                  <a:cubicBezTo>
                    <a:pt x="1697" y="6440"/>
                    <a:pt x="1491" y="6435"/>
                    <a:pt x="1285" y="6421"/>
                  </a:cubicBezTo>
                  <a:cubicBezTo>
                    <a:pt x="1057" y="6421"/>
                    <a:pt x="943" y="6421"/>
                    <a:pt x="914" y="6193"/>
                  </a:cubicBezTo>
                  <a:cubicBezTo>
                    <a:pt x="914" y="6050"/>
                    <a:pt x="943" y="5908"/>
                    <a:pt x="1000" y="5765"/>
                  </a:cubicBezTo>
                  <a:cubicBezTo>
                    <a:pt x="1142" y="5451"/>
                    <a:pt x="1342" y="5166"/>
                    <a:pt x="1599" y="4938"/>
                  </a:cubicBezTo>
                  <a:cubicBezTo>
                    <a:pt x="2055" y="4510"/>
                    <a:pt x="2540" y="4139"/>
                    <a:pt x="3025" y="3768"/>
                  </a:cubicBezTo>
                  <a:cubicBezTo>
                    <a:pt x="4167" y="2912"/>
                    <a:pt x="5165" y="1799"/>
                    <a:pt x="5451" y="372"/>
                  </a:cubicBezTo>
                  <a:cubicBezTo>
                    <a:pt x="5485" y="169"/>
                    <a:pt x="5327" y="46"/>
                    <a:pt x="5175" y="46"/>
                  </a:cubicBezTo>
                  <a:cubicBezTo>
                    <a:pt x="5072" y="46"/>
                    <a:pt x="4972" y="103"/>
                    <a:pt x="4937" y="230"/>
                  </a:cubicBezTo>
                  <a:cubicBezTo>
                    <a:pt x="4538" y="1913"/>
                    <a:pt x="3168" y="2855"/>
                    <a:pt x="1827" y="3825"/>
                  </a:cubicBezTo>
                  <a:cubicBezTo>
                    <a:pt x="1285" y="4196"/>
                    <a:pt x="828" y="4681"/>
                    <a:pt x="486" y="5251"/>
                  </a:cubicBezTo>
                  <a:cubicBezTo>
                    <a:pt x="229" y="5708"/>
                    <a:pt x="1" y="6564"/>
                    <a:pt x="486" y="6963"/>
                  </a:cubicBezTo>
                  <a:cubicBezTo>
                    <a:pt x="657" y="7115"/>
                    <a:pt x="905" y="7141"/>
                    <a:pt x="1152" y="7141"/>
                  </a:cubicBezTo>
                  <a:cubicBezTo>
                    <a:pt x="1275" y="7141"/>
                    <a:pt x="1399" y="7135"/>
                    <a:pt x="1513" y="7135"/>
                  </a:cubicBezTo>
                  <a:lnTo>
                    <a:pt x="3082" y="7077"/>
                  </a:lnTo>
                  <a:lnTo>
                    <a:pt x="6135" y="6992"/>
                  </a:lnTo>
                  <a:lnTo>
                    <a:pt x="9188" y="6935"/>
                  </a:lnTo>
                  <a:cubicBezTo>
                    <a:pt x="9403" y="6935"/>
                    <a:pt x="9685" y="6961"/>
                    <a:pt x="9973" y="6961"/>
                  </a:cubicBezTo>
                  <a:cubicBezTo>
                    <a:pt x="10487" y="6961"/>
                    <a:pt x="11023" y="6878"/>
                    <a:pt x="11243" y="6421"/>
                  </a:cubicBezTo>
                  <a:cubicBezTo>
                    <a:pt x="11414" y="6022"/>
                    <a:pt x="11300" y="5537"/>
                    <a:pt x="11243" y="5109"/>
                  </a:cubicBezTo>
                  <a:cubicBezTo>
                    <a:pt x="11186" y="4595"/>
                    <a:pt x="11100" y="4082"/>
                    <a:pt x="11014" y="3597"/>
                  </a:cubicBezTo>
                  <a:cubicBezTo>
                    <a:pt x="10843" y="2427"/>
                    <a:pt x="10586" y="1285"/>
                    <a:pt x="10273" y="173"/>
                  </a:cubicBezTo>
                  <a:cubicBezTo>
                    <a:pt x="10197" y="53"/>
                    <a:pt x="10084" y="0"/>
                    <a:pt x="99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7215200" y="1862150"/>
              <a:ext cx="90350" cy="112700"/>
            </a:xfrm>
            <a:custGeom>
              <a:avLst/>
              <a:gdLst/>
              <a:ahLst/>
              <a:cxnLst/>
              <a:rect l="l" t="t" r="r" b="b"/>
              <a:pathLst>
                <a:path w="3614" h="4508" extrusionOk="0">
                  <a:moveTo>
                    <a:pt x="3392" y="0"/>
                  </a:moveTo>
                  <a:cubicBezTo>
                    <a:pt x="3293" y="0"/>
                    <a:pt x="3187" y="58"/>
                    <a:pt x="3157" y="161"/>
                  </a:cubicBezTo>
                  <a:cubicBezTo>
                    <a:pt x="3100" y="446"/>
                    <a:pt x="3072" y="703"/>
                    <a:pt x="3072" y="988"/>
                  </a:cubicBezTo>
                  <a:cubicBezTo>
                    <a:pt x="3015" y="1245"/>
                    <a:pt x="2986" y="1530"/>
                    <a:pt x="2901" y="1816"/>
                  </a:cubicBezTo>
                  <a:cubicBezTo>
                    <a:pt x="2815" y="2301"/>
                    <a:pt x="2644" y="2814"/>
                    <a:pt x="2387" y="3271"/>
                  </a:cubicBezTo>
                  <a:cubicBezTo>
                    <a:pt x="1902" y="4041"/>
                    <a:pt x="789" y="3785"/>
                    <a:pt x="76" y="4298"/>
                  </a:cubicBezTo>
                  <a:cubicBezTo>
                    <a:pt x="1" y="4348"/>
                    <a:pt x="36" y="4508"/>
                    <a:pt x="122" y="4508"/>
                  </a:cubicBezTo>
                  <a:cubicBezTo>
                    <a:pt x="134" y="4508"/>
                    <a:pt x="148" y="4505"/>
                    <a:pt x="162" y="4498"/>
                  </a:cubicBezTo>
                  <a:cubicBezTo>
                    <a:pt x="1046" y="4184"/>
                    <a:pt x="2130" y="4355"/>
                    <a:pt x="2758" y="3499"/>
                  </a:cubicBezTo>
                  <a:cubicBezTo>
                    <a:pt x="3072" y="3043"/>
                    <a:pt x="3272" y="2529"/>
                    <a:pt x="3357" y="1958"/>
                  </a:cubicBezTo>
                  <a:cubicBezTo>
                    <a:pt x="3443" y="1673"/>
                    <a:pt x="3500" y="1388"/>
                    <a:pt x="3528" y="1074"/>
                  </a:cubicBezTo>
                  <a:cubicBezTo>
                    <a:pt x="3585" y="789"/>
                    <a:pt x="3614" y="475"/>
                    <a:pt x="3585" y="161"/>
                  </a:cubicBezTo>
                  <a:cubicBezTo>
                    <a:pt x="3572" y="51"/>
                    <a:pt x="3485" y="0"/>
                    <a:pt x="33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7462475" y="1880825"/>
              <a:ext cx="53500" cy="116875"/>
            </a:xfrm>
            <a:custGeom>
              <a:avLst/>
              <a:gdLst/>
              <a:ahLst/>
              <a:cxnLst/>
              <a:rect l="l" t="t" r="r" b="b"/>
              <a:pathLst>
                <a:path w="2140" h="4675" extrusionOk="0">
                  <a:moveTo>
                    <a:pt x="530" y="1"/>
                  </a:moveTo>
                  <a:cubicBezTo>
                    <a:pt x="470" y="1"/>
                    <a:pt x="412" y="39"/>
                    <a:pt x="400" y="127"/>
                  </a:cubicBezTo>
                  <a:cubicBezTo>
                    <a:pt x="257" y="669"/>
                    <a:pt x="171" y="1211"/>
                    <a:pt x="114" y="1754"/>
                  </a:cubicBezTo>
                  <a:cubicBezTo>
                    <a:pt x="0" y="2267"/>
                    <a:pt x="0" y="2809"/>
                    <a:pt x="114" y="3323"/>
                  </a:cubicBezTo>
                  <a:cubicBezTo>
                    <a:pt x="285" y="3722"/>
                    <a:pt x="571" y="4036"/>
                    <a:pt x="942" y="4264"/>
                  </a:cubicBezTo>
                  <a:cubicBezTo>
                    <a:pt x="1113" y="4379"/>
                    <a:pt x="1313" y="4493"/>
                    <a:pt x="1512" y="4578"/>
                  </a:cubicBezTo>
                  <a:cubicBezTo>
                    <a:pt x="1641" y="4642"/>
                    <a:pt x="1785" y="4675"/>
                    <a:pt x="1934" y="4675"/>
                  </a:cubicBezTo>
                  <a:cubicBezTo>
                    <a:pt x="1983" y="4675"/>
                    <a:pt x="2033" y="4671"/>
                    <a:pt x="2083" y="4664"/>
                  </a:cubicBezTo>
                  <a:cubicBezTo>
                    <a:pt x="2111" y="4635"/>
                    <a:pt x="2140" y="4578"/>
                    <a:pt x="2140" y="4521"/>
                  </a:cubicBezTo>
                  <a:cubicBezTo>
                    <a:pt x="2083" y="4379"/>
                    <a:pt x="1940" y="4264"/>
                    <a:pt x="1798" y="4207"/>
                  </a:cubicBezTo>
                  <a:cubicBezTo>
                    <a:pt x="1683" y="4122"/>
                    <a:pt x="1484" y="3979"/>
                    <a:pt x="1313" y="3893"/>
                  </a:cubicBezTo>
                  <a:cubicBezTo>
                    <a:pt x="999" y="3694"/>
                    <a:pt x="770" y="3380"/>
                    <a:pt x="656" y="3038"/>
                  </a:cubicBezTo>
                  <a:cubicBezTo>
                    <a:pt x="571" y="2581"/>
                    <a:pt x="571" y="2124"/>
                    <a:pt x="628" y="1668"/>
                  </a:cubicBezTo>
                  <a:cubicBezTo>
                    <a:pt x="656" y="1154"/>
                    <a:pt x="713" y="669"/>
                    <a:pt x="685" y="156"/>
                  </a:cubicBezTo>
                  <a:cubicBezTo>
                    <a:pt x="685" y="61"/>
                    <a:pt x="605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7244200" y="1690600"/>
              <a:ext cx="309725" cy="222300"/>
            </a:xfrm>
            <a:custGeom>
              <a:avLst/>
              <a:gdLst/>
              <a:ahLst/>
              <a:cxnLst/>
              <a:rect l="l" t="t" r="r" b="b"/>
              <a:pathLst>
                <a:path w="12389" h="8892" extrusionOk="0">
                  <a:moveTo>
                    <a:pt x="12138" y="0"/>
                  </a:moveTo>
                  <a:cubicBezTo>
                    <a:pt x="12056" y="0"/>
                    <a:pt x="11978" y="43"/>
                    <a:pt x="11955" y="147"/>
                  </a:cubicBezTo>
                  <a:lnTo>
                    <a:pt x="11328" y="3228"/>
                  </a:lnTo>
                  <a:cubicBezTo>
                    <a:pt x="11128" y="4198"/>
                    <a:pt x="10957" y="5168"/>
                    <a:pt x="10414" y="6024"/>
                  </a:cubicBezTo>
                  <a:cubicBezTo>
                    <a:pt x="9501" y="7479"/>
                    <a:pt x="7647" y="8278"/>
                    <a:pt x="5963" y="8307"/>
                  </a:cubicBezTo>
                  <a:cubicBezTo>
                    <a:pt x="5938" y="8307"/>
                    <a:pt x="5913" y="8307"/>
                    <a:pt x="5887" y="8307"/>
                  </a:cubicBezTo>
                  <a:cubicBezTo>
                    <a:pt x="4147" y="8307"/>
                    <a:pt x="2527" y="7343"/>
                    <a:pt x="1684" y="5825"/>
                  </a:cubicBezTo>
                  <a:cubicBezTo>
                    <a:pt x="714" y="4170"/>
                    <a:pt x="485" y="2201"/>
                    <a:pt x="171" y="346"/>
                  </a:cubicBezTo>
                  <a:cubicBezTo>
                    <a:pt x="161" y="325"/>
                    <a:pt x="133" y="315"/>
                    <a:pt x="103" y="315"/>
                  </a:cubicBezTo>
                  <a:cubicBezTo>
                    <a:pt x="55" y="315"/>
                    <a:pt x="0" y="340"/>
                    <a:pt x="0" y="375"/>
                  </a:cubicBezTo>
                  <a:cubicBezTo>
                    <a:pt x="57" y="3314"/>
                    <a:pt x="542" y="6937"/>
                    <a:pt x="3510" y="8364"/>
                  </a:cubicBezTo>
                  <a:cubicBezTo>
                    <a:pt x="4246" y="8720"/>
                    <a:pt x="5086" y="8892"/>
                    <a:pt x="5936" y="8892"/>
                  </a:cubicBezTo>
                  <a:cubicBezTo>
                    <a:pt x="7951" y="8892"/>
                    <a:pt x="10025" y="7924"/>
                    <a:pt x="10928" y="6138"/>
                  </a:cubicBezTo>
                  <a:cubicBezTo>
                    <a:pt x="11299" y="5282"/>
                    <a:pt x="11556" y="4369"/>
                    <a:pt x="11698" y="3456"/>
                  </a:cubicBezTo>
                  <a:lnTo>
                    <a:pt x="12355" y="232"/>
                  </a:lnTo>
                  <a:cubicBezTo>
                    <a:pt x="12389" y="96"/>
                    <a:pt x="12260" y="0"/>
                    <a:pt x="12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7207150" y="1686275"/>
              <a:ext cx="56325" cy="90000"/>
            </a:xfrm>
            <a:custGeom>
              <a:avLst/>
              <a:gdLst/>
              <a:ahLst/>
              <a:cxnLst/>
              <a:rect l="l" t="t" r="r" b="b"/>
              <a:pathLst>
                <a:path w="2253" h="3600" extrusionOk="0">
                  <a:moveTo>
                    <a:pt x="1623" y="1"/>
                  </a:moveTo>
                  <a:cubicBezTo>
                    <a:pt x="708" y="1"/>
                    <a:pt x="1" y="956"/>
                    <a:pt x="56" y="1832"/>
                  </a:cubicBezTo>
                  <a:cubicBezTo>
                    <a:pt x="113" y="2317"/>
                    <a:pt x="341" y="2773"/>
                    <a:pt x="683" y="3087"/>
                  </a:cubicBezTo>
                  <a:cubicBezTo>
                    <a:pt x="855" y="3230"/>
                    <a:pt x="1054" y="3373"/>
                    <a:pt x="1282" y="3458"/>
                  </a:cubicBezTo>
                  <a:cubicBezTo>
                    <a:pt x="1438" y="3556"/>
                    <a:pt x="1608" y="3600"/>
                    <a:pt x="1781" y="3600"/>
                  </a:cubicBezTo>
                  <a:cubicBezTo>
                    <a:pt x="1862" y="3600"/>
                    <a:pt x="1943" y="3590"/>
                    <a:pt x="2024" y="3572"/>
                  </a:cubicBezTo>
                  <a:cubicBezTo>
                    <a:pt x="2196" y="3544"/>
                    <a:pt x="2253" y="3316"/>
                    <a:pt x="2081" y="3230"/>
                  </a:cubicBezTo>
                  <a:cubicBezTo>
                    <a:pt x="1910" y="3144"/>
                    <a:pt x="1710" y="3087"/>
                    <a:pt x="1539" y="3030"/>
                  </a:cubicBezTo>
                  <a:cubicBezTo>
                    <a:pt x="1368" y="2973"/>
                    <a:pt x="1225" y="2859"/>
                    <a:pt x="1083" y="2745"/>
                  </a:cubicBezTo>
                  <a:cubicBezTo>
                    <a:pt x="797" y="2488"/>
                    <a:pt x="626" y="2174"/>
                    <a:pt x="569" y="1803"/>
                  </a:cubicBezTo>
                  <a:cubicBezTo>
                    <a:pt x="512" y="1062"/>
                    <a:pt x="1026" y="405"/>
                    <a:pt x="1768" y="263"/>
                  </a:cubicBezTo>
                  <a:cubicBezTo>
                    <a:pt x="1939" y="234"/>
                    <a:pt x="1882" y="34"/>
                    <a:pt x="1739" y="6"/>
                  </a:cubicBezTo>
                  <a:cubicBezTo>
                    <a:pt x="1700" y="2"/>
                    <a:pt x="1661" y="1"/>
                    <a:pt x="1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7525225" y="1700500"/>
              <a:ext cx="66125" cy="99350"/>
            </a:xfrm>
            <a:custGeom>
              <a:avLst/>
              <a:gdLst/>
              <a:ahLst/>
              <a:cxnLst/>
              <a:rect l="l" t="t" r="r" b="b"/>
              <a:pathLst>
                <a:path w="2645" h="3974" extrusionOk="0">
                  <a:moveTo>
                    <a:pt x="912" y="0"/>
                  </a:moveTo>
                  <a:cubicBezTo>
                    <a:pt x="866" y="0"/>
                    <a:pt x="819" y="3"/>
                    <a:pt x="771" y="7"/>
                  </a:cubicBezTo>
                  <a:cubicBezTo>
                    <a:pt x="764" y="6"/>
                    <a:pt x="756" y="5"/>
                    <a:pt x="749" y="5"/>
                  </a:cubicBezTo>
                  <a:cubicBezTo>
                    <a:pt x="650" y="5"/>
                    <a:pt x="610" y="181"/>
                    <a:pt x="743" y="207"/>
                  </a:cubicBezTo>
                  <a:cubicBezTo>
                    <a:pt x="1570" y="378"/>
                    <a:pt x="2084" y="1177"/>
                    <a:pt x="1913" y="2005"/>
                  </a:cubicBezTo>
                  <a:cubicBezTo>
                    <a:pt x="1798" y="2404"/>
                    <a:pt x="1570" y="2747"/>
                    <a:pt x="1256" y="3003"/>
                  </a:cubicBezTo>
                  <a:cubicBezTo>
                    <a:pt x="1085" y="3146"/>
                    <a:pt x="914" y="3232"/>
                    <a:pt x="714" y="3317"/>
                  </a:cubicBezTo>
                  <a:cubicBezTo>
                    <a:pt x="629" y="3374"/>
                    <a:pt x="543" y="3403"/>
                    <a:pt x="429" y="3431"/>
                  </a:cubicBezTo>
                  <a:cubicBezTo>
                    <a:pt x="372" y="3431"/>
                    <a:pt x="315" y="3431"/>
                    <a:pt x="258" y="3460"/>
                  </a:cubicBezTo>
                  <a:cubicBezTo>
                    <a:pt x="201" y="3488"/>
                    <a:pt x="144" y="3517"/>
                    <a:pt x="87" y="3545"/>
                  </a:cubicBezTo>
                  <a:cubicBezTo>
                    <a:pt x="29" y="3574"/>
                    <a:pt x="1" y="3660"/>
                    <a:pt x="29" y="3717"/>
                  </a:cubicBezTo>
                  <a:cubicBezTo>
                    <a:pt x="58" y="3859"/>
                    <a:pt x="172" y="3945"/>
                    <a:pt x="315" y="3973"/>
                  </a:cubicBezTo>
                  <a:cubicBezTo>
                    <a:pt x="486" y="3973"/>
                    <a:pt x="629" y="3945"/>
                    <a:pt x="771" y="3859"/>
                  </a:cubicBezTo>
                  <a:cubicBezTo>
                    <a:pt x="1028" y="3774"/>
                    <a:pt x="1285" y="3660"/>
                    <a:pt x="1513" y="3488"/>
                  </a:cubicBezTo>
                  <a:cubicBezTo>
                    <a:pt x="1970" y="3146"/>
                    <a:pt x="2283" y="2689"/>
                    <a:pt x="2426" y="2147"/>
                  </a:cubicBezTo>
                  <a:cubicBezTo>
                    <a:pt x="2645" y="1191"/>
                    <a:pt x="1948" y="0"/>
                    <a:pt x="9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7216375" y="1435625"/>
              <a:ext cx="323150" cy="272700"/>
            </a:xfrm>
            <a:custGeom>
              <a:avLst/>
              <a:gdLst/>
              <a:ahLst/>
              <a:cxnLst/>
              <a:rect l="l" t="t" r="r" b="b"/>
              <a:pathLst>
                <a:path w="12926" h="10908" extrusionOk="0">
                  <a:moveTo>
                    <a:pt x="7813" y="592"/>
                  </a:moveTo>
                  <a:cubicBezTo>
                    <a:pt x="8195" y="592"/>
                    <a:pt x="8578" y="619"/>
                    <a:pt x="8960" y="673"/>
                  </a:cubicBezTo>
                  <a:cubicBezTo>
                    <a:pt x="9873" y="759"/>
                    <a:pt x="10729" y="1158"/>
                    <a:pt x="11385" y="1786"/>
                  </a:cubicBezTo>
                  <a:cubicBezTo>
                    <a:pt x="11999" y="2347"/>
                    <a:pt x="12189" y="3234"/>
                    <a:pt x="11929" y="4000"/>
                  </a:cubicBezTo>
                  <a:lnTo>
                    <a:pt x="11929" y="4000"/>
                  </a:lnTo>
                  <a:cubicBezTo>
                    <a:pt x="11763" y="3980"/>
                    <a:pt x="11599" y="3970"/>
                    <a:pt x="11436" y="3970"/>
                  </a:cubicBezTo>
                  <a:cubicBezTo>
                    <a:pt x="9942" y="3970"/>
                    <a:pt x="8584" y="4773"/>
                    <a:pt x="7162" y="5238"/>
                  </a:cubicBezTo>
                  <a:cubicBezTo>
                    <a:pt x="6561" y="5450"/>
                    <a:pt x="5939" y="5553"/>
                    <a:pt x="5315" y="5553"/>
                  </a:cubicBezTo>
                  <a:cubicBezTo>
                    <a:pt x="4931" y="5553"/>
                    <a:pt x="4546" y="5514"/>
                    <a:pt x="4166" y="5438"/>
                  </a:cubicBezTo>
                  <a:cubicBezTo>
                    <a:pt x="3282" y="5238"/>
                    <a:pt x="1941" y="4668"/>
                    <a:pt x="2026" y="3555"/>
                  </a:cubicBezTo>
                  <a:cubicBezTo>
                    <a:pt x="2026" y="3547"/>
                    <a:pt x="2025" y="3539"/>
                    <a:pt x="2024" y="3532"/>
                  </a:cubicBezTo>
                  <a:lnTo>
                    <a:pt x="2024" y="3532"/>
                  </a:lnTo>
                  <a:cubicBezTo>
                    <a:pt x="2156" y="3324"/>
                    <a:pt x="2285" y="3120"/>
                    <a:pt x="2426" y="2927"/>
                  </a:cubicBezTo>
                  <a:cubicBezTo>
                    <a:pt x="2911" y="2271"/>
                    <a:pt x="3567" y="1729"/>
                    <a:pt x="4280" y="1387"/>
                  </a:cubicBezTo>
                  <a:cubicBezTo>
                    <a:pt x="5388" y="865"/>
                    <a:pt x="6595" y="592"/>
                    <a:pt x="7813" y="592"/>
                  </a:cubicBezTo>
                  <a:close/>
                  <a:moveTo>
                    <a:pt x="1709" y="3988"/>
                  </a:moveTo>
                  <a:lnTo>
                    <a:pt x="1709" y="3988"/>
                  </a:lnTo>
                  <a:cubicBezTo>
                    <a:pt x="1745" y="4504"/>
                    <a:pt x="2029" y="4915"/>
                    <a:pt x="2443" y="5235"/>
                  </a:cubicBezTo>
                  <a:lnTo>
                    <a:pt x="2443" y="5235"/>
                  </a:lnTo>
                  <a:cubicBezTo>
                    <a:pt x="2127" y="6765"/>
                    <a:pt x="1791" y="8294"/>
                    <a:pt x="1469" y="9824"/>
                  </a:cubicBezTo>
                  <a:lnTo>
                    <a:pt x="1469" y="9824"/>
                  </a:lnTo>
                  <a:cubicBezTo>
                    <a:pt x="779" y="8376"/>
                    <a:pt x="434" y="6538"/>
                    <a:pt x="999" y="5039"/>
                  </a:cubicBezTo>
                  <a:cubicBezTo>
                    <a:pt x="1186" y="4665"/>
                    <a:pt x="1423" y="4291"/>
                    <a:pt x="1709" y="3988"/>
                  </a:cubicBezTo>
                  <a:close/>
                  <a:moveTo>
                    <a:pt x="7767" y="1"/>
                  </a:moveTo>
                  <a:cubicBezTo>
                    <a:pt x="7455" y="1"/>
                    <a:pt x="7147" y="17"/>
                    <a:pt x="6848" y="46"/>
                  </a:cubicBezTo>
                  <a:cubicBezTo>
                    <a:pt x="5393" y="131"/>
                    <a:pt x="4024" y="673"/>
                    <a:pt x="2882" y="1558"/>
                  </a:cubicBezTo>
                  <a:cubicBezTo>
                    <a:pt x="2340" y="2071"/>
                    <a:pt x="1855" y="2671"/>
                    <a:pt x="1456" y="3355"/>
                  </a:cubicBezTo>
                  <a:cubicBezTo>
                    <a:pt x="999" y="4040"/>
                    <a:pt x="486" y="4525"/>
                    <a:pt x="314" y="5381"/>
                  </a:cubicBezTo>
                  <a:cubicBezTo>
                    <a:pt x="0" y="7236"/>
                    <a:pt x="371" y="9176"/>
                    <a:pt x="1341" y="10774"/>
                  </a:cubicBezTo>
                  <a:cubicBezTo>
                    <a:pt x="1393" y="10864"/>
                    <a:pt x="1485" y="10907"/>
                    <a:pt x="1578" y="10907"/>
                  </a:cubicBezTo>
                  <a:cubicBezTo>
                    <a:pt x="1692" y="10907"/>
                    <a:pt x="1808" y="10842"/>
                    <a:pt x="1855" y="10717"/>
                  </a:cubicBezTo>
                  <a:cubicBezTo>
                    <a:pt x="2210" y="8995"/>
                    <a:pt x="2566" y="7273"/>
                    <a:pt x="2946" y="5551"/>
                  </a:cubicBezTo>
                  <a:lnTo>
                    <a:pt x="2946" y="5551"/>
                  </a:lnTo>
                  <a:cubicBezTo>
                    <a:pt x="3773" y="5976"/>
                    <a:pt x="4844" y="6158"/>
                    <a:pt x="5603" y="6158"/>
                  </a:cubicBezTo>
                  <a:cubicBezTo>
                    <a:pt x="5689" y="6158"/>
                    <a:pt x="5772" y="6156"/>
                    <a:pt x="5850" y="6151"/>
                  </a:cubicBezTo>
                  <a:cubicBezTo>
                    <a:pt x="7804" y="6047"/>
                    <a:pt x="9520" y="4539"/>
                    <a:pt x="11477" y="4539"/>
                  </a:cubicBezTo>
                  <a:cubicBezTo>
                    <a:pt x="11663" y="4539"/>
                    <a:pt x="11851" y="4552"/>
                    <a:pt x="12041" y="4582"/>
                  </a:cubicBezTo>
                  <a:cubicBezTo>
                    <a:pt x="12068" y="4589"/>
                    <a:pt x="12095" y="4592"/>
                    <a:pt x="12122" y="4592"/>
                  </a:cubicBezTo>
                  <a:cubicBezTo>
                    <a:pt x="12207" y="4592"/>
                    <a:pt x="12290" y="4555"/>
                    <a:pt x="12355" y="4468"/>
                  </a:cubicBezTo>
                  <a:cubicBezTo>
                    <a:pt x="12926" y="3213"/>
                    <a:pt x="12355" y="1757"/>
                    <a:pt x="11271" y="959"/>
                  </a:cubicBezTo>
                  <a:cubicBezTo>
                    <a:pt x="10291" y="252"/>
                    <a:pt x="9002" y="1"/>
                    <a:pt x="7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7511275" y="1502950"/>
              <a:ext cx="69625" cy="223800"/>
            </a:xfrm>
            <a:custGeom>
              <a:avLst/>
              <a:gdLst/>
              <a:ahLst/>
              <a:cxnLst/>
              <a:rect l="l" t="t" r="r" b="b"/>
              <a:pathLst>
                <a:path w="2785" h="8952" extrusionOk="0">
                  <a:moveTo>
                    <a:pt x="652" y="0"/>
                  </a:moveTo>
                  <a:cubicBezTo>
                    <a:pt x="431" y="0"/>
                    <a:pt x="348" y="352"/>
                    <a:pt x="587" y="405"/>
                  </a:cubicBezTo>
                  <a:cubicBezTo>
                    <a:pt x="2242" y="748"/>
                    <a:pt x="2413" y="2660"/>
                    <a:pt x="2214" y="4029"/>
                  </a:cubicBezTo>
                  <a:cubicBezTo>
                    <a:pt x="2071" y="4799"/>
                    <a:pt x="1900" y="5541"/>
                    <a:pt x="1672" y="6255"/>
                  </a:cubicBezTo>
                  <a:cubicBezTo>
                    <a:pt x="1572" y="6590"/>
                    <a:pt x="1473" y="6925"/>
                    <a:pt x="1371" y="7260"/>
                  </a:cubicBezTo>
                  <a:lnTo>
                    <a:pt x="1371" y="7260"/>
                  </a:lnTo>
                  <a:cubicBezTo>
                    <a:pt x="1162" y="5264"/>
                    <a:pt x="1183" y="3186"/>
                    <a:pt x="131" y="1433"/>
                  </a:cubicBezTo>
                  <a:cubicBezTo>
                    <a:pt x="119" y="1397"/>
                    <a:pt x="92" y="1381"/>
                    <a:pt x="67" y="1381"/>
                  </a:cubicBezTo>
                  <a:cubicBezTo>
                    <a:pt x="32" y="1381"/>
                    <a:pt x="0" y="1411"/>
                    <a:pt x="17" y="1461"/>
                  </a:cubicBezTo>
                  <a:cubicBezTo>
                    <a:pt x="673" y="3858"/>
                    <a:pt x="530" y="6312"/>
                    <a:pt x="958" y="8737"/>
                  </a:cubicBezTo>
                  <a:cubicBezTo>
                    <a:pt x="985" y="8886"/>
                    <a:pt x="1103" y="8951"/>
                    <a:pt x="1228" y="8951"/>
                  </a:cubicBezTo>
                  <a:cubicBezTo>
                    <a:pt x="1366" y="8951"/>
                    <a:pt x="1513" y="8872"/>
                    <a:pt x="1558" y="8737"/>
                  </a:cubicBezTo>
                  <a:cubicBezTo>
                    <a:pt x="2214" y="6996"/>
                    <a:pt x="2585" y="5170"/>
                    <a:pt x="2727" y="3316"/>
                  </a:cubicBezTo>
                  <a:cubicBezTo>
                    <a:pt x="2784" y="1918"/>
                    <a:pt x="2214" y="291"/>
                    <a:pt x="702" y="6"/>
                  </a:cubicBezTo>
                  <a:cubicBezTo>
                    <a:pt x="685" y="2"/>
                    <a:pt x="668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7245275" y="1694625"/>
              <a:ext cx="300775" cy="73125"/>
            </a:xfrm>
            <a:custGeom>
              <a:avLst/>
              <a:gdLst/>
              <a:ahLst/>
              <a:cxnLst/>
              <a:rect l="l" t="t" r="r" b="b"/>
              <a:pathLst>
                <a:path w="12031" h="2925" extrusionOk="0">
                  <a:moveTo>
                    <a:pt x="164" y="1"/>
                  </a:moveTo>
                  <a:cubicBezTo>
                    <a:pt x="83" y="1"/>
                    <a:pt x="1" y="101"/>
                    <a:pt x="43" y="185"/>
                  </a:cubicBezTo>
                  <a:cubicBezTo>
                    <a:pt x="556" y="1041"/>
                    <a:pt x="1127" y="1869"/>
                    <a:pt x="2069" y="2297"/>
                  </a:cubicBezTo>
                  <a:cubicBezTo>
                    <a:pt x="3124" y="2753"/>
                    <a:pt x="4465" y="2782"/>
                    <a:pt x="5607" y="2839"/>
                  </a:cubicBezTo>
                  <a:cubicBezTo>
                    <a:pt x="6234" y="2896"/>
                    <a:pt x="6869" y="2924"/>
                    <a:pt x="7508" y="2924"/>
                  </a:cubicBezTo>
                  <a:cubicBezTo>
                    <a:pt x="8146" y="2924"/>
                    <a:pt x="8788" y="2896"/>
                    <a:pt x="9430" y="2839"/>
                  </a:cubicBezTo>
                  <a:cubicBezTo>
                    <a:pt x="10457" y="2753"/>
                    <a:pt x="11370" y="2183"/>
                    <a:pt x="11912" y="1270"/>
                  </a:cubicBezTo>
                  <a:cubicBezTo>
                    <a:pt x="12030" y="1073"/>
                    <a:pt x="11850" y="876"/>
                    <a:pt x="11670" y="876"/>
                  </a:cubicBezTo>
                  <a:cubicBezTo>
                    <a:pt x="11589" y="876"/>
                    <a:pt x="11509" y="916"/>
                    <a:pt x="11456" y="1013"/>
                  </a:cubicBezTo>
                  <a:cubicBezTo>
                    <a:pt x="10914" y="1954"/>
                    <a:pt x="9829" y="2268"/>
                    <a:pt x="8802" y="2354"/>
                  </a:cubicBezTo>
                  <a:cubicBezTo>
                    <a:pt x="8260" y="2382"/>
                    <a:pt x="7711" y="2397"/>
                    <a:pt x="7158" y="2397"/>
                  </a:cubicBezTo>
                  <a:cubicBezTo>
                    <a:pt x="6605" y="2397"/>
                    <a:pt x="6049" y="2382"/>
                    <a:pt x="5492" y="2354"/>
                  </a:cubicBezTo>
                  <a:cubicBezTo>
                    <a:pt x="4437" y="2297"/>
                    <a:pt x="3238" y="2325"/>
                    <a:pt x="2240" y="1926"/>
                  </a:cubicBezTo>
                  <a:cubicBezTo>
                    <a:pt x="1384" y="1555"/>
                    <a:pt x="785" y="756"/>
                    <a:pt x="243" y="43"/>
                  </a:cubicBezTo>
                  <a:cubicBezTo>
                    <a:pt x="220" y="13"/>
                    <a:pt x="192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7259875" y="1726325"/>
              <a:ext cx="22850" cy="85400"/>
            </a:xfrm>
            <a:custGeom>
              <a:avLst/>
              <a:gdLst/>
              <a:ahLst/>
              <a:cxnLst/>
              <a:rect l="l" t="t" r="r" b="b"/>
              <a:pathLst>
                <a:path w="914" h="3416" extrusionOk="0">
                  <a:moveTo>
                    <a:pt x="661" y="0"/>
                  </a:moveTo>
                  <a:cubicBezTo>
                    <a:pt x="604" y="0"/>
                    <a:pt x="555" y="34"/>
                    <a:pt x="543" y="116"/>
                  </a:cubicBezTo>
                  <a:cubicBezTo>
                    <a:pt x="457" y="629"/>
                    <a:pt x="429" y="1171"/>
                    <a:pt x="343" y="1685"/>
                  </a:cubicBezTo>
                  <a:cubicBezTo>
                    <a:pt x="286" y="1942"/>
                    <a:pt x="229" y="2199"/>
                    <a:pt x="172" y="2427"/>
                  </a:cubicBezTo>
                  <a:cubicBezTo>
                    <a:pt x="144" y="2570"/>
                    <a:pt x="115" y="2712"/>
                    <a:pt x="87" y="2855"/>
                  </a:cubicBezTo>
                  <a:cubicBezTo>
                    <a:pt x="29" y="2969"/>
                    <a:pt x="1" y="3140"/>
                    <a:pt x="29" y="3254"/>
                  </a:cubicBezTo>
                  <a:cubicBezTo>
                    <a:pt x="66" y="3364"/>
                    <a:pt x="161" y="3415"/>
                    <a:pt x="255" y="3415"/>
                  </a:cubicBezTo>
                  <a:cubicBezTo>
                    <a:pt x="307" y="3415"/>
                    <a:pt x="359" y="3399"/>
                    <a:pt x="400" y="3368"/>
                  </a:cubicBezTo>
                  <a:cubicBezTo>
                    <a:pt x="486" y="3254"/>
                    <a:pt x="543" y="3140"/>
                    <a:pt x="572" y="2998"/>
                  </a:cubicBezTo>
                  <a:cubicBezTo>
                    <a:pt x="600" y="2883"/>
                    <a:pt x="657" y="2741"/>
                    <a:pt x="686" y="2598"/>
                  </a:cubicBezTo>
                  <a:cubicBezTo>
                    <a:pt x="743" y="2341"/>
                    <a:pt x="771" y="2056"/>
                    <a:pt x="800" y="1799"/>
                  </a:cubicBezTo>
                  <a:cubicBezTo>
                    <a:pt x="885" y="1257"/>
                    <a:pt x="914" y="715"/>
                    <a:pt x="857" y="173"/>
                  </a:cubicBezTo>
                  <a:cubicBezTo>
                    <a:pt x="840" y="72"/>
                    <a:pt x="743" y="0"/>
                    <a:pt x="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7509550" y="1747750"/>
              <a:ext cx="18575" cy="76350"/>
            </a:xfrm>
            <a:custGeom>
              <a:avLst/>
              <a:gdLst/>
              <a:ahLst/>
              <a:cxnLst/>
              <a:rect l="l" t="t" r="r" b="b"/>
              <a:pathLst>
                <a:path w="743" h="3054" extrusionOk="0">
                  <a:moveTo>
                    <a:pt x="214" y="1"/>
                  </a:moveTo>
                  <a:cubicBezTo>
                    <a:pt x="129" y="1"/>
                    <a:pt x="43" y="58"/>
                    <a:pt x="29" y="172"/>
                  </a:cubicBezTo>
                  <a:cubicBezTo>
                    <a:pt x="0" y="685"/>
                    <a:pt x="0" y="1227"/>
                    <a:pt x="57" y="1770"/>
                  </a:cubicBezTo>
                  <a:cubicBezTo>
                    <a:pt x="86" y="2026"/>
                    <a:pt x="143" y="2255"/>
                    <a:pt x="200" y="2511"/>
                  </a:cubicBezTo>
                  <a:cubicBezTo>
                    <a:pt x="200" y="2626"/>
                    <a:pt x="257" y="2768"/>
                    <a:pt x="314" y="2882"/>
                  </a:cubicBezTo>
                  <a:cubicBezTo>
                    <a:pt x="343" y="2968"/>
                    <a:pt x="400" y="3054"/>
                    <a:pt x="514" y="3054"/>
                  </a:cubicBezTo>
                  <a:cubicBezTo>
                    <a:pt x="742" y="3054"/>
                    <a:pt x="656" y="2654"/>
                    <a:pt x="628" y="2511"/>
                  </a:cubicBezTo>
                  <a:cubicBezTo>
                    <a:pt x="599" y="2255"/>
                    <a:pt x="542" y="1998"/>
                    <a:pt x="514" y="1741"/>
                  </a:cubicBezTo>
                  <a:cubicBezTo>
                    <a:pt x="457" y="1227"/>
                    <a:pt x="400" y="685"/>
                    <a:pt x="400" y="172"/>
                  </a:cubicBezTo>
                  <a:cubicBezTo>
                    <a:pt x="385" y="58"/>
                    <a:pt x="300" y="1"/>
                    <a:pt x="214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7321375" y="1809100"/>
              <a:ext cx="169650" cy="27325"/>
            </a:xfrm>
            <a:custGeom>
              <a:avLst/>
              <a:gdLst/>
              <a:ahLst/>
              <a:cxnLst/>
              <a:rect l="l" t="t" r="r" b="b"/>
              <a:pathLst>
                <a:path w="6786" h="1093" extrusionOk="0">
                  <a:moveTo>
                    <a:pt x="6643" y="0"/>
                  </a:moveTo>
                  <a:cubicBezTo>
                    <a:pt x="6072" y="86"/>
                    <a:pt x="5558" y="200"/>
                    <a:pt x="5016" y="343"/>
                  </a:cubicBezTo>
                  <a:cubicBezTo>
                    <a:pt x="4474" y="428"/>
                    <a:pt x="3932" y="514"/>
                    <a:pt x="3390" y="514"/>
                  </a:cubicBezTo>
                  <a:cubicBezTo>
                    <a:pt x="3247" y="521"/>
                    <a:pt x="3106" y="525"/>
                    <a:pt x="2967" y="525"/>
                  </a:cubicBezTo>
                  <a:cubicBezTo>
                    <a:pt x="2548" y="525"/>
                    <a:pt x="2142" y="493"/>
                    <a:pt x="1735" y="428"/>
                  </a:cubicBezTo>
                  <a:cubicBezTo>
                    <a:pt x="1193" y="343"/>
                    <a:pt x="651" y="143"/>
                    <a:pt x="109" y="29"/>
                  </a:cubicBezTo>
                  <a:cubicBezTo>
                    <a:pt x="100" y="26"/>
                    <a:pt x="91" y="24"/>
                    <a:pt x="83" y="24"/>
                  </a:cubicBezTo>
                  <a:cubicBezTo>
                    <a:pt x="18" y="24"/>
                    <a:pt x="1" y="121"/>
                    <a:pt x="52" y="172"/>
                  </a:cubicBezTo>
                  <a:cubicBezTo>
                    <a:pt x="993" y="828"/>
                    <a:pt x="2306" y="1056"/>
                    <a:pt x="3447" y="1085"/>
                  </a:cubicBezTo>
                  <a:cubicBezTo>
                    <a:pt x="3554" y="1090"/>
                    <a:pt x="3662" y="1093"/>
                    <a:pt x="3771" y="1093"/>
                  </a:cubicBezTo>
                  <a:cubicBezTo>
                    <a:pt x="4802" y="1093"/>
                    <a:pt x="5929" y="840"/>
                    <a:pt x="6728" y="143"/>
                  </a:cubicBezTo>
                  <a:cubicBezTo>
                    <a:pt x="6785" y="86"/>
                    <a:pt x="6728" y="0"/>
                    <a:pt x="6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7401125" y="4644750"/>
              <a:ext cx="89900" cy="82350"/>
            </a:xfrm>
            <a:custGeom>
              <a:avLst/>
              <a:gdLst/>
              <a:ahLst/>
              <a:cxnLst/>
              <a:rect l="l" t="t" r="r" b="b"/>
              <a:pathLst>
                <a:path w="3596" h="3294" extrusionOk="0">
                  <a:moveTo>
                    <a:pt x="221" y="0"/>
                  </a:moveTo>
                  <a:cubicBezTo>
                    <a:pt x="166" y="0"/>
                    <a:pt x="114" y="36"/>
                    <a:pt x="114" y="104"/>
                  </a:cubicBezTo>
                  <a:cubicBezTo>
                    <a:pt x="57" y="1074"/>
                    <a:pt x="0" y="2016"/>
                    <a:pt x="0" y="2957"/>
                  </a:cubicBezTo>
                  <a:cubicBezTo>
                    <a:pt x="0" y="3100"/>
                    <a:pt x="114" y="3214"/>
                    <a:pt x="257" y="3214"/>
                  </a:cubicBezTo>
                  <a:cubicBezTo>
                    <a:pt x="645" y="3268"/>
                    <a:pt x="1037" y="3293"/>
                    <a:pt x="1429" y="3293"/>
                  </a:cubicBezTo>
                  <a:cubicBezTo>
                    <a:pt x="2077" y="3293"/>
                    <a:pt x="2728" y="3224"/>
                    <a:pt x="3367" y="3100"/>
                  </a:cubicBezTo>
                  <a:cubicBezTo>
                    <a:pt x="3510" y="3043"/>
                    <a:pt x="3595" y="2900"/>
                    <a:pt x="3567" y="2729"/>
                  </a:cubicBezTo>
                  <a:cubicBezTo>
                    <a:pt x="3517" y="2605"/>
                    <a:pt x="3403" y="2524"/>
                    <a:pt x="3261" y="2524"/>
                  </a:cubicBezTo>
                  <a:cubicBezTo>
                    <a:pt x="3240" y="2524"/>
                    <a:pt x="3218" y="2526"/>
                    <a:pt x="3196" y="2529"/>
                  </a:cubicBezTo>
                  <a:cubicBezTo>
                    <a:pt x="2461" y="2680"/>
                    <a:pt x="1726" y="2750"/>
                    <a:pt x="979" y="2750"/>
                  </a:cubicBezTo>
                  <a:cubicBezTo>
                    <a:pt x="822" y="2750"/>
                    <a:pt x="664" y="2747"/>
                    <a:pt x="506" y="2741"/>
                  </a:cubicBezTo>
                  <a:lnTo>
                    <a:pt x="506" y="2741"/>
                  </a:lnTo>
                  <a:cubicBezTo>
                    <a:pt x="476" y="1857"/>
                    <a:pt x="421" y="995"/>
                    <a:pt x="343" y="133"/>
                  </a:cubicBezTo>
                  <a:cubicBezTo>
                    <a:pt x="343" y="43"/>
                    <a:pt x="280" y="0"/>
                    <a:pt x="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7107250" y="1968975"/>
              <a:ext cx="107025" cy="169125"/>
            </a:xfrm>
            <a:custGeom>
              <a:avLst/>
              <a:gdLst/>
              <a:ahLst/>
              <a:cxnLst/>
              <a:rect l="l" t="t" r="r" b="b"/>
              <a:pathLst>
                <a:path w="4281" h="6765" extrusionOk="0">
                  <a:moveTo>
                    <a:pt x="4107" y="1"/>
                  </a:moveTo>
                  <a:cubicBezTo>
                    <a:pt x="4065" y="1"/>
                    <a:pt x="4022" y="17"/>
                    <a:pt x="3995" y="54"/>
                  </a:cubicBezTo>
                  <a:cubicBezTo>
                    <a:pt x="3224" y="1081"/>
                    <a:pt x="2511" y="2165"/>
                    <a:pt x="1798" y="3278"/>
                  </a:cubicBezTo>
                  <a:cubicBezTo>
                    <a:pt x="1455" y="3820"/>
                    <a:pt x="1113" y="4391"/>
                    <a:pt x="799" y="4961"/>
                  </a:cubicBezTo>
                  <a:cubicBezTo>
                    <a:pt x="628" y="5246"/>
                    <a:pt x="485" y="5532"/>
                    <a:pt x="314" y="5817"/>
                  </a:cubicBezTo>
                  <a:cubicBezTo>
                    <a:pt x="143" y="6045"/>
                    <a:pt x="29" y="6302"/>
                    <a:pt x="0" y="6588"/>
                  </a:cubicBezTo>
                  <a:cubicBezTo>
                    <a:pt x="0" y="6691"/>
                    <a:pt x="75" y="6764"/>
                    <a:pt x="160" y="6764"/>
                  </a:cubicBezTo>
                  <a:cubicBezTo>
                    <a:pt x="192" y="6764"/>
                    <a:pt x="225" y="6754"/>
                    <a:pt x="257" y="6730"/>
                  </a:cubicBezTo>
                  <a:cubicBezTo>
                    <a:pt x="485" y="6559"/>
                    <a:pt x="656" y="6331"/>
                    <a:pt x="742" y="6074"/>
                  </a:cubicBezTo>
                  <a:cubicBezTo>
                    <a:pt x="913" y="5789"/>
                    <a:pt x="1084" y="5475"/>
                    <a:pt x="1255" y="5218"/>
                  </a:cubicBezTo>
                  <a:cubicBezTo>
                    <a:pt x="1569" y="4647"/>
                    <a:pt x="1883" y="4077"/>
                    <a:pt x="2226" y="3506"/>
                  </a:cubicBezTo>
                  <a:cubicBezTo>
                    <a:pt x="2882" y="2393"/>
                    <a:pt x="3567" y="1281"/>
                    <a:pt x="4223" y="168"/>
                  </a:cubicBezTo>
                  <a:cubicBezTo>
                    <a:pt x="4281" y="71"/>
                    <a:pt x="4195" y="1"/>
                    <a:pt x="4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7099850" y="2131775"/>
              <a:ext cx="50200" cy="92250"/>
            </a:xfrm>
            <a:custGeom>
              <a:avLst/>
              <a:gdLst/>
              <a:ahLst/>
              <a:cxnLst/>
              <a:rect l="l" t="t" r="r" b="b"/>
              <a:pathLst>
                <a:path w="2008" h="3690" extrusionOk="0">
                  <a:moveTo>
                    <a:pt x="419" y="0"/>
                  </a:moveTo>
                  <a:cubicBezTo>
                    <a:pt x="331" y="0"/>
                    <a:pt x="255" y="88"/>
                    <a:pt x="296" y="190"/>
                  </a:cubicBezTo>
                  <a:cubicBezTo>
                    <a:pt x="410" y="532"/>
                    <a:pt x="581" y="846"/>
                    <a:pt x="838" y="1131"/>
                  </a:cubicBezTo>
                  <a:cubicBezTo>
                    <a:pt x="1025" y="1364"/>
                    <a:pt x="1211" y="1560"/>
                    <a:pt x="1429" y="1748"/>
                  </a:cubicBezTo>
                  <a:lnTo>
                    <a:pt x="1429" y="1748"/>
                  </a:lnTo>
                  <a:cubicBezTo>
                    <a:pt x="1013" y="2289"/>
                    <a:pt x="595" y="2806"/>
                    <a:pt x="153" y="3300"/>
                  </a:cubicBezTo>
                  <a:cubicBezTo>
                    <a:pt x="0" y="3453"/>
                    <a:pt x="149" y="3689"/>
                    <a:pt x="316" y="3689"/>
                  </a:cubicBezTo>
                  <a:cubicBezTo>
                    <a:pt x="367" y="3689"/>
                    <a:pt x="420" y="3667"/>
                    <a:pt x="467" y="3613"/>
                  </a:cubicBezTo>
                  <a:cubicBezTo>
                    <a:pt x="1009" y="3043"/>
                    <a:pt x="1494" y="2444"/>
                    <a:pt x="1951" y="1816"/>
                  </a:cubicBezTo>
                  <a:cubicBezTo>
                    <a:pt x="2008" y="1730"/>
                    <a:pt x="1979" y="1616"/>
                    <a:pt x="1894" y="1559"/>
                  </a:cubicBezTo>
                  <a:cubicBezTo>
                    <a:pt x="1637" y="1331"/>
                    <a:pt x="1409" y="1103"/>
                    <a:pt x="1181" y="874"/>
                  </a:cubicBezTo>
                  <a:cubicBezTo>
                    <a:pt x="981" y="561"/>
                    <a:pt x="753" y="304"/>
                    <a:pt x="524" y="47"/>
                  </a:cubicBezTo>
                  <a:cubicBezTo>
                    <a:pt x="492" y="14"/>
                    <a:pt x="454" y="0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7103925" y="2217150"/>
              <a:ext cx="102475" cy="335825"/>
            </a:xfrm>
            <a:custGeom>
              <a:avLst/>
              <a:gdLst/>
              <a:ahLst/>
              <a:cxnLst/>
              <a:rect l="l" t="t" r="r" b="b"/>
              <a:pathLst>
                <a:path w="4099" h="13433" extrusionOk="0">
                  <a:moveTo>
                    <a:pt x="124" y="1"/>
                  </a:moveTo>
                  <a:cubicBezTo>
                    <a:pt x="67" y="1"/>
                    <a:pt x="0" y="57"/>
                    <a:pt x="19" y="113"/>
                  </a:cubicBezTo>
                  <a:cubicBezTo>
                    <a:pt x="504" y="2367"/>
                    <a:pt x="1274" y="4592"/>
                    <a:pt x="1902" y="6789"/>
                  </a:cubicBezTo>
                  <a:cubicBezTo>
                    <a:pt x="2216" y="7874"/>
                    <a:pt x="2530" y="8958"/>
                    <a:pt x="2844" y="10071"/>
                  </a:cubicBezTo>
                  <a:cubicBezTo>
                    <a:pt x="3129" y="11155"/>
                    <a:pt x="3329" y="12325"/>
                    <a:pt x="3814" y="13352"/>
                  </a:cubicBezTo>
                  <a:cubicBezTo>
                    <a:pt x="3847" y="13407"/>
                    <a:pt x="3898" y="13433"/>
                    <a:pt x="3947" y="13433"/>
                  </a:cubicBezTo>
                  <a:cubicBezTo>
                    <a:pt x="4025" y="13433"/>
                    <a:pt x="4099" y="13371"/>
                    <a:pt x="4099" y="13266"/>
                  </a:cubicBezTo>
                  <a:cubicBezTo>
                    <a:pt x="4013" y="12182"/>
                    <a:pt x="3614" y="11069"/>
                    <a:pt x="3300" y="10014"/>
                  </a:cubicBezTo>
                  <a:cubicBezTo>
                    <a:pt x="2986" y="8872"/>
                    <a:pt x="2672" y="7731"/>
                    <a:pt x="2330" y="6590"/>
                  </a:cubicBezTo>
                  <a:cubicBezTo>
                    <a:pt x="1674" y="4393"/>
                    <a:pt x="1103" y="2139"/>
                    <a:pt x="190" y="56"/>
                  </a:cubicBezTo>
                  <a:cubicBezTo>
                    <a:pt x="180" y="16"/>
                    <a:pt x="153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7507050" y="1981375"/>
              <a:ext cx="106650" cy="166000"/>
            </a:xfrm>
            <a:custGeom>
              <a:avLst/>
              <a:gdLst/>
              <a:ahLst/>
              <a:cxnLst/>
              <a:rect l="l" t="t" r="r" b="b"/>
              <a:pathLst>
                <a:path w="4266" h="6640" extrusionOk="0">
                  <a:moveTo>
                    <a:pt x="164" y="1"/>
                  </a:moveTo>
                  <a:cubicBezTo>
                    <a:pt x="84" y="1"/>
                    <a:pt x="1" y="101"/>
                    <a:pt x="43" y="185"/>
                  </a:cubicBezTo>
                  <a:cubicBezTo>
                    <a:pt x="699" y="1270"/>
                    <a:pt x="1384" y="2354"/>
                    <a:pt x="2040" y="3438"/>
                  </a:cubicBezTo>
                  <a:cubicBezTo>
                    <a:pt x="2383" y="4009"/>
                    <a:pt x="2697" y="4551"/>
                    <a:pt x="3039" y="5121"/>
                  </a:cubicBezTo>
                  <a:cubicBezTo>
                    <a:pt x="3182" y="5378"/>
                    <a:pt x="3353" y="5664"/>
                    <a:pt x="3524" y="5949"/>
                  </a:cubicBezTo>
                  <a:cubicBezTo>
                    <a:pt x="3610" y="6206"/>
                    <a:pt x="3781" y="6434"/>
                    <a:pt x="4009" y="6605"/>
                  </a:cubicBezTo>
                  <a:cubicBezTo>
                    <a:pt x="4041" y="6629"/>
                    <a:pt x="4074" y="6639"/>
                    <a:pt x="4106" y="6639"/>
                  </a:cubicBezTo>
                  <a:cubicBezTo>
                    <a:pt x="4191" y="6639"/>
                    <a:pt x="4266" y="6566"/>
                    <a:pt x="4266" y="6462"/>
                  </a:cubicBezTo>
                  <a:cubicBezTo>
                    <a:pt x="4237" y="6177"/>
                    <a:pt x="4123" y="5920"/>
                    <a:pt x="3952" y="5692"/>
                  </a:cubicBezTo>
                  <a:lnTo>
                    <a:pt x="3467" y="4836"/>
                  </a:lnTo>
                  <a:cubicBezTo>
                    <a:pt x="3125" y="4265"/>
                    <a:pt x="2782" y="3723"/>
                    <a:pt x="2440" y="3153"/>
                  </a:cubicBezTo>
                  <a:cubicBezTo>
                    <a:pt x="1755" y="2068"/>
                    <a:pt x="1042" y="1041"/>
                    <a:pt x="243" y="43"/>
                  </a:cubicBezTo>
                  <a:cubicBezTo>
                    <a:pt x="221" y="13"/>
                    <a:pt x="193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7570875" y="2140650"/>
              <a:ext cx="50225" cy="90500"/>
            </a:xfrm>
            <a:custGeom>
              <a:avLst/>
              <a:gdLst/>
              <a:ahLst/>
              <a:cxnLst/>
              <a:rect l="l" t="t" r="r" b="b"/>
              <a:pathLst>
                <a:path w="2009" h="3620" extrusionOk="0">
                  <a:moveTo>
                    <a:pt x="1586" y="0"/>
                  </a:moveTo>
                  <a:cubicBezTo>
                    <a:pt x="1552" y="0"/>
                    <a:pt x="1516" y="11"/>
                    <a:pt x="1485" y="34"/>
                  </a:cubicBezTo>
                  <a:cubicBezTo>
                    <a:pt x="1371" y="148"/>
                    <a:pt x="1256" y="291"/>
                    <a:pt x="1171" y="434"/>
                  </a:cubicBezTo>
                  <a:cubicBezTo>
                    <a:pt x="1057" y="576"/>
                    <a:pt x="943" y="719"/>
                    <a:pt x="828" y="833"/>
                  </a:cubicBezTo>
                  <a:cubicBezTo>
                    <a:pt x="629" y="1090"/>
                    <a:pt x="372" y="1318"/>
                    <a:pt x="115" y="1518"/>
                  </a:cubicBezTo>
                  <a:cubicBezTo>
                    <a:pt x="29" y="1604"/>
                    <a:pt x="1" y="1718"/>
                    <a:pt x="58" y="1803"/>
                  </a:cubicBezTo>
                  <a:cubicBezTo>
                    <a:pt x="543" y="2403"/>
                    <a:pt x="1028" y="2973"/>
                    <a:pt x="1542" y="3544"/>
                  </a:cubicBezTo>
                  <a:cubicBezTo>
                    <a:pt x="1589" y="3597"/>
                    <a:pt x="1642" y="3619"/>
                    <a:pt x="1693" y="3619"/>
                  </a:cubicBezTo>
                  <a:cubicBezTo>
                    <a:pt x="1860" y="3619"/>
                    <a:pt x="2008" y="3383"/>
                    <a:pt x="1856" y="3230"/>
                  </a:cubicBezTo>
                  <a:cubicBezTo>
                    <a:pt x="1412" y="2735"/>
                    <a:pt x="993" y="2240"/>
                    <a:pt x="598" y="1723"/>
                  </a:cubicBezTo>
                  <a:lnTo>
                    <a:pt x="598" y="1723"/>
                  </a:lnTo>
                  <a:cubicBezTo>
                    <a:pt x="805" y="1538"/>
                    <a:pt x="996" y="1337"/>
                    <a:pt x="1171" y="1119"/>
                  </a:cubicBezTo>
                  <a:cubicBezTo>
                    <a:pt x="1428" y="862"/>
                    <a:pt x="1627" y="548"/>
                    <a:pt x="1713" y="177"/>
                  </a:cubicBezTo>
                  <a:cubicBezTo>
                    <a:pt x="1754" y="74"/>
                    <a:pt x="1676" y="0"/>
                    <a:pt x="1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7514525" y="2224300"/>
              <a:ext cx="102500" cy="328675"/>
            </a:xfrm>
            <a:custGeom>
              <a:avLst/>
              <a:gdLst/>
              <a:ahLst/>
              <a:cxnLst/>
              <a:rect l="l" t="t" r="r" b="b"/>
              <a:pathLst>
                <a:path w="4100" h="13147" extrusionOk="0">
                  <a:moveTo>
                    <a:pt x="3989" y="0"/>
                  </a:moveTo>
                  <a:cubicBezTo>
                    <a:pt x="3959" y="0"/>
                    <a:pt x="3930" y="16"/>
                    <a:pt x="3910" y="55"/>
                  </a:cubicBezTo>
                  <a:cubicBezTo>
                    <a:pt x="3025" y="2081"/>
                    <a:pt x="2426" y="4306"/>
                    <a:pt x="1770" y="6446"/>
                  </a:cubicBezTo>
                  <a:cubicBezTo>
                    <a:pt x="1428" y="7502"/>
                    <a:pt x="1114" y="8615"/>
                    <a:pt x="828" y="9728"/>
                  </a:cubicBezTo>
                  <a:cubicBezTo>
                    <a:pt x="515" y="10812"/>
                    <a:pt x="115" y="11867"/>
                    <a:pt x="1" y="12980"/>
                  </a:cubicBezTo>
                  <a:cubicBezTo>
                    <a:pt x="1" y="13085"/>
                    <a:pt x="75" y="13147"/>
                    <a:pt x="153" y="13147"/>
                  </a:cubicBezTo>
                  <a:cubicBezTo>
                    <a:pt x="202" y="13147"/>
                    <a:pt x="253" y="13121"/>
                    <a:pt x="286" y="13066"/>
                  </a:cubicBezTo>
                  <a:cubicBezTo>
                    <a:pt x="743" y="12096"/>
                    <a:pt x="942" y="10954"/>
                    <a:pt x="1256" y="9927"/>
                  </a:cubicBezTo>
                  <a:cubicBezTo>
                    <a:pt x="1542" y="8843"/>
                    <a:pt x="1884" y="7759"/>
                    <a:pt x="2198" y="6646"/>
                  </a:cubicBezTo>
                  <a:cubicBezTo>
                    <a:pt x="2826" y="4478"/>
                    <a:pt x="3625" y="2338"/>
                    <a:pt x="4081" y="112"/>
                  </a:cubicBezTo>
                  <a:cubicBezTo>
                    <a:pt x="4100" y="56"/>
                    <a:pt x="4045" y="0"/>
                    <a:pt x="39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67675" y="3816700"/>
              <a:ext cx="14300" cy="49600"/>
            </a:xfrm>
            <a:custGeom>
              <a:avLst/>
              <a:gdLst/>
              <a:ahLst/>
              <a:cxnLst/>
              <a:rect l="l" t="t" r="r" b="b"/>
              <a:pathLst>
                <a:path w="572" h="1984" extrusionOk="0">
                  <a:moveTo>
                    <a:pt x="300" y="0"/>
                  </a:moveTo>
                  <a:cubicBezTo>
                    <a:pt x="272" y="0"/>
                    <a:pt x="243" y="14"/>
                    <a:pt x="229" y="43"/>
                  </a:cubicBezTo>
                  <a:lnTo>
                    <a:pt x="219" y="72"/>
                  </a:lnTo>
                  <a:lnTo>
                    <a:pt x="200" y="72"/>
                  </a:lnTo>
                  <a:lnTo>
                    <a:pt x="143" y="129"/>
                  </a:lnTo>
                  <a:cubicBezTo>
                    <a:pt x="115" y="157"/>
                    <a:pt x="115" y="186"/>
                    <a:pt x="86" y="243"/>
                  </a:cubicBezTo>
                  <a:cubicBezTo>
                    <a:pt x="86" y="328"/>
                    <a:pt x="58" y="385"/>
                    <a:pt x="58" y="471"/>
                  </a:cubicBezTo>
                  <a:cubicBezTo>
                    <a:pt x="58" y="614"/>
                    <a:pt x="58" y="756"/>
                    <a:pt x="29" y="928"/>
                  </a:cubicBezTo>
                  <a:cubicBezTo>
                    <a:pt x="29" y="1070"/>
                    <a:pt x="29" y="1213"/>
                    <a:pt x="1" y="1356"/>
                  </a:cubicBezTo>
                  <a:cubicBezTo>
                    <a:pt x="1" y="1498"/>
                    <a:pt x="29" y="1669"/>
                    <a:pt x="86" y="1812"/>
                  </a:cubicBezTo>
                  <a:cubicBezTo>
                    <a:pt x="115" y="1926"/>
                    <a:pt x="207" y="1983"/>
                    <a:pt x="300" y="1983"/>
                  </a:cubicBezTo>
                  <a:cubicBezTo>
                    <a:pt x="393" y="1983"/>
                    <a:pt x="486" y="1926"/>
                    <a:pt x="514" y="1812"/>
                  </a:cubicBezTo>
                  <a:cubicBezTo>
                    <a:pt x="571" y="1669"/>
                    <a:pt x="571" y="1527"/>
                    <a:pt x="571" y="1384"/>
                  </a:cubicBezTo>
                  <a:cubicBezTo>
                    <a:pt x="571" y="1241"/>
                    <a:pt x="571" y="1070"/>
                    <a:pt x="543" y="928"/>
                  </a:cubicBezTo>
                  <a:cubicBezTo>
                    <a:pt x="543" y="785"/>
                    <a:pt x="543" y="642"/>
                    <a:pt x="543" y="500"/>
                  </a:cubicBezTo>
                  <a:cubicBezTo>
                    <a:pt x="543" y="414"/>
                    <a:pt x="514" y="328"/>
                    <a:pt x="486" y="271"/>
                  </a:cubicBezTo>
                  <a:lnTo>
                    <a:pt x="457" y="157"/>
                  </a:lnTo>
                  <a:lnTo>
                    <a:pt x="400" y="72"/>
                  </a:lnTo>
                  <a:lnTo>
                    <a:pt x="381" y="72"/>
                  </a:lnTo>
                  <a:lnTo>
                    <a:pt x="372" y="43"/>
                  </a:lnTo>
                  <a:cubicBezTo>
                    <a:pt x="357" y="14"/>
                    <a:pt x="329" y="0"/>
                    <a:pt x="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337575" y="4672650"/>
              <a:ext cx="15000" cy="43375"/>
            </a:xfrm>
            <a:custGeom>
              <a:avLst/>
              <a:gdLst/>
              <a:ahLst/>
              <a:cxnLst/>
              <a:rect l="l" t="t" r="r" b="b"/>
              <a:pathLst>
                <a:path w="600" h="1735" extrusionOk="0">
                  <a:moveTo>
                    <a:pt x="300" y="1"/>
                  </a:moveTo>
                  <a:cubicBezTo>
                    <a:pt x="272" y="1"/>
                    <a:pt x="243" y="15"/>
                    <a:pt x="229" y="44"/>
                  </a:cubicBezTo>
                  <a:cubicBezTo>
                    <a:pt x="115" y="158"/>
                    <a:pt x="29" y="300"/>
                    <a:pt x="58" y="472"/>
                  </a:cubicBezTo>
                  <a:cubicBezTo>
                    <a:pt x="58" y="586"/>
                    <a:pt x="58" y="700"/>
                    <a:pt x="29" y="814"/>
                  </a:cubicBezTo>
                  <a:cubicBezTo>
                    <a:pt x="1" y="928"/>
                    <a:pt x="29" y="1071"/>
                    <a:pt x="1" y="1185"/>
                  </a:cubicBezTo>
                  <a:cubicBezTo>
                    <a:pt x="1" y="1328"/>
                    <a:pt x="29" y="1442"/>
                    <a:pt x="86" y="1584"/>
                  </a:cubicBezTo>
                  <a:cubicBezTo>
                    <a:pt x="115" y="1684"/>
                    <a:pt x="208" y="1734"/>
                    <a:pt x="300" y="1734"/>
                  </a:cubicBezTo>
                  <a:cubicBezTo>
                    <a:pt x="393" y="1734"/>
                    <a:pt x="486" y="1684"/>
                    <a:pt x="514" y="1584"/>
                  </a:cubicBezTo>
                  <a:cubicBezTo>
                    <a:pt x="571" y="1442"/>
                    <a:pt x="571" y="1328"/>
                    <a:pt x="600" y="1185"/>
                  </a:cubicBezTo>
                  <a:lnTo>
                    <a:pt x="571" y="814"/>
                  </a:lnTo>
                  <a:cubicBezTo>
                    <a:pt x="571" y="700"/>
                    <a:pt x="543" y="586"/>
                    <a:pt x="543" y="472"/>
                  </a:cubicBezTo>
                  <a:cubicBezTo>
                    <a:pt x="543" y="300"/>
                    <a:pt x="486" y="158"/>
                    <a:pt x="372" y="44"/>
                  </a:cubicBezTo>
                  <a:cubicBezTo>
                    <a:pt x="357" y="15"/>
                    <a:pt x="32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2"/>
          <p:cNvGrpSpPr/>
          <p:nvPr/>
        </p:nvGrpSpPr>
        <p:grpSpPr>
          <a:xfrm>
            <a:off x="444350" y="158700"/>
            <a:ext cx="309725" cy="279625"/>
            <a:chOff x="-292675" y="1967000"/>
            <a:chExt cx="309725" cy="279625"/>
          </a:xfrm>
        </p:grpSpPr>
        <p:sp>
          <p:nvSpPr>
            <p:cNvPr id="297" name="Google Shape;297;p2"/>
            <p:cNvSpPr/>
            <p:nvPr/>
          </p:nvSpPr>
          <p:spPr>
            <a:xfrm>
              <a:off x="-216090" y="2181984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-112296" y="2185019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-53460" y="2057573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-107019" y="1988747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-267713" y="2035276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-275473" y="2127567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-199436" y="1990431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-59012" y="2137373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-258272" y="2015714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-163463" y="1967000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-171808" y="2193124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-292675" y="2074133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-272844" y="2162205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-66772" y="2001004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-44586" y="2099649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-76779" y="2170827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-260189" y="1990231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2"/>
          <p:cNvGrpSpPr/>
          <p:nvPr/>
        </p:nvGrpSpPr>
        <p:grpSpPr>
          <a:xfrm>
            <a:off x="5378800" y="720725"/>
            <a:ext cx="158800" cy="158800"/>
            <a:chOff x="5378800" y="720725"/>
            <a:chExt cx="158800" cy="158800"/>
          </a:xfrm>
        </p:grpSpPr>
        <p:cxnSp>
          <p:nvCxnSpPr>
            <p:cNvPr id="315" name="Google Shape;315;p2"/>
            <p:cNvCxnSpPr/>
            <p:nvPr/>
          </p:nvCxnSpPr>
          <p:spPr>
            <a:xfrm>
              <a:off x="5378800" y="72772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2"/>
            <p:cNvCxnSpPr/>
            <p:nvPr/>
          </p:nvCxnSpPr>
          <p:spPr>
            <a:xfrm rot="10800000" flipH="1">
              <a:off x="5382200" y="72072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ONE_COLUMN_TEXT_2">
    <p:spTree>
      <p:nvGrpSpPr>
        <p:cNvPr id="1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1" name="Google Shape;3071;p26"/>
          <p:cNvSpPr txBox="1">
            <a:spLocks noGrp="1"/>
          </p:cNvSpPr>
          <p:nvPr>
            <p:ph type="title"/>
          </p:nvPr>
        </p:nvSpPr>
        <p:spPr>
          <a:xfrm>
            <a:off x="714850" y="450804"/>
            <a:ext cx="77130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72" name="Google Shape;3072;p26"/>
          <p:cNvSpPr txBox="1">
            <a:spLocks noGrp="1"/>
          </p:cNvSpPr>
          <p:nvPr>
            <p:ph type="subTitle" idx="1"/>
          </p:nvPr>
        </p:nvSpPr>
        <p:spPr>
          <a:xfrm>
            <a:off x="4572000" y="2239475"/>
            <a:ext cx="3857100" cy="236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073" name="Google Shape;3073;p26"/>
          <p:cNvGrpSpPr/>
          <p:nvPr/>
        </p:nvGrpSpPr>
        <p:grpSpPr>
          <a:xfrm>
            <a:off x="3708595" y="1695297"/>
            <a:ext cx="300659" cy="297030"/>
            <a:chOff x="3708595" y="1695297"/>
            <a:chExt cx="300659" cy="297030"/>
          </a:xfrm>
        </p:grpSpPr>
        <p:sp>
          <p:nvSpPr>
            <p:cNvPr id="3074" name="Google Shape;3074;p26"/>
            <p:cNvSpPr/>
            <p:nvPr/>
          </p:nvSpPr>
          <p:spPr>
            <a:xfrm>
              <a:off x="3893678" y="1923733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6"/>
            <p:cNvSpPr/>
            <p:nvPr/>
          </p:nvSpPr>
          <p:spPr>
            <a:xfrm>
              <a:off x="3792334" y="1926604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6"/>
            <p:cNvSpPr/>
            <p:nvPr/>
          </p:nvSpPr>
          <p:spPr>
            <a:xfrm>
              <a:off x="3729482" y="1791057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6"/>
            <p:cNvSpPr/>
            <p:nvPr/>
          </p:nvSpPr>
          <p:spPr>
            <a:xfrm>
              <a:off x="3792018" y="1718015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6"/>
            <p:cNvSpPr/>
            <p:nvPr/>
          </p:nvSpPr>
          <p:spPr>
            <a:xfrm>
              <a:off x="3937788" y="1767456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6"/>
            <p:cNvSpPr/>
            <p:nvPr/>
          </p:nvSpPr>
          <p:spPr>
            <a:xfrm>
              <a:off x="3944508" y="1865393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6"/>
            <p:cNvSpPr/>
            <p:nvPr/>
          </p:nvSpPr>
          <p:spPr>
            <a:xfrm>
              <a:off x="3882035" y="1719308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6"/>
            <p:cNvSpPr/>
            <p:nvPr/>
          </p:nvSpPr>
          <p:spPr>
            <a:xfrm>
              <a:off x="3733395" y="1875774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6"/>
            <p:cNvSpPr/>
            <p:nvPr/>
          </p:nvSpPr>
          <p:spPr>
            <a:xfrm>
              <a:off x="3749833" y="1747169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6"/>
            <p:cNvSpPr/>
            <p:nvPr/>
          </p:nvSpPr>
          <p:spPr>
            <a:xfrm>
              <a:off x="3829407" y="1695297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6"/>
            <p:cNvSpPr/>
            <p:nvPr/>
          </p:nvSpPr>
          <p:spPr>
            <a:xfrm>
              <a:off x="3837390" y="1935249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6"/>
            <p:cNvSpPr/>
            <p:nvPr/>
          </p:nvSpPr>
          <p:spPr>
            <a:xfrm>
              <a:off x="3950251" y="1808632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6"/>
            <p:cNvSpPr/>
            <p:nvPr/>
          </p:nvSpPr>
          <p:spPr>
            <a:xfrm>
              <a:off x="3926271" y="1902656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6"/>
            <p:cNvSpPr/>
            <p:nvPr/>
          </p:nvSpPr>
          <p:spPr>
            <a:xfrm>
              <a:off x="3730650" y="1730257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6"/>
            <p:cNvSpPr/>
            <p:nvPr/>
          </p:nvSpPr>
          <p:spPr>
            <a:xfrm>
              <a:off x="3708595" y="1835861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6"/>
            <p:cNvSpPr/>
            <p:nvPr/>
          </p:nvSpPr>
          <p:spPr>
            <a:xfrm>
              <a:off x="3740241" y="1912216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6"/>
            <p:cNvSpPr/>
            <p:nvPr/>
          </p:nvSpPr>
          <p:spPr>
            <a:xfrm>
              <a:off x="3917657" y="1719403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1" name="Google Shape;3091;p26"/>
          <p:cNvGrpSpPr/>
          <p:nvPr/>
        </p:nvGrpSpPr>
        <p:grpSpPr>
          <a:xfrm>
            <a:off x="3434837" y="3458516"/>
            <a:ext cx="535153" cy="529032"/>
            <a:chOff x="3434837" y="3458516"/>
            <a:chExt cx="535153" cy="529032"/>
          </a:xfrm>
        </p:grpSpPr>
        <p:sp>
          <p:nvSpPr>
            <p:cNvPr id="3092" name="Google Shape;3092;p26"/>
            <p:cNvSpPr/>
            <p:nvPr/>
          </p:nvSpPr>
          <p:spPr>
            <a:xfrm>
              <a:off x="3567165" y="38652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6"/>
            <p:cNvSpPr/>
            <p:nvPr/>
          </p:nvSpPr>
          <p:spPr>
            <a:xfrm>
              <a:off x="3746506" y="38709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6"/>
            <p:cNvSpPr/>
            <p:nvPr/>
          </p:nvSpPr>
          <p:spPr>
            <a:xfrm>
              <a:off x="3848166" y="36298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6"/>
            <p:cNvSpPr/>
            <p:nvPr/>
          </p:nvSpPr>
          <p:spPr>
            <a:xfrm>
              <a:off x="3755624" y="34996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6"/>
            <p:cNvSpPr/>
            <p:nvPr/>
          </p:nvSpPr>
          <p:spPr>
            <a:xfrm>
              <a:off x="3477968" y="35876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6"/>
            <p:cNvSpPr/>
            <p:nvPr/>
          </p:nvSpPr>
          <p:spPr>
            <a:xfrm>
              <a:off x="3464559" y="37622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6"/>
            <p:cNvSpPr/>
            <p:nvPr/>
          </p:nvSpPr>
          <p:spPr>
            <a:xfrm>
              <a:off x="3595940" y="35028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6"/>
            <p:cNvSpPr/>
            <p:nvPr/>
          </p:nvSpPr>
          <p:spPr>
            <a:xfrm>
              <a:off x="3838574" y="37808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6"/>
            <p:cNvSpPr/>
            <p:nvPr/>
          </p:nvSpPr>
          <p:spPr>
            <a:xfrm>
              <a:off x="3494280" y="35506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6"/>
            <p:cNvSpPr/>
            <p:nvPr/>
          </p:nvSpPr>
          <p:spPr>
            <a:xfrm>
              <a:off x="3658098" y="34585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6"/>
            <p:cNvSpPr/>
            <p:nvPr/>
          </p:nvSpPr>
          <p:spPr>
            <a:xfrm>
              <a:off x="3643678" y="38863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6"/>
            <p:cNvSpPr/>
            <p:nvPr/>
          </p:nvSpPr>
          <p:spPr>
            <a:xfrm>
              <a:off x="3434837" y="36612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6"/>
            <p:cNvSpPr/>
            <p:nvPr/>
          </p:nvSpPr>
          <p:spPr>
            <a:xfrm>
              <a:off x="3469102" y="38278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6"/>
            <p:cNvSpPr/>
            <p:nvPr/>
          </p:nvSpPr>
          <p:spPr>
            <a:xfrm>
              <a:off x="3825165" y="35228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6"/>
            <p:cNvSpPr/>
            <p:nvPr/>
          </p:nvSpPr>
          <p:spPr>
            <a:xfrm>
              <a:off x="3863500" y="37094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6"/>
            <p:cNvSpPr/>
            <p:nvPr/>
          </p:nvSpPr>
          <p:spPr>
            <a:xfrm>
              <a:off x="3807874" y="38441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6"/>
            <p:cNvSpPr/>
            <p:nvPr/>
          </p:nvSpPr>
          <p:spPr>
            <a:xfrm>
              <a:off x="3490967" y="35024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9" name="Google Shape;3109;p26"/>
          <p:cNvGrpSpPr/>
          <p:nvPr/>
        </p:nvGrpSpPr>
        <p:grpSpPr>
          <a:xfrm>
            <a:off x="1077570" y="3396922"/>
            <a:ext cx="300659" cy="297030"/>
            <a:chOff x="1077570" y="3396922"/>
            <a:chExt cx="300659" cy="297030"/>
          </a:xfrm>
        </p:grpSpPr>
        <p:sp>
          <p:nvSpPr>
            <p:cNvPr id="3110" name="Google Shape;3110;p26"/>
            <p:cNvSpPr/>
            <p:nvPr/>
          </p:nvSpPr>
          <p:spPr>
            <a:xfrm>
              <a:off x="1262653" y="362535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6"/>
            <p:cNvSpPr/>
            <p:nvPr/>
          </p:nvSpPr>
          <p:spPr>
            <a:xfrm>
              <a:off x="1161309" y="362822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6"/>
            <p:cNvSpPr/>
            <p:nvPr/>
          </p:nvSpPr>
          <p:spPr>
            <a:xfrm>
              <a:off x="1098457" y="349268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6"/>
            <p:cNvSpPr/>
            <p:nvPr/>
          </p:nvSpPr>
          <p:spPr>
            <a:xfrm>
              <a:off x="1160993" y="341964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6"/>
            <p:cNvSpPr/>
            <p:nvPr/>
          </p:nvSpPr>
          <p:spPr>
            <a:xfrm>
              <a:off x="1306763" y="346908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6"/>
            <p:cNvSpPr/>
            <p:nvPr/>
          </p:nvSpPr>
          <p:spPr>
            <a:xfrm>
              <a:off x="1313483" y="356701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6"/>
            <p:cNvSpPr/>
            <p:nvPr/>
          </p:nvSpPr>
          <p:spPr>
            <a:xfrm>
              <a:off x="1251010" y="342093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6"/>
            <p:cNvSpPr/>
            <p:nvPr/>
          </p:nvSpPr>
          <p:spPr>
            <a:xfrm>
              <a:off x="1102370" y="357739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6"/>
            <p:cNvSpPr/>
            <p:nvPr/>
          </p:nvSpPr>
          <p:spPr>
            <a:xfrm>
              <a:off x="1118808" y="344879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6"/>
            <p:cNvSpPr/>
            <p:nvPr/>
          </p:nvSpPr>
          <p:spPr>
            <a:xfrm>
              <a:off x="1198382" y="339692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6"/>
            <p:cNvSpPr/>
            <p:nvPr/>
          </p:nvSpPr>
          <p:spPr>
            <a:xfrm>
              <a:off x="1206365" y="363687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6"/>
            <p:cNvSpPr/>
            <p:nvPr/>
          </p:nvSpPr>
          <p:spPr>
            <a:xfrm>
              <a:off x="1319226" y="351025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6"/>
            <p:cNvSpPr/>
            <p:nvPr/>
          </p:nvSpPr>
          <p:spPr>
            <a:xfrm>
              <a:off x="1295246" y="360428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6"/>
            <p:cNvSpPr/>
            <p:nvPr/>
          </p:nvSpPr>
          <p:spPr>
            <a:xfrm>
              <a:off x="1099625" y="343188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6"/>
            <p:cNvSpPr/>
            <p:nvPr/>
          </p:nvSpPr>
          <p:spPr>
            <a:xfrm>
              <a:off x="1077570" y="353748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26"/>
            <p:cNvSpPr/>
            <p:nvPr/>
          </p:nvSpPr>
          <p:spPr>
            <a:xfrm>
              <a:off x="1109216" y="361384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26"/>
            <p:cNvSpPr/>
            <p:nvPr/>
          </p:nvSpPr>
          <p:spPr>
            <a:xfrm>
              <a:off x="1286632" y="342102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7" name="Google Shape;3127;p26"/>
          <p:cNvGrpSpPr/>
          <p:nvPr/>
        </p:nvGrpSpPr>
        <p:grpSpPr>
          <a:xfrm>
            <a:off x="986712" y="1842466"/>
            <a:ext cx="535153" cy="529032"/>
            <a:chOff x="1577237" y="3234416"/>
            <a:chExt cx="535153" cy="529032"/>
          </a:xfrm>
        </p:grpSpPr>
        <p:sp>
          <p:nvSpPr>
            <p:cNvPr id="3128" name="Google Shape;3128;p26"/>
            <p:cNvSpPr/>
            <p:nvPr/>
          </p:nvSpPr>
          <p:spPr>
            <a:xfrm>
              <a:off x="1709565" y="36411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26"/>
            <p:cNvSpPr/>
            <p:nvPr/>
          </p:nvSpPr>
          <p:spPr>
            <a:xfrm>
              <a:off x="1888906" y="36468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26"/>
            <p:cNvSpPr/>
            <p:nvPr/>
          </p:nvSpPr>
          <p:spPr>
            <a:xfrm>
              <a:off x="1990566" y="34057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6"/>
            <p:cNvSpPr/>
            <p:nvPr/>
          </p:nvSpPr>
          <p:spPr>
            <a:xfrm>
              <a:off x="1898024" y="32755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6"/>
            <p:cNvSpPr/>
            <p:nvPr/>
          </p:nvSpPr>
          <p:spPr>
            <a:xfrm>
              <a:off x="1620368" y="33635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6"/>
            <p:cNvSpPr/>
            <p:nvPr/>
          </p:nvSpPr>
          <p:spPr>
            <a:xfrm>
              <a:off x="1606959" y="35381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6"/>
            <p:cNvSpPr/>
            <p:nvPr/>
          </p:nvSpPr>
          <p:spPr>
            <a:xfrm>
              <a:off x="1738340" y="32787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6"/>
            <p:cNvSpPr/>
            <p:nvPr/>
          </p:nvSpPr>
          <p:spPr>
            <a:xfrm>
              <a:off x="1980974" y="35567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6"/>
            <p:cNvSpPr/>
            <p:nvPr/>
          </p:nvSpPr>
          <p:spPr>
            <a:xfrm>
              <a:off x="1636680" y="33265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6"/>
            <p:cNvSpPr/>
            <p:nvPr/>
          </p:nvSpPr>
          <p:spPr>
            <a:xfrm>
              <a:off x="1800498" y="32344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6"/>
            <p:cNvSpPr/>
            <p:nvPr/>
          </p:nvSpPr>
          <p:spPr>
            <a:xfrm>
              <a:off x="1786078" y="36622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6"/>
            <p:cNvSpPr/>
            <p:nvPr/>
          </p:nvSpPr>
          <p:spPr>
            <a:xfrm>
              <a:off x="1577237" y="34371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6"/>
            <p:cNvSpPr/>
            <p:nvPr/>
          </p:nvSpPr>
          <p:spPr>
            <a:xfrm>
              <a:off x="1611502" y="36037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6"/>
            <p:cNvSpPr/>
            <p:nvPr/>
          </p:nvSpPr>
          <p:spPr>
            <a:xfrm>
              <a:off x="1967565" y="32987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6"/>
            <p:cNvSpPr/>
            <p:nvPr/>
          </p:nvSpPr>
          <p:spPr>
            <a:xfrm>
              <a:off x="2005900" y="34853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6"/>
            <p:cNvSpPr/>
            <p:nvPr/>
          </p:nvSpPr>
          <p:spPr>
            <a:xfrm>
              <a:off x="1950274" y="36200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6"/>
            <p:cNvSpPr/>
            <p:nvPr/>
          </p:nvSpPr>
          <p:spPr>
            <a:xfrm>
              <a:off x="1633367" y="32783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5" name="Google Shape;3145;p26"/>
          <p:cNvGrpSpPr/>
          <p:nvPr/>
        </p:nvGrpSpPr>
        <p:grpSpPr>
          <a:xfrm>
            <a:off x="1572675" y="1597000"/>
            <a:ext cx="1572825" cy="4789875"/>
            <a:chOff x="1572675" y="1597000"/>
            <a:chExt cx="1572825" cy="4789875"/>
          </a:xfrm>
        </p:grpSpPr>
        <p:sp>
          <p:nvSpPr>
            <p:cNvPr id="3146" name="Google Shape;3146;p26"/>
            <p:cNvSpPr/>
            <p:nvPr/>
          </p:nvSpPr>
          <p:spPr>
            <a:xfrm>
              <a:off x="1572675" y="1597000"/>
              <a:ext cx="1571625" cy="4789875"/>
            </a:xfrm>
            <a:custGeom>
              <a:avLst/>
              <a:gdLst/>
              <a:ahLst/>
              <a:cxnLst/>
              <a:rect l="l" t="t" r="r" b="b"/>
              <a:pathLst>
                <a:path w="62865" h="191595" extrusionOk="0">
                  <a:moveTo>
                    <a:pt x="30047" y="0"/>
                  </a:moveTo>
                  <a:cubicBezTo>
                    <a:pt x="27938" y="0"/>
                    <a:pt x="26073" y="1251"/>
                    <a:pt x="24589" y="2693"/>
                  </a:cubicBezTo>
                  <a:cubicBezTo>
                    <a:pt x="20578" y="6657"/>
                    <a:pt x="18879" y="11943"/>
                    <a:pt x="18265" y="17418"/>
                  </a:cubicBezTo>
                  <a:cubicBezTo>
                    <a:pt x="17935" y="20439"/>
                    <a:pt x="17887" y="23554"/>
                    <a:pt x="18123" y="26621"/>
                  </a:cubicBezTo>
                  <a:cubicBezTo>
                    <a:pt x="18312" y="28934"/>
                    <a:pt x="18973" y="31199"/>
                    <a:pt x="20578" y="32898"/>
                  </a:cubicBezTo>
                  <a:lnTo>
                    <a:pt x="16708" y="33040"/>
                  </a:lnTo>
                  <a:cubicBezTo>
                    <a:pt x="12885" y="33182"/>
                    <a:pt x="9062" y="33323"/>
                    <a:pt x="5239" y="33748"/>
                  </a:cubicBezTo>
                  <a:cubicBezTo>
                    <a:pt x="5192" y="33748"/>
                    <a:pt x="5145" y="33748"/>
                    <a:pt x="5097" y="33795"/>
                  </a:cubicBezTo>
                  <a:cubicBezTo>
                    <a:pt x="5074" y="33783"/>
                    <a:pt x="5047" y="33777"/>
                    <a:pt x="5021" y="33777"/>
                  </a:cubicBezTo>
                  <a:cubicBezTo>
                    <a:pt x="4941" y="33777"/>
                    <a:pt x="4861" y="33830"/>
                    <a:pt x="4861" y="33937"/>
                  </a:cubicBezTo>
                  <a:cubicBezTo>
                    <a:pt x="4767" y="36863"/>
                    <a:pt x="4861" y="39789"/>
                    <a:pt x="5097" y="42715"/>
                  </a:cubicBezTo>
                  <a:lnTo>
                    <a:pt x="5333" y="47152"/>
                  </a:lnTo>
                  <a:cubicBezTo>
                    <a:pt x="5381" y="48379"/>
                    <a:pt x="5428" y="49653"/>
                    <a:pt x="5569" y="50927"/>
                  </a:cubicBezTo>
                  <a:cubicBezTo>
                    <a:pt x="5326" y="50836"/>
                    <a:pt x="5062" y="50784"/>
                    <a:pt x="4792" y="50784"/>
                  </a:cubicBezTo>
                  <a:cubicBezTo>
                    <a:pt x="4643" y="50784"/>
                    <a:pt x="4493" y="50799"/>
                    <a:pt x="4342" y="50833"/>
                  </a:cubicBezTo>
                  <a:cubicBezTo>
                    <a:pt x="3965" y="51022"/>
                    <a:pt x="3634" y="51305"/>
                    <a:pt x="3446" y="51682"/>
                  </a:cubicBezTo>
                  <a:cubicBezTo>
                    <a:pt x="2738" y="52626"/>
                    <a:pt x="2030" y="53570"/>
                    <a:pt x="1369" y="54514"/>
                  </a:cubicBezTo>
                  <a:cubicBezTo>
                    <a:pt x="95" y="56308"/>
                    <a:pt x="0" y="58950"/>
                    <a:pt x="425" y="61074"/>
                  </a:cubicBezTo>
                  <a:cubicBezTo>
                    <a:pt x="567" y="61735"/>
                    <a:pt x="755" y="62396"/>
                    <a:pt x="1039" y="63009"/>
                  </a:cubicBezTo>
                  <a:cubicBezTo>
                    <a:pt x="614" y="63812"/>
                    <a:pt x="378" y="64708"/>
                    <a:pt x="378" y="65652"/>
                  </a:cubicBezTo>
                  <a:cubicBezTo>
                    <a:pt x="425" y="66502"/>
                    <a:pt x="897" y="67304"/>
                    <a:pt x="1699" y="67729"/>
                  </a:cubicBezTo>
                  <a:lnTo>
                    <a:pt x="1794" y="67776"/>
                  </a:lnTo>
                  <a:cubicBezTo>
                    <a:pt x="2407" y="68956"/>
                    <a:pt x="3068" y="70136"/>
                    <a:pt x="3776" y="71316"/>
                  </a:cubicBezTo>
                  <a:cubicBezTo>
                    <a:pt x="4625" y="72732"/>
                    <a:pt x="5805" y="73912"/>
                    <a:pt x="7174" y="74761"/>
                  </a:cubicBezTo>
                  <a:cubicBezTo>
                    <a:pt x="8047" y="75273"/>
                    <a:pt x="8998" y="75535"/>
                    <a:pt x="9964" y="75535"/>
                  </a:cubicBezTo>
                  <a:cubicBezTo>
                    <a:pt x="10511" y="75535"/>
                    <a:pt x="11064" y="75451"/>
                    <a:pt x="11610" y="75280"/>
                  </a:cubicBezTo>
                  <a:cubicBezTo>
                    <a:pt x="12649" y="74903"/>
                    <a:pt x="14159" y="73912"/>
                    <a:pt x="14301" y="72685"/>
                  </a:cubicBezTo>
                  <a:lnTo>
                    <a:pt x="14961" y="72685"/>
                  </a:lnTo>
                  <a:cubicBezTo>
                    <a:pt x="14820" y="74242"/>
                    <a:pt x="14537" y="75752"/>
                    <a:pt x="14348" y="77310"/>
                  </a:cubicBezTo>
                  <a:cubicBezTo>
                    <a:pt x="13923" y="80849"/>
                    <a:pt x="13498" y="84436"/>
                    <a:pt x="13215" y="88023"/>
                  </a:cubicBezTo>
                  <a:cubicBezTo>
                    <a:pt x="12224" y="98076"/>
                    <a:pt x="12035" y="108176"/>
                    <a:pt x="12696" y="118229"/>
                  </a:cubicBezTo>
                  <a:cubicBezTo>
                    <a:pt x="12790" y="119361"/>
                    <a:pt x="12649" y="120919"/>
                    <a:pt x="13309" y="121910"/>
                  </a:cubicBezTo>
                  <a:cubicBezTo>
                    <a:pt x="13734" y="122523"/>
                    <a:pt x="14395" y="122995"/>
                    <a:pt x="15150" y="123137"/>
                  </a:cubicBezTo>
                  <a:cubicBezTo>
                    <a:pt x="15575" y="132435"/>
                    <a:pt x="16141" y="141732"/>
                    <a:pt x="16330" y="151077"/>
                  </a:cubicBezTo>
                  <a:cubicBezTo>
                    <a:pt x="16472" y="158770"/>
                    <a:pt x="16566" y="166510"/>
                    <a:pt x="16708" y="174203"/>
                  </a:cubicBezTo>
                  <a:cubicBezTo>
                    <a:pt x="16755" y="177129"/>
                    <a:pt x="16849" y="180008"/>
                    <a:pt x="16991" y="182887"/>
                  </a:cubicBezTo>
                  <a:cubicBezTo>
                    <a:pt x="16991" y="183052"/>
                    <a:pt x="17132" y="183135"/>
                    <a:pt x="17274" y="183135"/>
                  </a:cubicBezTo>
                  <a:cubicBezTo>
                    <a:pt x="17415" y="183135"/>
                    <a:pt x="17557" y="183052"/>
                    <a:pt x="17557" y="182887"/>
                  </a:cubicBezTo>
                  <a:cubicBezTo>
                    <a:pt x="17415" y="180433"/>
                    <a:pt x="17463" y="177931"/>
                    <a:pt x="17415" y="175477"/>
                  </a:cubicBezTo>
                  <a:lnTo>
                    <a:pt x="17368" y="173495"/>
                  </a:lnTo>
                  <a:lnTo>
                    <a:pt x="17651" y="182698"/>
                  </a:lnTo>
                  <a:lnTo>
                    <a:pt x="18123" y="182745"/>
                  </a:lnTo>
                  <a:cubicBezTo>
                    <a:pt x="18690" y="183029"/>
                    <a:pt x="19256" y="183265"/>
                    <a:pt x="19822" y="183453"/>
                  </a:cubicBezTo>
                  <a:lnTo>
                    <a:pt x="18643" y="183312"/>
                  </a:lnTo>
                  <a:cubicBezTo>
                    <a:pt x="18123" y="184964"/>
                    <a:pt x="16896" y="185719"/>
                    <a:pt x="15811" y="187087"/>
                  </a:cubicBezTo>
                  <a:cubicBezTo>
                    <a:pt x="14772" y="188220"/>
                    <a:pt x="14395" y="189825"/>
                    <a:pt x="14725" y="191335"/>
                  </a:cubicBezTo>
                  <a:cubicBezTo>
                    <a:pt x="15224" y="191321"/>
                    <a:pt x="15715" y="191315"/>
                    <a:pt x="16199" y="191315"/>
                  </a:cubicBezTo>
                  <a:cubicBezTo>
                    <a:pt x="19473" y="191315"/>
                    <a:pt x="22470" y="191595"/>
                    <a:pt x="25637" y="191595"/>
                  </a:cubicBezTo>
                  <a:cubicBezTo>
                    <a:pt x="26710" y="191595"/>
                    <a:pt x="27802" y="191563"/>
                    <a:pt x="28931" y="191477"/>
                  </a:cubicBezTo>
                  <a:cubicBezTo>
                    <a:pt x="29356" y="188975"/>
                    <a:pt x="28884" y="186427"/>
                    <a:pt x="27515" y="184256"/>
                  </a:cubicBezTo>
                  <a:lnTo>
                    <a:pt x="27138" y="184209"/>
                  </a:lnTo>
                  <a:cubicBezTo>
                    <a:pt x="27657" y="184161"/>
                    <a:pt x="28223" y="184067"/>
                    <a:pt x="28790" y="183973"/>
                  </a:cubicBezTo>
                  <a:lnTo>
                    <a:pt x="28931" y="183973"/>
                  </a:lnTo>
                  <a:lnTo>
                    <a:pt x="28931" y="183925"/>
                  </a:lnTo>
                  <a:lnTo>
                    <a:pt x="28931" y="183548"/>
                  </a:lnTo>
                  <a:cubicBezTo>
                    <a:pt x="28955" y="183737"/>
                    <a:pt x="29096" y="183831"/>
                    <a:pt x="29238" y="183831"/>
                  </a:cubicBezTo>
                  <a:cubicBezTo>
                    <a:pt x="29380" y="183831"/>
                    <a:pt x="29521" y="183737"/>
                    <a:pt x="29545" y="183548"/>
                  </a:cubicBezTo>
                  <a:cubicBezTo>
                    <a:pt x="29450" y="180858"/>
                    <a:pt x="29498" y="178120"/>
                    <a:pt x="29498" y="175383"/>
                  </a:cubicBezTo>
                  <a:cubicBezTo>
                    <a:pt x="29498" y="171182"/>
                    <a:pt x="29498" y="166982"/>
                    <a:pt x="29450" y="162782"/>
                  </a:cubicBezTo>
                  <a:cubicBezTo>
                    <a:pt x="29450" y="155466"/>
                    <a:pt x="29356" y="148104"/>
                    <a:pt x="29592" y="140788"/>
                  </a:cubicBezTo>
                  <a:cubicBezTo>
                    <a:pt x="29734" y="136777"/>
                    <a:pt x="29262" y="132954"/>
                    <a:pt x="29545" y="128895"/>
                  </a:cubicBezTo>
                  <a:cubicBezTo>
                    <a:pt x="29545" y="128800"/>
                    <a:pt x="29403" y="125497"/>
                    <a:pt x="29450" y="125355"/>
                  </a:cubicBezTo>
                  <a:cubicBezTo>
                    <a:pt x="30064" y="119739"/>
                    <a:pt x="31669" y="106005"/>
                    <a:pt x="31669" y="106005"/>
                  </a:cubicBezTo>
                  <a:cubicBezTo>
                    <a:pt x="31669" y="106005"/>
                    <a:pt x="32046" y="129839"/>
                    <a:pt x="32612" y="140222"/>
                  </a:cubicBezTo>
                  <a:cubicBezTo>
                    <a:pt x="32612" y="140788"/>
                    <a:pt x="32660" y="141307"/>
                    <a:pt x="32660" y="141874"/>
                  </a:cubicBezTo>
                  <a:cubicBezTo>
                    <a:pt x="32896" y="147915"/>
                    <a:pt x="33132" y="153956"/>
                    <a:pt x="33320" y="160044"/>
                  </a:cubicBezTo>
                  <a:cubicBezTo>
                    <a:pt x="33509" y="165236"/>
                    <a:pt x="33745" y="170475"/>
                    <a:pt x="33981" y="175666"/>
                  </a:cubicBezTo>
                  <a:cubicBezTo>
                    <a:pt x="34123" y="178498"/>
                    <a:pt x="34123" y="181424"/>
                    <a:pt x="34548" y="184161"/>
                  </a:cubicBezTo>
                  <a:lnTo>
                    <a:pt x="34642" y="184492"/>
                  </a:lnTo>
                  <a:cubicBezTo>
                    <a:pt x="34662" y="184634"/>
                    <a:pt x="34770" y="184697"/>
                    <a:pt x="34886" y="184697"/>
                  </a:cubicBezTo>
                  <a:cubicBezTo>
                    <a:pt x="35040" y="184697"/>
                    <a:pt x="35208" y="184586"/>
                    <a:pt x="35208" y="184397"/>
                  </a:cubicBezTo>
                  <a:cubicBezTo>
                    <a:pt x="35255" y="184397"/>
                    <a:pt x="35255" y="184445"/>
                    <a:pt x="35303" y="184445"/>
                  </a:cubicBezTo>
                  <a:cubicBezTo>
                    <a:pt x="35539" y="184397"/>
                    <a:pt x="36199" y="184256"/>
                    <a:pt x="37049" y="184020"/>
                  </a:cubicBezTo>
                  <a:lnTo>
                    <a:pt x="38937" y="183973"/>
                  </a:lnTo>
                  <a:lnTo>
                    <a:pt x="36483" y="184256"/>
                  </a:lnTo>
                  <a:cubicBezTo>
                    <a:pt x="35161" y="186427"/>
                    <a:pt x="34642" y="188975"/>
                    <a:pt x="35067" y="191477"/>
                  </a:cubicBezTo>
                  <a:cubicBezTo>
                    <a:pt x="36133" y="191558"/>
                    <a:pt x="37169" y="191589"/>
                    <a:pt x="38187" y="191589"/>
                  </a:cubicBezTo>
                  <a:cubicBezTo>
                    <a:pt x="41460" y="191589"/>
                    <a:pt x="44553" y="191269"/>
                    <a:pt x="47903" y="191269"/>
                  </a:cubicBezTo>
                  <a:cubicBezTo>
                    <a:pt x="48354" y="191269"/>
                    <a:pt x="48811" y="191275"/>
                    <a:pt x="49273" y="191288"/>
                  </a:cubicBezTo>
                  <a:cubicBezTo>
                    <a:pt x="49556" y="189589"/>
                    <a:pt x="49320" y="188881"/>
                    <a:pt x="48234" y="187559"/>
                  </a:cubicBezTo>
                  <a:cubicBezTo>
                    <a:pt x="47196" y="186191"/>
                    <a:pt x="45875" y="184916"/>
                    <a:pt x="45403" y="183265"/>
                  </a:cubicBezTo>
                  <a:lnTo>
                    <a:pt x="44128" y="183406"/>
                  </a:lnTo>
                  <a:cubicBezTo>
                    <a:pt x="45072" y="183076"/>
                    <a:pt x="45969" y="182509"/>
                    <a:pt x="46677" y="181754"/>
                  </a:cubicBezTo>
                  <a:lnTo>
                    <a:pt x="46724" y="181754"/>
                  </a:lnTo>
                  <a:lnTo>
                    <a:pt x="46724" y="182179"/>
                  </a:lnTo>
                  <a:cubicBezTo>
                    <a:pt x="46724" y="182255"/>
                    <a:pt x="46805" y="182304"/>
                    <a:pt x="46881" y="182304"/>
                  </a:cubicBezTo>
                  <a:cubicBezTo>
                    <a:pt x="46946" y="182304"/>
                    <a:pt x="47007" y="182267"/>
                    <a:pt x="47007" y="182179"/>
                  </a:cubicBezTo>
                  <a:cubicBezTo>
                    <a:pt x="47385" y="179159"/>
                    <a:pt x="47526" y="176138"/>
                    <a:pt x="47574" y="173070"/>
                  </a:cubicBezTo>
                  <a:cubicBezTo>
                    <a:pt x="47668" y="168964"/>
                    <a:pt x="47762" y="164905"/>
                    <a:pt x="47857" y="160799"/>
                  </a:cubicBezTo>
                  <a:cubicBezTo>
                    <a:pt x="47951" y="152162"/>
                    <a:pt x="47998" y="143478"/>
                    <a:pt x="47951" y="134794"/>
                  </a:cubicBezTo>
                  <a:cubicBezTo>
                    <a:pt x="47951" y="131963"/>
                    <a:pt x="47951" y="129131"/>
                    <a:pt x="47810" y="126252"/>
                  </a:cubicBezTo>
                  <a:lnTo>
                    <a:pt x="47857" y="123987"/>
                  </a:lnTo>
                  <a:cubicBezTo>
                    <a:pt x="48376" y="123798"/>
                    <a:pt x="48801" y="123467"/>
                    <a:pt x="49178" y="123043"/>
                  </a:cubicBezTo>
                  <a:cubicBezTo>
                    <a:pt x="50028" y="121721"/>
                    <a:pt x="50452" y="120164"/>
                    <a:pt x="50358" y="118606"/>
                  </a:cubicBezTo>
                  <a:cubicBezTo>
                    <a:pt x="50358" y="117662"/>
                    <a:pt x="50358" y="116718"/>
                    <a:pt x="50311" y="115774"/>
                  </a:cubicBezTo>
                  <a:lnTo>
                    <a:pt x="50311" y="110819"/>
                  </a:lnTo>
                  <a:cubicBezTo>
                    <a:pt x="50311" y="107893"/>
                    <a:pt x="50264" y="105014"/>
                    <a:pt x="50122" y="102135"/>
                  </a:cubicBezTo>
                  <a:cubicBezTo>
                    <a:pt x="49745" y="94631"/>
                    <a:pt x="49178" y="87126"/>
                    <a:pt x="48517" y="79622"/>
                  </a:cubicBezTo>
                  <a:cubicBezTo>
                    <a:pt x="48234" y="76743"/>
                    <a:pt x="48093" y="73912"/>
                    <a:pt x="47904" y="71033"/>
                  </a:cubicBezTo>
                  <a:lnTo>
                    <a:pt x="48612" y="70985"/>
                  </a:lnTo>
                  <a:cubicBezTo>
                    <a:pt x="48801" y="72496"/>
                    <a:pt x="50452" y="73770"/>
                    <a:pt x="51727" y="74289"/>
                  </a:cubicBezTo>
                  <a:cubicBezTo>
                    <a:pt x="52448" y="74640"/>
                    <a:pt x="53225" y="74814"/>
                    <a:pt x="53996" y="74814"/>
                  </a:cubicBezTo>
                  <a:cubicBezTo>
                    <a:pt x="55092" y="74814"/>
                    <a:pt x="56173" y="74463"/>
                    <a:pt x="57060" y="73770"/>
                  </a:cubicBezTo>
                  <a:cubicBezTo>
                    <a:pt x="58429" y="72685"/>
                    <a:pt x="59325" y="71033"/>
                    <a:pt x="60080" y="69570"/>
                  </a:cubicBezTo>
                  <a:cubicBezTo>
                    <a:pt x="61260" y="67304"/>
                    <a:pt x="62157" y="64992"/>
                    <a:pt x="62771" y="62537"/>
                  </a:cubicBezTo>
                  <a:cubicBezTo>
                    <a:pt x="62771" y="62490"/>
                    <a:pt x="62771" y="62443"/>
                    <a:pt x="62723" y="62396"/>
                  </a:cubicBezTo>
                  <a:cubicBezTo>
                    <a:pt x="62818" y="62160"/>
                    <a:pt x="62865" y="61877"/>
                    <a:pt x="62865" y="61641"/>
                  </a:cubicBezTo>
                  <a:cubicBezTo>
                    <a:pt x="62865" y="61216"/>
                    <a:pt x="62818" y="60838"/>
                    <a:pt x="62771" y="60461"/>
                  </a:cubicBezTo>
                  <a:cubicBezTo>
                    <a:pt x="62723" y="60036"/>
                    <a:pt x="62582" y="59611"/>
                    <a:pt x="62346" y="59281"/>
                  </a:cubicBezTo>
                  <a:cubicBezTo>
                    <a:pt x="62346" y="59234"/>
                    <a:pt x="62299" y="59234"/>
                    <a:pt x="62299" y="59234"/>
                  </a:cubicBezTo>
                  <a:cubicBezTo>
                    <a:pt x="62487" y="58054"/>
                    <a:pt x="62487" y="56874"/>
                    <a:pt x="62582" y="55647"/>
                  </a:cubicBezTo>
                  <a:cubicBezTo>
                    <a:pt x="62723" y="54372"/>
                    <a:pt x="62723" y="53098"/>
                    <a:pt x="62582" y="51871"/>
                  </a:cubicBezTo>
                  <a:cubicBezTo>
                    <a:pt x="62393" y="50738"/>
                    <a:pt x="61827" y="50125"/>
                    <a:pt x="61072" y="49323"/>
                  </a:cubicBezTo>
                  <a:cubicBezTo>
                    <a:pt x="60364" y="48473"/>
                    <a:pt x="59420" y="47765"/>
                    <a:pt x="58381" y="47387"/>
                  </a:cubicBezTo>
                  <a:cubicBezTo>
                    <a:pt x="58476" y="46160"/>
                    <a:pt x="58523" y="44980"/>
                    <a:pt x="58476" y="43801"/>
                  </a:cubicBezTo>
                  <a:lnTo>
                    <a:pt x="58476" y="39695"/>
                  </a:lnTo>
                  <a:cubicBezTo>
                    <a:pt x="58476" y="38326"/>
                    <a:pt x="58381" y="36957"/>
                    <a:pt x="58287" y="35588"/>
                  </a:cubicBezTo>
                  <a:cubicBezTo>
                    <a:pt x="58193" y="34220"/>
                    <a:pt x="58240" y="32710"/>
                    <a:pt x="57768" y="31482"/>
                  </a:cubicBezTo>
                  <a:cubicBezTo>
                    <a:pt x="57721" y="31388"/>
                    <a:pt x="57673" y="31388"/>
                    <a:pt x="57579" y="31388"/>
                  </a:cubicBezTo>
                  <a:cubicBezTo>
                    <a:pt x="57532" y="31341"/>
                    <a:pt x="57485" y="31341"/>
                    <a:pt x="57390" y="31294"/>
                  </a:cubicBezTo>
                  <a:cubicBezTo>
                    <a:pt x="56966" y="31282"/>
                    <a:pt x="56538" y="31276"/>
                    <a:pt x="56109" y="31276"/>
                  </a:cubicBezTo>
                  <a:cubicBezTo>
                    <a:pt x="54821" y="31276"/>
                    <a:pt x="53520" y="31329"/>
                    <a:pt x="52246" y="31435"/>
                  </a:cubicBezTo>
                  <a:lnTo>
                    <a:pt x="47196" y="31671"/>
                  </a:lnTo>
                  <a:lnTo>
                    <a:pt x="45780" y="31718"/>
                  </a:lnTo>
                  <a:cubicBezTo>
                    <a:pt x="46346" y="28745"/>
                    <a:pt x="46582" y="25677"/>
                    <a:pt x="46488" y="22657"/>
                  </a:cubicBezTo>
                  <a:cubicBezTo>
                    <a:pt x="46441" y="19589"/>
                    <a:pt x="46110" y="16569"/>
                    <a:pt x="45591" y="13548"/>
                  </a:cubicBezTo>
                  <a:cubicBezTo>
                    <a:pt x="45355" y="12085"/>
                    <a:pt x="45025" y="10622"/>
                    <a:pt x="44553" y="9206"/>
                  </a:cubicBezTo>
                  <a:cubicBezTo>
                    <a:pt x="44175" y="8120"/>
                    <a:pt x="43704" y="7035"/>
                    <a:pt x="43043" y="6091"/>
                  </a:cubicBezTo>
                  <a:cubicBezTo>
                    <a:pt x="42600" y="5326"/>
                    <a:pt x="41779" y="4870"/>
                    <a:pt x="40932" y="4870"/>
                  </a:cubicBezTo>
                  <a:cubicBezTo>
                    <a:pt x="40786" y="4870"/>
                    <a:pt x="40640" y="4883"/>
                    <a:pt x="40494" y="4911"/>
                  </a:cubicBezTo>
                  <a:cubicBezTo>
                    <a:pt x="40294" y="4933"/>
                    <a:pt x="40146" y="4977"/>
                    <a:pt x="40017" y="4977"/>
                  </a:cubicBezTo>
                  <a:cubicBezTo>
                    <a:pt x="39871" y="4977"/>
                    <a:pt x="39747" y="4922"/>
                    <a:pt x="39597" y="4722"/>
                  </a:cubicBezTo>
                  <a:cubicBezTo>
                    <a:pt x="39503" y="4534"/>
                    <a:pt x="39409" y="4345"/>
                    <a:pt x="39361" y="4109"/>
                  </a:cubicBezTo>
                  <a:cubicBezTo>
                    <a:pt x="39078" y="3590"/>
                    <a:pt x="38654" y="3118"/>
                    <a:pt x="38182" y="2740"/>
                  </a:cubicBezTo>
                  <a:cubicBezTo>
                    <a:pt x="37190" y="1985"/>
                    <a:pt x="35963" y="1702"/>
                    <a:pt x="34783" y="1324"/>
                  </a:cubicBezTo>
                  <a:cubicBezTo>
                    <a:pt x="33509" y="758"/>
                    <a:pt x="32141" y="333"/>
                    <a:pt x="30772" y="50"/>
                  </a:cubicBezTo>
                  <a:cubicBezTo>
                    <a:pt x="30527" y="16"/>
                    <a:pt x="30285" y="0"/>
                    <a:pt x="30047" y="0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6"/>
            <p:cNvSpPr/>
            <p:nvPr/>
          </p:nvSpPr>
          <p:spPr>
            <a:xfrm rot="-3089">
              <a:off x="1900100" y="3466797"/>
              <a:ext cx="333900" cy="12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6"/>
            <p:cNvSpPr/>
            <p:nvPr/>
          </p:nvSpPr>
          <p:spPr>
            <a:xfrm>
              <a:off x="2493900" y="3551750"/>
              <a:ext cx="202500" cy="1168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6"/>
            <p:cNvSpPr/>
            <p:nvPr/>
          </p:nvSpPr>
          <p:spPr>
            <a:xfrm rot="-147215">
              <a:off x="1724659" y="2426221"/>
              <a:ext cx="1306157" cy="956310"/>
            </a:xfrm>
            <a:prstGeom prst="flowChartProcess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6"/>
            <p:cNvSpPr/>
            <p:nvPr/>
          </p:nvSpPr>
          <p:spPr>
            <a:xfrm>
              <a:off x="2925101" y="3025525"/>
              <a:ext cx="135726" cy="67274"/>
            </a:xfrm>
            <a:custGeom>
              <a:avLst/>
              <a:gdLst/>
              <a:ahLst/>
              <a:cxnLst/>
              <a:rect l="l" t="t" r="r" b="b"/>
              <a:pathLst>
                <a:path w="4696" h="1223" extrusionOk="0">
                  <a:moveTo>
                    <a:pt x="4696" y="38"/>
                  </a:moveTo>
                  <a:cubicBezTo>
                    <a:pt x="3083" y="-36"/>
                    <a:pt x="896" y="-120"/>
                    <a:pt x="0" y="1223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51" name="Google Shape;3151;p26"/>
            <p:cNvSpPr/>
            <p:nvPr/>
          </p:nvSpPr>
          <p:spPr>
            <a:xfrm>
              <a:off x="2932750" y="2971725"/>
              <a:ext cx="145152" cy="55926"/>
            </a:xfrm>
            <a:custGeom>
              <a:avLst/>
              <a:gdLst/>
              <a:ahLst/>
              <a:cxnLst/>
              <a:rect l="l" t="t" r="r" b="b"/>
              <a:pathLst>
                <a:path w="5381" h="1192" extrusionOk="0">
                  <a:moveTo>
                    <a:pt x="5381" y="234"/>
                  </a:moveTo>
                  <a:cubicBezTo>
                    <a:pt x="3567" y="69"/>
                    <a:pt x="730" y="-477"/>
                    <a:pt x="0" y="1192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52" name="Google Shape;3152;p26"/>
            <p:cNvSpPr/>
            <p:nvPr/>
          </p:nvSpPr>
          <p:spPr>
            <a:xfrm>
              <a:off x="2912400" y="2921450"/>
              <a:ext cx="173479" cy="47226"/>
            </a:xfrm>
            <a:custGeom>
              <a:avLst/>
              <a:gdLst/>
              <a:ahLst/>
              <a:cxnLst/>
              <a:rect l="l" t="t" r="r" b="b"/>
              <a:pathLst>
                <a:path w="6247" h="1151" extrusionOk="0">
                  <a:moveTo>
                    <a:pt x="6247" y="284"/>
                  </a:moveTo>
                  <a:cubicBezTo>
                    <a:pt x="4156" y="64"/>
                    <a:pt x="1313" y="-491"/>
                    <a:pt x="0" y="1151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53" name="Google Shape;3153;p26"/>
            <p:cNvSpPr/>
            <p:nvPr/>
          </p:nvSpPr>
          <p:spPr>
            <a:xfrm>
              <a:off x="2921725" y="2813480"/>
              <a:ext cx="183525" cy="77475"/>
            </a:xfrm>
            <a:custGeom>
              <a:avLst/>
              <a:gdLst/>
              <a:ahLst/>
              <a:cxnLst/>
              <a:rect l="l" t="t" r="r" b="b"/>
              <a:pathLst>
                <a:path w="7341" h="1971" extrusionOk="0">
                  <a:moveTo>
                    <a:pt x="7341" y="1971"/>
                  </a:moveTo>
                  <a:cubicBezTo>
                    <a:pt x="6140" y="-168"/>
                    <a:pt x="731" y="-872"/>
                    <a:pt x="0" y="1469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54" name="Google Shape;3154;p26"/>
            <p:cNvSpPr/>
            <p:nvPr/>
          </p:nvSpPr>
          <p:spPr>
            <a:xfrm>
              <a:off x="1647000" y="2905950"/>
              <a:ext cx="119200" cy="75150"/>
            </a:xfrm>
            <a:custGeom>
              <a:avLst/>
              <a:gdLst/>
              <a:ahLst/>
              <a:cxnLst/>
              <a:rect l="l" t="t" r="r" b="b"/>
              <a:pathLst>
                <a:path w="4768" h="3006" extrusionOk="0">
                  <a:moveTo>
                    <a:pt x="2678" y="0"/>
                  </a:moveTo>
                  <a:cubicBezTo>
                    <a:pt x="2088" y="0"/>
                    <a:pt x="1524" y="141"/>
                    <a:pt x="1086" y="551"/>
                  </a:cubicBezTo>
                  <a:cubicBezTo>
                    <a:pt x="897" y="787"/>
                    <a:pt x="708" y="1071"/>
                    <a:pt x="614" y="1354"/>
                  </a:cubicBezTo>
                  <a:cubicBezTo>
                    <a:pt x="331" y="1873"/>
                    <a:pt x="142" y="2439"/>
                    <a:pt x="1" y="3006"/>
                  </a:cubicBezTo>
                  <a:lnTo>
                    <a:pt x="803" y="2628"/>
                  </a:lnTo>
                  <a:cubicBezTo>
                    <a:pt x="1553" y="2467"/>
                    <a:pt x="2303" y="2383"/>
                    <a:pt x="3054" y="2383"/>
                  </a:cubicBezTo>
                  <a:cubicBezTo>
                    <a:pt x="3625" y="2383"/>
                    <a:pt x="4196" y="2432"/>
                    <a:pt x="4767" y="2534"/>
                  </a:cubicBezTo>
                  <a:lnTo>
                    <a:pt x="3965" y="174"/>
                  </a:lnTo>
                  <a:cubicBezTo>
                    <a:pt x="3548" y="75"/>
                    <a:pt x="3106" y="0"/>
                    <a:pt x="2678" y="0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6"/>
            <p:cNvSpPr/>
            <p:nvPr/>
          </p:nvSpPr>
          <p:spPr>
            <a:xfrm rot="650617">
              <a:off x="1619851" y="2985275"/>
              <a:ext cx="185267" cy="75146"/>
            </a:xfrm>
            <a:custGeom>
              <a:avLst/>
              <a:gdLst/>
              <a:ahLst/>
              <a:cxnLst/>
              <a:rect l="l" t="t" r="r" b="b"/>
              <a:pathLst>
                <a:path w="4768" h="3006" extrusionOk="0">
                  <a:moveTo>
                    <a:pt x="2678" y="0"/>
                  </a:moveTo>
                  <a:cubicBezTo>
                    <a:pt x="2088" y="0"/>
                    <a:pt x="1524" y="141"/>
                    <a:pt x="1086" y="551"/>
                  </a:cubicBezTo>
                  <a:cubicBezTo>
                    <a:pt x="897" y="787"/>
                    <a:pt x="708" y="1071"/>
                    <a:pt x="614" y="1354"/>
                  </a:cubicBezTo>
                  <a:cubicBezTo>
                    <a:pt x="331" y="1873"/>
                    <a:pt x="142" y="2439"/>
                    <a:pt x="1" y="3006"/>
                  </a:cubicBezTo>
                  <a:lnTo>
                    <a:pt x="803" y="2628"/>
                  </a:lnTo>
                  <a:cubicBezTo>
                    <a:pt x="1553" y="2467"/>
                    <a:pt x="2303" y="2383"/>
                    <a:pt x="3054" y="2383"/>
                  </a:cubicBezTo>
                  <a:cubicBezTo>
                    <a:pt x="3625" y="2383"/>
                    <a:pt x="4196" y="2432"/>
                    <a:pt x="4767" y="2534"/>
                  </a:cubicBezTo>
                  <a:lnTo>
                    <a:pt x="3965" y="174"/>
                  </a:lnTo>
                  <a:cubicBezTo>
                    <a:pt x="3548" y="75"/>
                    <a:pt x="3106" y="0"/>
                    <a:pt x="2678" y="0"/>
                  </a:cubicBezTo>
                  <a:close/>
                </a:path>
              </a:pathLst>
            </a:custGeom>
            <a:solidFill>
              <a:srgbClr val="915A40"/>
            </a:solidFill>
            <a:ln w="38100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6"/>
            <p:cNvSpPr/>
            <p:nvPr/>
          </p:nvSpPr>
          <p:spPr>
            <a:xfrm rot="650617">
              <a:off x="1630488" y="3051950"/>
              <a:ext cx="185267" cy="75146"/>
            </a:xfrm>
            <a:custGeom>
              <a:avLst/>
              <a:gdLst/>
              <a:ahLst/>
              <a:cxnLst/>
              <a:rect l="l" t="t" r="r" b="b"/>
              <a:pathLst>
                <a:path w="4768" h="3006" extrusionOk="0">
                  <a:moveTo>
                    <a:pt x="2678" y="0"/>
                  </a:moveTo>
                  <a:cubicBezTo>
                    <a:pt x="2088" y="0"/>
                    <a:pt x="1524" y="141"/>
                    <a:pt x="1086" y="551"/>
                  </a:cubicBezTo>
                  <a:cubicBezTo>
                    <a:pt x="897" y="787"/>
                    <a:pt x="708" y="1071"/>
                    <a:pt x="614" y="1354"/>
                  </a:cubicBezTo>
                  <a:cubicBezTo>
                    <a:pt x="331" y="1873"/>
                    <a:pt x="142" y="2439"/>
                    <a:pt x="1" y="3006"/>
                  </a:cubicBezTo>
                  <a:lnTo>
                    <a:pt x="803" y="2628"/>
                  </a:lnTo>
                  <a:cubicBezTo>
                    <a:pt x="1553" y="2467"/>
                    <a:pt x="2303" y="2383"/>
                    <a:pt x="3054" y="2383"/>
                  </a:cubicBezTo>
                  <a:cubicBezTo>
                    <a:pt x="3625" y="2383"/>
                    <a:pt x="4196" y="2432"/>
                    <a:pt x="4767" y="2534"/>
                  </a:cubicBezTo>
                  <a:lnTo>
                    <a:pt x="3965" y="174"/>
                  </a:lnTo>
                  <a:cubicBezTo>
                    <a:pt x="3548" y="75"/>
                    <a:pt x="3106" y="0"/>
                    <a:pt x="2678" y="0"/>
                  </a:cubicBezTo>
                  <a:close/>
                </a:path>
              </a:pathLst>
            </a:custGeom>
            <a:solidFill>
              <a:srgbClr val="915A40"/>
            </a:solidFill>
            <a:ln w="38100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6"/>
            <p:cNvSpPr/>
            <p:nvPr/>
          </p:nvSpPr>
          <p:spPr>
            <a:xfrm rot="715409">
              <a:off x="1728170" y="3148867"/>
              <a:ext cx="75248" cy="20224"/>
            </a:xfrm>
            <a:custGeom>
              <a:avLst/>
              <a:gdLst/>
              <a:ahLst/>
              <a:cxnLst/>
              <a:rect l="l" t="t" r="r" b="b"/>
              <a:pathLst>
                <a:path w="3010" h="809" extrusionOk="0">
                  <a:moveTo>
                    <a:pt x="0" y="171"/>
                  </a:moveTo>
                  <a:cubicBezTo>
                    <a:pt x="968" y="-169"/>
                    <a:pt x="2347" y="26"/>
                    <a:pt x="3010" y="809"/>
                  </a:cubicBezTo>
                </a:path>
              </a:pathLst>
            </a:custGeom>
            <a:noFill/>
            <a:ln w="28575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58" name="Google Shape;3158;p26"/>
            <p:cNvSpPr/>
            <p:nvPr/>
          </p:nvSpPr>
          <p:spPr>
            <a:xfrm>
              <a:off x="1711938" y="2908188"/>
              <a:ext cx="69550" cy="70675"/>
            </a:xfrm>
            <a:custGeom>
              <a:avLst/>
              <a:gdLst/>
              <a:ahLst/>
              <a:cxnLst/>
              <a:rect l="l" t="t" r="r" b="b"/>
              <a:pathLst>
                <a:path w="2782" h="2827" extrusionOk="0">
                  <a:moveTo>
                    <a:pt x="0" y="0"/>
                  </a:moveTo>
                  <a:cubicBezTo>
                    <a:pt x="1292" y="281"/>
                    <a:pt x="2253" y="1616"/>
                    <a:pt x="2782" y="2827"/>
                  </a:cubicBezTo>
                </a:path>
              </a:pathLst>
            </a:custGeom>
            <a:noFill/>
            <a:ln w="38100" cap="flat" cmpd="sng">
              <a:solidFill>
                <a:srgbClr val="C97B56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159" name="Google Shape;3159;p26"/>
            <p:cNvSpPr/>
            <p:nvPr/>
          </p:nvSpPr>
          <p:spPr>
            <a:xfrm>
              <a:off x="2029275" y="1602350"/>
              <a:ext cx="711525" cy="827750"/>
            </a:xfrm>
            <a:custGeom>
              <a:avLst/>
              <a:gdLst/>
              <a:ahLst/>
              <a:cxnLst/>
              <a:rect l="l" t="t" r="r" b="b"/>
              <a:pathLst>
                <a:path w="28461" h="33110" extrusionOk="0">
                  <a:moveTo>
                    <a:pt x="11751" y="1"/>
                  </a:moveTo>
                  <a:cubicBezTo>
                    <a:pt x="10527" y="1"/>
                    <a:pt x="9392" y="552"/>
                    <a:pt x="7316" y="2007"/>
                  </a:cubicBezTo>
                  <a:cubicBezTo>
                    <a:pt x="3257" y="4886"/>
                    <a:pt x="2030" y="9322"/>
                    <a:pt x="1134" y="13051"/>
                  </a:cubicBezTo>
                  <a:cubicBezTo>
                    <a:pt x="237" y="16826"/>
                    <a:pt x="567" y="23056"/>
                    <a:pt x="331" y="25747"/>
                  </a:cubicBezTo>
                  <a:cubicBezTo>
                    <a:pt x="1" y="28484"/>
                    <a:pt x="1039" y="31221"/>
                    <a:pt x="3069" y="33109"/>
                  </a:cubicBezTo>
                  <a:lnTo>
                    <a:pt x="8685" y="33062"/>
                  </a:lnTo>
                  <a:lnTo>
                    <a:pt x="9063" y="30277"/>
                  </a:lnTo>
                  <a:lnTo>
                    <a:pt x="6231" y="27540"/>
                  </a:lnTo>
                  <a:lnTo>
                    <a:pt x="4957" y="24047"/>
                  </a:lnTo>
                  <a:cubicBezTo>
                    <a:pt x="4957" y="24047"/>
                    <a:pt x="4850" y="24057"/>
                    <a:pt x="4680" y="24057"/>
                  </a:cubicBezTo>
                  <a:cubicBezTo>
                    <a:pt x="4015" y="24057"/>
                    <a:pt x="2369" y="23908"/>
                    <a:pt x="2219" y="22443"/>
                  </a:cubicBezTo>
                  <a:cubicBezTo>
                    <a:pt x="1983" y="20602"/>
                    <a:pt x="5004" y="20838"/>
                    <a:pt x="4957" y="20602"/>
                  </a:cubicBezTo>
                  <a:cubicBezTo>
                    <a:pt x="4862" y="20366"/>
                    <a:pt x="4485" y="16543"/>
                    <a:pt x="4485" y="16543"/>
                  </a:cubicBezTo>
                  <a:cubicBezTo>
                    <a:pt x="4485" y="16543"/>
                    <a:pt x="6420" y="14419"/>
                    <a:pt x="6608" y="12201"/>
                  </a:cubicBezTo>
                  <a:cubicBezTo>
                    <a:pt x="7637" y="12388"/>
                    <a:pt x="8683" y="12472"/>
                    <a:pt x="9714" y="12472"/>
                  </a:cubicBezTo>
                  <a:cubicBezTo>
                    <a:pt x="13884" y="12472"/>
                    <a:pt x="17809" y="11109"/>
                    <a:pt x="19398" y="9747"/>
                  </a:cubicBezTo>
                  <a:cubicBezTo>
                    <a:pt x="19965" y="11541"/>
                    <a:pt x="21617" y="12720"/>
                    <a:pt x="22797" y="14844"/>
                  </a:cubicBezTo>
                  <a:cubicBezTo>
                    <a:pt x="23976" y="16968"/>
                    <a:pt x="23976" y="17865"/>
                    <a:pt x="23976" y="17865"/>
                  </a:cubicBezTo>
                  <a:lnTo>
                    <a:pt x="23646" y="20555"/>
                  </a:lnTo>
                  <a:cubicBezTo>
                    <a:pt x="23646" y="20555"/>
                    <a:pt x="26195" y="21027"/>
                    <a:pt x="25864" y="22679"/>
                  </a:cubicBezTo>
                  <a:cubicBezTo>
                    <a:pt x="25655" y="23865"/>
                    <a:pt x="24517" y="24020"/>
                    <a:pt x="23938" y="24020"/>
                  </a:cubicBezTo>
                  <a:cubicBezTo>
                    <a:pt x="23734" y="24020"/>
                    <a:pt x="23599" y="24000"/>
                    <a:pt x="23599" y="24000"/>
                  </a:cubicBezTo>
                  <a:cubicBezTo>
                    <a:pt x="23599" y="24000"/>
                    <a:pt x="23080" y="27257"/>
                    <a:pt x="21239" y="28861"/>
                  </a:cubicBezTo>
                  <a:cubicBezTo>
                    <a:pt x="20437" y="29617"/>
                    <a:pt x="19634" y="30277"/>
                    <a:pt x="18738" y="30844"/>
                  </a:cubicBezTo>
                  <a:lnTo>
                    <a:pt x="18785" y="32496"/>
                  </a:lnTo>
                  <a:lnTo>
                    <a:pt x="27375" y="31929"/>
                  </a:lnTo>
                  <a:cubicBezTo>
                    <a:pt x="27375" y="31929"/>
                    <a:pt x="28460" y="22443"/>
                    <a:pt x="27658" y="17204"/>
                  </a:cubicBezTo>
                  <a:cubicBezTo>
                    <a:pt x="26855" y="11965"/>
                    <a:pt x="26336" y="8048"/>
                    <a:pt x="25062" y="6585"/>
                  </a:cubicBezTo>
                  <a:cubicBezTo>
                    <a:pt x="23788" y="5122"/>
                    <a:pt x="21286" y="5028"/>
                    <a:pt x="21286" y="5028"/>
                  </a:cubicBezTo>
                  <a:cubicBezTo>
                    <a:pt x="21286" y="5028"/>
                    <a:pt x="21286" y="2762"/>
                    <a:pt x="16567" y="1252"/>
                  </a:cubicBezTo>
                  <a:cubicBezTo>
                    <a:pt x="14233" y="528"/>
                    <a:pt x="12949" y="1"/>
                    <a:pt x="11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6"/>
            <p:cNvSpPr/>
            <p:nvPr/>
          </p:nvSpPr>
          <p:spPr>
            <a:xfrm>
              <a:off x="2185025" y="2144425"/>
              <a:ext cx="416525" cy="248525"/>
            </a:xfrm>
            <a:custGeom>
              <a:avLst/>
              <a:gdLst/>
              <a:ahLst/>
              <a:cxnLst/>
              <a:rect l="l" t="t" r="r" b="b"/>
              <a:pathLst>
                <a:path w="16661" h="9941" extrusionOk="0">
                  <a:moveTo>
                    <a:pt x="9844" y="0"/>
                  </a:moveTo>
                  <a:cubicBezTo>
                    <a:pt x="9348" y="0"/>
                    <a:pt x="8847" y="30"/>
                    <a:pt x="8354" y="99"/>
                  </a:cubicBezTo>
                  <a:cubicBezTo>
                    <a:pt x="5004" y="571"/>
                    <a:pt x="1" y="1421"/>
                    <a:pt x="1" y="1421"/>
                  </a:cubicBezTo>
                  <a:lnTo>
                    <a:pt x="1" y="5857"/>
                  </a:lnTo>
                  <a:cubicBezTo>
                    <a:pt x="1107" y="7833"/>
                    <a:pt x="4522" y="9941"/>
                    <a:pt x="8177" y="9941"/>
                  </a:cubicBezTo>
                  <a:cubicBezTo>
                    <a:pt x="11070" y="9941"/>
                    <a:pt x="14115" y="8620"/>
                    <a:pt x="16283" y="4866"/>
                  </a:cubicBezTo>
                  <a:cubicBezTo>
                    <a:pt x="16661" y="1845"/>
                    <a:pt x="15434" y="996"/>
                    <a:pt x="15434" y="996"/>
                  </a:cubicBezTo>
                  <a:cubicBezTo>
                    <a:pt x="15434" y="996"/>
                    <a:pt x="12721" y="0"/>
                    <a:pt x="9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6"/>
            <p:cNvSpPr/>
            <p:nvPr/>
          </p:nvSpPr>
          <p:spPr>
            <a:xfrm>
              <a:off x="2080600" y="1842475"/>
              <a:ext cx="607100" cy="425975"/>
            </a:xfrm>
            <a:custGeom>
              <a:avLst/>
              <a:gdLst/>
              <a:ahLst/>
              <a:cxnLst/>
              <a:rect l="l" t="t" r="r" b="b"/>
              <a:pathLst>
                <a:path w="24284" h="17039" extrusionOk="0">
                  <a:moveTo>
                    <a:pt x="17581" y="1"/>
                  </a:moveTo>
                  <a:cubicBezTo>
                    <a:pt x="14787" y="1602"/>
                    <a:pt x="11649" y="2687"/>
                    <a:pt x="8522" y="2687"/>
                  </a:cubicBezTo>
                  <a:cubicBezTo>
                    <a:pt x="7317" y="2687"/>
                    <a:pt x="6114" y="2526"/>
                    <a:pt x="4933" y="2172"/>
                  </a:cubicBezTo>
                  <a:cubicBezTo>
                    <a:pt x="4319" y="3871"/>
                    <a:pt x="3470" y="5475"/>
                    <a:pt x="2432" y="6938"/>
                  </a:cubicBezTo>
                  <a:lnTo>
                    <a:pt x="2904" y="10997"/>
                  </a:lnTo>
                  <a:cubicBezTo>
                    <a:pt x="2904" y="10997"/>
                    <a:pt x="2858" y="10995"/>
                    <a:pt x="2778" y="10995"/>
                  </a:cubicBezTo>
                  <a:cubicBezTo>
                    <a:pt x="2221" y="10995"/>
                    <a:pt x="1" y="11103"/>
                    <a:pt x="166" y="12838"/>
                  </a:cubicBezTo>
                  <a:cubicBezTo>
                    <a:pt x="275" y="14341"/>
                    <a:pt x="1176" y="14657"/>
                    <a:pt x="1914" y="14657"/>
                  </a:cubicBezTo>
                  <a:cubicBezTo>
                    <a:pt x="2452" y="14657"/>
                    <a:pt x="2904" y="14490"/>
                    <a:pt x="2904" y="14490"/>
                  </a:cubicBezTo>
                  <a:lnTo>
                    <a:pt x="3942" y="17038"/>
                  </a:lnTo>
                  <a:cubicBezTo>
                    <a:pt x="3942" y="17038"/>
                    <a:pt x="3281" y="14537"/>
                    <a:pt x="4178" y="13499"/>
                  </a:cubicBezTo>
                  <a:cubicBezTo>
                    <a:pt x="4178" y="13499"/>
                    <a:pt x="8142" y="13121"/>
                    <a:pt x="11776" y="12460"/>
                  </a:cubicBezTo>
                  <a:cubicBezTo>
                    <a:pt x="12437" y="12339"/>
                    <a:pt x="13130" y="12289"/>
                    <a:pt x="13820" y="12289"/>
                  </a:cubicBezTo>
                  <a:cubicBezTo>
                    <a:pt x="16879" y="12289"/>
                    <a:pt x="19894" y="13263"/>
                    <a:pt x="19894" y="13263"/>
                  </a:cubicBezTo>
                  <a:lnTo>
                    <a:pt x="20602" y="16094"/>
                  </a:lnTo>
                  <a:lnTo>
                    <a:pt x="21499" y="14395"/>
                  </a:lnTo>
                  <a:cubicBezTo>
                    <a:pt x="21669" y="14442"/>
                    <a:pt x="21840" y="14465"/>
                    <a:pt x="22010" y="14465"/>
                  </a:cubicBezTo>
                  <a:cubicBezTo>
                    <a:pt x="22686" y="14465"/>
                    <a:pt x="23320" y="14103"/>
                    <a:pt x="23622" y="13499"/>
                  </a:cubicBezTo>
                  <a:cubicBezTo>
                    <a:pt x="24283" y="12177"/>
                    <a:pt x="24094" y="11658"/>
                    <a:pt x="21593" y="10903"/>
                  </a:cubicBezTo>
                  <a:cubicBezTo>
                    <a:pt x="21876" y="6938"/>
                    <a:pt x="21121" y="5334"/>
                    <a:pt x="19800" y="4343"/>
                  </a:cubicBezTo>
                  <a:cubicBezTo>
                    <a:pt x="18478" y="3399"/>
                    <a:pt x="17817" y="803"/>
                    <a:pt x="17581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6"/>
            <p:cNvSpPr/>
            <p:nvPr/>
          </p:nvSpPr>
          <p:spPr>
            <a:xfrm>
              <a:off x="2257750" y="2368450"/>
              <a:ext cx="242300" cy="59275"/>
            </a:xfrm>
            <a:custGeom>
              <a:avLst/>
              <a:gdLst/>
              <a:ahLst/>
              <a:cxnLst/>
              <a:rect l="l" t="t" r="r" b="b"/>
              <a:pathLst>
                <a:path w="9692" h="2371" extrusionOk="0">
                  <a:moveTo>
                    <a:pt x="226" y="1"/>
                  </a:moveTo>
                  <a:cubicBezTo>
                    <a:pt x="1" y="1"/>
                    <a:pt x="396" y="2371"/>
                    <a:pt x="396" y="2371"/>
                  </a:cubicBezTo>
                  <a:lnTo>
                    <a:pt x="9646" y="1852"/>
                  </a:lnTo>
                  <a:cubicBezTo>
                    <a:pt x="9646" y="1852"/>
                    <a:pt x="9692" y="199"/>
                    <a:pt x="9557" y="199"/>
                  </a:cubicBezTo>
                  <a:cubicBezTo>
                    <a:pt x="9555" y="199"/>
                    <a:pt x="9553" y="199"/>
                    <a:pt x="9552" y="200"/>
                  </a:cubicBezTo>
                  <a:cubicBezTo>
                    <a:pt x="9462" y="229"/>
                    <a:pt x="6878" y="747"/>
                    <a:pt x="4295" y="747"/>
                  </a:cubicBezTo>
                  <a:cubicBezTo>
                    <a:pt x="2780" y="747"/>
                    <a:pt x="1266" y="569"/>
                    <a:pt x="254" y="11"/>
                  </a:cubicBezTo>
                  <a:cubicBezTo>
                    <a:pt x="244" y="4"/>
                    <a:pt x="235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6"/>
            <p:cNvSpPr/>
            <p:nvPr/>
          </p:nvSpPr>
          <p:spPr>
            <a:xfrm>
              <a:off x="2201550" y="3382200"/>
              <a:ext cx="287925" cy="590025"/>
            </a:xfrm>
            <a:custGeom>
              <a:avLst/>
              <a:gdLst/>
              <a:ahLst/>
              <a:cxnLst/>
              <a:rect l="l" t="t" r="r" b="b"/>
              <a:pathLst>
                <a:path w="11517" h="23601" extrusionOk="0">
                  <a:moveTo>
                    <a:pt x="11048" y="0"/>
                  </a:moveTo>
                  <a:cubicBezTo>
                    <a:pt x="11047" y="0"/>
                    <a:pt x="11046" y="1"/>
                    <a:pt x="11044" y="2"/>
                  </a:cubicBezTo>
                  <a:cubicBezTo>
                    <a:pt x="10966" y="65"/>
                    <a:pt x="9912" y="86"/>
                    <a:pt x="8541" y="86"/>
                  </a:cubicBezTo>
                  <a:cubicBezTo>
                    <a:pt x="5800" y="86"/>
                    <a:pt x="1794" y="2"/>
                    <a:pt x="1794" y="2"/>
                  </a:cubicBezTo>
                  <a:cubicBezTo>
                    <a:pt x="1464" y="191"/>
                    <a:pt x="1" y="23459"/>
                    <a:pt x="1" y="23459"/>
                  </a:cubicBezTo>
                  <a:lnTo>
                    <a:pt x="11516" y="23600"/>
                  </a:lnTo>
                  <a:cubicBezTo>
                    <a:pt x="11516" y="23600"/>
                    <a:pt x="11283" y="0"/>
                    <a:pt x="110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6"/>
            <p:cNvSpPr/>
            <p:nvPr/>
          </p:nvSpPr>
          <p:spPr>
            <a:xfrm>
              <a:off x="1969100" y="3968650"/>
              <a:ext cx="797650" cy="2239500"/>
            </a:xfrm>
            <a:custGeom>
              <a:avLst/>
              <a:gdLst/>
              <a:ahLst/>
              <a:cxnLst/>
              <a:rect l="l" t="t" r="r" b="b"/>
              <a:pathLst>
                <a:path w="31906" h="89580" extrusionOk="0">
                  <a:moveTo>
                    <a:pt x="9346" y="1"/>
                  </a:moveTo>
                  <a:lnTo>
                    <a:pt x="8874" y="30300"/>
                  </a:lnTo>
                  <a:lnTo>
                    <a:pt x="1" y="27846"/>
                  </a:lnTo>
                  <a:lnTo>
                    <a:pt x="1794" y="87832"/>
                  </a:lnTo>
                  <a:lnTo>
                    <a:pt x="13074" y="89154"/>
                  </a:lnTo>
                  <a:cubicBezTo>
                    <a:pt x="13074" y="89154"/>
                    <a:pt x="13641" y="47574"/>
                    <a:pt x="13499" y="42241"/>
                  </a:cubicBezTo>
                  <a:cubicBezTo>
                    <a:pt x="13269" y="32388"/>
                    <a:pt x="15554" y="10720"/>
                    <a:pt x="15797" y="10720"/>
                  </a:cubicBezTo>
                  <a:cubicBezTo>
                    <a:pt x="15803" y="10720"/>
                    <a:pt x="15808" y="10734"/>
                    <a:pt x="15812" y="10761"/>
                  </a:cubicBezTo>
                  <a:cubicBezTo>
                    <a:pt x="15812" y="10761"/>
                    <a:pt x="16803" y="49320"/>
                    <a:pt x="17511" y="56636"/>
                  </a:cubicBezTo>
                  <a:cubicBezTo>
                    <a:pt x="18169" y="63878"/>
                    <a:pt x="18312" y="89580"/>
                    <a:pt x="19480" y="89580"/>
                  </a:cubicBezTo>
                  <a:cubicBezTo>
                    <a:pt x="19484" y="89580"/>
                    <a:pt x="19489" y="89579"/>
                    <a:pt x="19493" y="89579"/>
                  </a:cubicBezTo>
                  <a:cubicBezTo>
                    <a:pt x="20626" y="89437"/>
                    <a:pt x="30348" y="86700"/>
                    <a:pt x="30348" y="86700"/>
                  </a:cubicBezTo>
                  <a:lnTo>
                    <a:pt x="31905" y="28507"/>
                  </a:lnTo>
                  <a:lnTo>
                    <a:pt x="31905" y="28507"/>
                  </a:lnTo>
                  <a:cubicBezTo>
                    <a:pt x="31905" y="28507"/>
                    <a:pt x="26255" y="30086"/>
                    <a:pt x="21542" y="30086"/>
                  </a:cubicBezTo>
                  <a:cubicBezTo>
                    <a:pt x="21232" y="30086"/>
                    <a:pt x="20926" y="30079"/>
                    <a:pt x="20626" y="30064"/>
                  </a:cubicBezTo>
                  <a:cubicBezTo>
                    <a:pt x="20154" y="17699"/>
                    <a:pt x="20814" y="142"/>
                    <a:pt x="20814" y="142"/>
                  </a:cubicBezTo>
                  <a:lnTo>
                    <a:pt x="93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6"/>
            <p:cNvSpPr/>
            <p:nvPr/>
          </p:nvSpPr>
          <p:spPr>
            <a:xfrm>
              <a:off x="1952600" y="3382250"/>
              <a:ext cx="293800" cy="177000"/>
            </a:xfrm>
            <a:custGeom>
              <a:avLst/>
              <a:gdLst/>
              <a:ahLst/>
              <a:cxnLst/>
              <a:rect l="l" t="t" r="r" b="b"/>
              <a:pathLst>
                <a:path w="11752" h="7080" extrusionOk="0">
                  <a:moveTo>
                    <a:pt x="11752" y="0"/>
                  </a:moveTo>
                  <a:lnTo>
                    <a:pt x="0" y="897"/>
                  </a:lnTo>
                  <a:lnTo>
                    <a:pt x="236" y="3729"/>
                  </a:lnTo>
                  <a:lnTo>
                    <a:pt x="11091" y="7080"/>
                  </a:lnTo>
                  <a:lnTo>
                    <a:pt x="117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6"/>
            <p:cNvSpPr/>
            <p:nvPr/>
          </p:nvSpPr>
          <p:spPr>
            <a:xfrm>
              <a:off x="2477650" y="3359825"/>
              <a:ext cx="359900" cy="1355725"/>
            </a:xfrm>
            <a:custGeom>
              <a:avLst/>
              <a:gdLst/>
              <a:ahLst/>
              <a:cxnLst/>
              <a:rect l="l" t="t" r="r" b="b"/>
              <a:pathLst>
                <a:path w="14396" h="54229" extrusionOk="0">
                  <a:moveTo>
                    <a:pt x="11280" y="0"/>
                  </a:moveTo>
                  <a:lnTo>
                    <a:pt x="0" y="850"/>
                  </a:lnTo>
                  <a:lnTo>
                    <a:pt x="472" y="9298"/>
                  </a:lnTo>
                  <a:lnTo>
                    <a:pt x="6655" y="11280"/>
                  </a:lnTo>
                  <a:cubicBezTo>
                    <a:pt x="6655" y="11280"/>
                    <a:pt x="8637" y="43374"/>
                    <a:pt x="8637" y="47810"/>
                  </a:cubicBezTo>
                  <a:cubicBezTo>
                    <a:pt x="8637" y="52199"/>
                    <a:pt x="7740" y="54229"/>
                    <a:pt x="7740" y="54229"/>
                  </a:cubicBezTo>
                  <a:lnTo>
                    <a:pt x="11516" y="52907"/>
                  </a:lnTo>
                  <a:cubicBezTo>
                    <a:pt x="11516" y="52907"/>
                    <a:pt x="11582" y="52935"/>
                    <a:pt x="11693" y="52935"/>
                  </a:cubicBezTo>
                  <a:cubicBezTo>
                    <a:pt x="12119" y="52935"/>
                    <a:pt x="13210" y="52518"/>
                    <a:pt x="13734" y="48471"/>
                  </a:cubicBezTo>
                  <a:cubicBezTo>
                    <a:pt x="14395" y="43374"/>
                    <a:pt x="11280" y="0"/>
                    <a:pt x="11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6"/>
            <p:cNvSpPr/>
            <p:nvPr/>
          </p:nvSpPr>
          <p:spPr>
            <a:xfrm>
              <a:off x="2931900" y="3064850"/>
              <a:ext cx="99150" cy="134525"/>
            </a:xfrm>
            <a:custGeom>
              <a:avLst/>
              <a:gdLst/>
              <a:ahLst/>
              <a:cxnLst/>
              <a:rect l="l" t="t" r="r" b="b"/>
              <a:pathLst>
                <a:path w="3966" h="5381" extrusionOk="0">
                  <a:moveTo>
                    <a:pt x="2266" y="1"/>
                  </a:moveTo>
                  <a:cubicBezTo>
                    <a:pt x="1558" y="708"/>
                    <a:pt x="803" y="1322"/>
                    <a:pt x="1" y="1841"/>
                  </a:cubicBezTo>
                  <a:lnTo>
                    <a:pt x="3729" y="5381"/>
                  </a:lnTo>
                  <a:lnTo>
                    <a:pt x="3965" y="756"/>
                  </a:lnTo>
                  <a:lnTo>
                    <a:pt x="22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6"/>
            <p:cNvSpPr/>
            <p:nvPr/>
          </p:nvSpPr>
          <p:spPr>
            <a:xfrm>
              <a:off x="1726050" y="3158400"/>
              <a:ext cx="82625" cy="90550"/>
            </a:xfrm>
            <a:custGeom>
              <a:avLst/>
              <a:gdLst/>
              <a:ahLst/>
              <a:cxnLst/>
              <a:rect l="l" t="t" r="r" b="b"/>
              <a:pathLst>
                <a:path w="3305" h="3622" extrusionOk="0">
                  <a:moveTo>
                    <a:pt x="726" y="1"/>
                  </a:moveTo>
                  <a:cubicBezTo>
                    <a:pt x="523" y="1"/>
                    <a:pt x="295" y="89"/>
                    <a:pt x="1" y="317"/>
                  </a:cubicBezTo>
                  <a:lnTo>
                    <a:pt x="661" y="3621"/>
                  </a:lnTo>
                  <a:lnTo>
                    <a:pt x="3304" y="978"/>
                  </a:lnTo>
                  <a:cubicBezTo>
                    <a:pt x="1780" y="978"/>
                    <a:pt x="1400" y="1"/>
                    <a:pt x="7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6"/>
            <p:cNvSpPr/>
            <p:nvPr/>
          </p:nvSpPr>
          <p:spPr>
            <a:xfrm>
              <a:off x="2799750" y="3166325"/>
              <a:ext cx="326875" cy="292200"/>
            </a:xfrm>
            <a:custGeom>
              <a:avLst/>
              <a:gdLst/>
              <a:ahLst/>
              <a:cxnLst/>
              <a:rect l="l" t="t" r="r" b="b"/>
              <a:pathLst>
                <a:path w="13075" h="11688" extrusionOk="0">
                  <a:moveTo>
                    <a:pt x="9723" y="0"/>
                  </a:moveTo>
                  <a:lnTo>
                    <a:pt x="9534" y="7269"/>
                  </a:lnTo>
                  <a:lnTo>
                    <a:pt x="1" y="8165"/>
                  </a:lnTo>
                  <a:cubicBezTo>
                    <a:pt x="1" y="8165"/>
                    <a:pt x="2811" y="11687"/>
                    <a:pt x="5927" y="11687"/>
                  </a:cubicBezTo>
                  <a:cubicBezTo>
                    <a:pt x="6308" y="11687"/>
                    <a:pt x="6694" y="11634"/>
                    <a:pt x="7080" y="11516"/>
                  </a:cubicBezTo>
                  <a:cubicBezTo>
                    <a:pt x="10620" y="10383"/>
                    <a:pt x="13074" y="661"/>
                    <a:pt x="13074" y="661"/>
                  </a:cubicBezTo>
                  <a:lnTo>
                    <a:pt x="13074" y="661"/>
                  </a:lnTo>
                  <a:cubicBezTo>
                    <a:pt x="12424" y="1066"/>
                    <a:pt x="11886" y="1216"/>
                    <a:pt x="11445" y="1216"/>
                  </a:cubicBezTo>
                  <a:cubicBezTo>
                    <a:pt x="10189" y="1216"/>
                    <a:pt x="9723" y="0"/>
                    <a:pt x="9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6"/>
            <p:cNvSpPr/>
            <p:nvPr/>
          </p:nvSpPr>
          <p:spPr>
            <a:xfrm>
              <a:off x="1582100" y="3176950"/>
              <a:ext cx="348100" cy="306725"/>
            </a:xfrm>
            <a:custGeom>
              <a:avLst/>
              <a:gdLst/>
              <a:ahLst/>
              <a:cxnLst/>
              <a:rect l="l" t="t" r="r" b="b"/>
              <a:pathLst>
                <a:path w="13924" h="12269" extrusionOk="0">
                  <a:moveTo>
                    <a:pt x="3540" y="0"/>
                  </a:moveTo>
                  <a:lnTo>
                    <a:pt x="4201" y="4012"/>
                  </a:lnTo>
                  <a:lnTo>
                    <a:pt x="3116" y="4861"/>
                  </a:lnTo>
                  <a:lnTo>
                    <a:pt x="898" y="236"/>
                  </a:lnTo>
                  <a:lnTo>
                    <a:pt x="898" y="236"/>
                  </a:lnTo>
                  <a:cubicBezTo>
                    <a:pt x="897" y="236"/>
                    <a:pt x="1" y="1558"/>
                    <a:pt x="1983" y="5097"/>
                  </a:cubicBezTo>
                  <a:cubicBezTo>
                    <a:pt x="4012" y="8637"/>
                    <a:pt x="4201" y="9770"/>
                    <a:pt x="6655" y="11091"/>
                  </a:cubicBezTo>
                  <a:cubicBezTo>
                    <a:pt x="7728" y="11680"/>
                    <a:pt x="8894" y="12269"/>
                    <a:pt x="10033" y="12269"/>
                  </a:cubicBezTo>
                  <a:cubicBezTo>
                    <a:pt x="11450" y="12269"/>
                    <a:pt x="12825" y="11358"/>
                    <a:pt x="13924" y="8401"/>
                  </a:cubicBezTo>
                  <a:lnTo>
                    <a:pt x="13924" y="8401"/>
                  </a:lnTo>
                  <a:cubicBezTo>
                    <a:pt x="10384" y="8873"/>
                    <a:pt x="6844" y="9062"/>
                    <a:pt x="6844" y="9062"/>
                  </a:cubicBezTo>
                  <a:lnTo>
                    <a:pt x="6183" y="1133"/>
                  </a:lnTo>
                  <a:lnTo>
                    <a:pt x="3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6"/>
            <p:cNvSpPr/>
            <p:nvPr/>
          </p:nvSpPr>
          <p:spPr>
            <a:xfrm>
              <a:off x="2203900" y="1842475"/>
              <a:ext cx="477575" cy="402375"/>
            </a:xfrm>
            <a:custGeom>
              <a:avLst/>
              <a:gdLst/>
              <a:ahLst/>
              <a:cxnLst/>
              <a:rect l="l" t="t" r="r" b="b"/>
              <a:pathLst>
                <a:path w="19103" h="16095" extrusionOk="0">
                  <a:moveTo>
                    <a:pt x="12649" y="1"/>
                  </a:moveTo>
                  <a:cubicBezTo>
                    <a:pt x="9582" y="2035"/>
                    <a:pt x="6906" y="2839"/>
                    <a:pt x="4306" y="2839"/>
                  </a:cubicBezTo>
                  <a:cubicBezTo>
                    <a:pt x="2865" y="2839"/>
                    <a:pt x="1448" y="2592"/>
                    <a:pt x="1" y="2172"/>
                  </a:cubicBezTo>
                  <a:lnTo>
                    <a:pt x="1" y="2172"/>
                  </a:lnTo>
                  <a:cubicBezTo>
                    <a:pt x="1598" y="3320"/>
                    <a:pt x="3974" y="3658"/>
                    <a:pt x="6214" y="3658"/>
                  </a:cubicBezTo>
                  <a:cubicBezTo>
                    <a:pt x="9404" y="3658"/>
                    <a:pt x="12319" y="2974"/>
                    <a:pt x="12319" y="2974"/>
                  </a:cubicBezTo>
                  <a:cubicBezTo>
                    <a:pt x="13027" y="4154"/>
                    <a:pt x="13593" y="5428"/>
                    <a:pt x="14065" y="6702"/>
                  </a:cubicBezTo>
                  <a:cubicBezTo>
                    <a:pt x="14490" y="8260"/>
                    <a:pt x="13641" y="12460"/>
                    <a:pt x="13641" y="12460"/>
                  </a:cubicBezTo>
                  <a:cubicBezTo>
                    <a:pt x="13641" y="12460"/>
                    <a:pt x="15812" y="14914"/>
                    <a:pt x="15670" y="16094"/>
                  </a:cubicBezTo>
                  <a:lnTo>
                    <a:pt x="16567" y="14395"/>
                  </a:lnTo>
                  <a:cubicBezTo>
                    <a:pt x="16567" y="14395"/>
                    <a:pt x="16863" y="14460"/>
                    <a:pt x="17238" y="14460"/>
                  </a:cubicBezTo>
                  <a:cubicBezTo>
                    <a:pt x="17821" y="14460"/>
                    <a:pt x="18594" y="14303"/>
                    <a:pt x="18738" y="13499"/>
                  </a:cubicBezTo>
                  <a:cubicBezTo>
                    <a:pt x="19102" y="12222"/>
                    <a:pt x="18102" y="10945"/>
                    <a:pt x="16799" y="10945"/>
                  </a:cubicBezTo>
                  <a:cubicBezTo>
                    <a:pt x="16754" y="10945"/>
                    <a:pt x="16707" y="10947"/>
                    <a:pt x="16661" y="10950"/>
                  </a:cubicBezTo>
                  <a:cubicBezTo>
                    <a:pt x="16661" y="10950"/>
                    <a:pt x="16850" y="6466"/>
                    <a:pt x="16048" y="5664"/>
                  </a:cubicBezTo>
                  <a:cubicBezTo>
                    <a:pt x="12838" y="2360"/>
                    <a:pt x="12933" y="284"/>
                    <a:pt x="12649" y="1"/>
                  </a:cubicBezTo>
                  <a:close/>
                </a:path>
              </a:pathLst>
            </a:custGeom>
            <a:solidFill>
              <a:srgbClr val="915A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6"/>
            <p:cNvSpPr/>
            <p:nvPr/>
          </p:nvSpPr>
          <p:spPr>
            <a:xfrm>
              <a:off x="2264075" y="2368700"/>
              <a:ext cx="234825" cy="59025"/>
            </a:xfrm>
            <a:custGeom>
              <a:avLst/>
              <a:gdLst/>
              <a:ahLst/>
              <a:cxnLst/>
              <a:rect l="l" t="t" r="r" b="b"/>
              <a:pathLst>
                <a:path w="9393" h="2361" extrusionOk="0">
                  <a:moveTo>
                    <a:pt x="1" y="1"/>
                  </a:moveTo>
                  <a:lnTo>
                    <a:pt x="143" y="2361"/>
                  </a:lnTo>
                  <a:lnTo>
                    <a:pt x="9393" y="1842"/>
                  </a:lnTo>
                  <a:lnTo>
                    <a:pt x="9299" y="190"/>
                  </a:lnTo>
                  <a:cubicBezTo>
                    <a:pt x="8053" y="576"/>
                    <a:pt x="6707" y="711"/>
                    <a:pt x="5437" y="711"/>
                  </a:cubicBezTo>
                  <a:cubicBezTo>
                    <a:pt x="2520" y="7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6"/>
            <p:cNvSpPr/>
            <p:nvPr/>
          </p:nvSpPr>
          <p:spPr>
            <a:xfrm>
              <a:off x="2087700" y="2105325"/>
              <a:ext cx="106800" cy="137150"/>
            </a:xfrm>
            <a:custGeom>
              <a:avLst/>
              <a:gdLst/>
              <a:ahLst/>
              <a:cxnLst/>
              <a:rect l="l" t="t" r="r" b="b"/>
              <a:pathLst>
                <a:path w="4272" h="5486" extrusionOk="0">
                  <a:moveTo>
                    <a:pt x="2343" y="1"/>
                  </a:moveTo>
                  <a:cubicBezTo>
                    <a:pt x="1725" y="1"/>
                    <a:pt x="0" y="1250"/>
                    <a:pt x="449" y="2371"/>
                  </a:cubicBezTo>
                  <a:cubicBezTo>
                    <a:pt x="983" y="3755"/>
                    <a:pt x="1749" y="3986"/>
                    <a:pt x="2200" y="3986"/>
                  </a:cubicBezTo>
                  <a:cubicBezTo>
                    <a:pt x="2426" y="3986"/>
                    <a:pt x="2572" y="3928"/>
                    <a:pt x="2572" y="3928"/>
                  </a:cubicBezTo>
                  <a:lnTo>
                    <a:pt x="3658" y="5486"/>
                  </a:lnTo>
                  <a:cubicBezTo>
                    <a:pt x="3658" y="5061"/>
                    <a:pt x="4271" y="3173"/>
                    <a:pt x="3894" y="2985"/>
                  </a:cubicBezTo>
                  <a:cubicBezTo>
                    <a:pt x="3516" y="2796"/>
                    <a:pt x="2950" y="200"/>
                    <a:pt x="2431" y="11"/>
                  </a:cubicBezTo>
                  <a:cubicBezTo>
                    <a:pt x="2405" y="4"/>
                    <a:pt x="2376" y="1"/>
                    <a:pt x="2343" y="1"/>
                  </a:cubicBezTo>
                  <a:close/>
                </a:path>
              </a:pathLst>
            </a:custGeom>
            <a:solidFill>
              <a:srgbClr val="C97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6"/>
            <p:cNvSpPr/>
            <p:nvPr/>
          </p:nvSpPr>
          <p:spPr>
            <a:xfrm>
              <a:off x="2201550" y="3381075"/>
              <a:ext cx="280850" cy="598225"/>
            </a:xfrm>
            <a:custGeom>
              <a:avLst/>
              <a:gdLst/>
              <a:ahLst/>
              <a:cxnLst/>
              <a:rect l="l" t="t" r="r" b="b"/>
              <a:pathLst>
                <a:path w="11234" h="23929" extrusionOk="0">
                  <a:moveTo>
                    <a:pt x="11044" y="0"/>
                  </a:moveTo>
                  <a:lnTo>
                    <a:pt x="1180" y="472"/>
                  </a:lnTo>
                  <a:lnTo>
                    <a:pt x="1" y="23504"/>
                  </a:lnTo>
                  <a:lnTo>
                    <a:pt x="2785" y="23928"/>
                  </a:lnTo>
                  <a:lnTo>
                    <a:pt x="3257" y="7268"/>
                  </a:lnTo>
                  <a:lnTo>
                    <a:pt x="11233" y="9014"/>
                  </a:lnTo>
                  <a:lnTo>
                    <a:pt x="110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6"/>
            <p:cNvSpPr/>
            <p:nvPr/>
          </p:nvSpPr>
          <p:spPr>
            <a:xfrm>
              <a:off x="1972650" y="3968650"/>
              <a:ext cx="516825" cy="2228850"/>
            </a:xfrm>
            <a:custGeom>
              <a:avLst/>
              <a:gdLst/>
              <a:ahLst/>
              <a:cxnLst/>
              <a:rect l="l" t="t" r="r" b="b"/>
              <a:pathLst>
                <a:path w="20673" h="89154" extrusionOk="0">
                  <a:moveTo>
                    <a:pt x="9157" y="1"/>
                  </a:moveTo>
                  <a:cubicBezTo>
                    <a:pt x="8543" y="1605"/>
                    <a:pt x="8732" y="30300"/>
                    <a:pt x="8732" y="30300"/>
                  </a:cubicBezTo>
                  <a:lnTo>
                    <a:pt x="1" y="28460"/>
                  </a:lnTo>
                  <a:lnTo>
                    <a:pt x="8260" y="34784"/>
                  </a:lnTo>
                  <a:lnTo>
                    <a:pt x="7363" y="88635"/>
                  </a:lnTo>
                  <a:lnTo>
                    <a:pt x="12932" y="89154"/>
                  </a:lnTo>
                  <a:cubicBezTo>
                    <a:pt x="12932" y="89154"/>
                    <a:pt x="13263" y="57061"/>
                    <a:pt x="13263" y="46017"/>
                  </a:cubicBezTo>
                  <a:cubicBezTo>
                    <a:pt x="13263" y="34926"/>
                    <a:pt x="15292" y="10714"/>
                    <a:pt x="15292" y="10714"/>
                  </a:cubicBezTo>
                  <a:lnTo>
                    <a:pt x="15292" y="10714"/>
                  </a:lnTo>
                  <a:cubicBezTo>
                    <a:pt x="15292" y="10714"/>
                    <a:pt x="14757" y="10886"/>
                    <a:pt x="14181" y="10886"/>
                  </a:cubicBezTo>
                  <a:cubicBezTo>
                    <a:pt x="13477" y="10886"/>
                    <a:pt x="12713" y="10629"/>
                    <a:pt x="12791" y="9487"/>
                  </a:cubicBezTo>
                  <a:cubicBezTo>
                    <a:pt x="12979" y="7410"/>
                    <a:pt x="11658" y="2927"/>
                    <a:pt x="11658" y="2927"/>
                  </a:cubicBezTo>
                  <a:cubicBezTo>
                    <a:pt x="11658" y="2927"/>
                    <a:pt x="19776" y="2927"/>
                    <a:pt x="20531" y="2785"/>
                  </a:cubicBezTo>
                  <a:lnTo>
                    <a:pt x="20672" y="142"/>
                  </a:lnTo>
                  <a:lnTo>
                    <a:pt x="20672" y="142"/>
                  </a:lnTo>
                  <a:cubicBezTo>
                    <a:pt x="19221" y="195"/>
                    <a:pt x="17776" y="222"/>
                    <a:pt x="16336" y="222"/>
                  </a:cubicBezTo>
                  <a:cubicBezTo>
                    <a:pt x="13935" y="222"/>
                    <a:pt x="11546" y="148"/>
                    <a:pt x="91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6"/>
            <p:cNvSpPr/>
            <p:nvPr/>
          </p:nvSpPr>
          <p:spPr>
            <a:xfrm>
              <a:off x="2595625" y="4694300"/>
              <a:ext cx="173475" cy="1490225"/>
            </a:xfrm>
            <a:custGeom>
              <a:avLst/>
              <a:gdLst/>
              <a:ahLst/>
              <a:cxnLst/>
              <a:rect l="l" t="t" r="r" b="b"/>
              <a:pathLst>
                <a:path w="6939" h="59609" extrusionOk="0">
                  <a:moveTo>
                    <a:pt x="6939" y="0"/>
                  </a:moveTo>
                  <a:lnTo>
                    <a:pt x="473" y="1180"/>
                  </a:lnTo>
                  <a:cubicBezTo>
                    <a:pt x="1" y="1652"/>
                    <a:pt x="1" y="59609"/>
                    <a:pt x="1" y="59609"/>
                  </a:cubicBezTo>
                  <a:lnTo>
                    <a:pt x="5900" y="57815"/>
                  </a:lnTo>
                  <a:lnTo>
                    <a:pt x="69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6"/>
            <p:cNvSpPr/>
            <p:nvPr/>
          </p:nvSpPr>
          <p:spPr>
            <a:xfrm>
              <a:off x="2223975" y="2153975"/>
              <a:ext cx="371675" cy="233000"/>
            </a:xfrm>
            <a:custGeom>
              <a:avLst/>
              <a:gdLst/>
              <a:ahLst/>
              <a:cxnLst/>
              <a:rect l="l" t="t" r="r" b="b"/>
              <a:pathLst>
                <a:path w="14867" h="9320" extrusionOk="0">
                  <a:moveTo>
                    <a:pt x="12838" y="0"/>
                  </a:moveTo>
                  <a:cubicBezTo>
                    <a:pt x="12838" y="0"/>
                    <a:pt x="11705" y="2690"/>
                    <a:pt x="10383" y="5333"/>
                  </a:cubicBezTo>
                  <a:cubicBezTo>
                    <a:pt x="9632" y="6835"/>
                    <a:pt x="7876" y="7621"/>
                    <a:pt x="5650" y="7621"/>
                  </a:cubicBezTo>
                  <a:cubicBezTo>
                    <a:pt x="3959" y="7621"/>
                    <a:pt x="1997" y="7167"/>
                    <a:pt x="0" y="6230"/>
                  </a:cubicBezTo>
                  <a:lnTo>
                    <a:pt x="0" y="6230"/>
                  </a:lnTo>
                  <a:cubicBezTo>
                    <a:pt x="1636" y="7734"/>
                    <a:pt x="1657" y="9320"/>
                    <a:pt x="6466" y="9320"/>
                  </a:cubicBezTo>
                  <a:cubicBezTo>
                    <a:pt x="6790" y="9320"/>
                    <a:pt x="7135" y="9313"/>
                    <a:pt x="7504" y="9298"/>
                  </a:cubicBezTo>
                  <a:cubicBezTo>
                    <a:pt x="13404" y="9062"/>
                    <a:pt x="14867" y="3634"/>
                    <a:pt x="14867" y="3634"/>
                  </a:cubicBezTo>
                  <a:lnTo>
                    <a:pt x="13876" y="614"/>
                  </a:lnTo>
                  <a:lnTo>
                    <a:pt x="128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6"/>
            <p:cNvSpPr/>
            <p:nvPr/>
          </p:nvSpPr>
          <p:spPr>
            <a:xfrm>
              <a:off x="1655250" y="3018775"/>
              <a:ext cx="135725" cy="31950"/>
            </a:xfrm>
            <a:custGeom>
              <a:avLst/>
              <a:gdLst/>
              <a:ahLst/>
              <a:cxnLst/>
              <a:rect l="l" t="t" r="r" b="b"/>
              <a:pathLst>
                <a:path w="5429" h="1278" extrusionOk="0">
                  <a:moveTo>
                    <a:pt x="3582" y="1"/>
                  </a:moveTo>
                  <a:cubicBezTo>
                    <a:pt x="3409" y="1"/>
                    <a:pt x="3236" y="17"/>
                    <a:pt x="3069" y="50"/>
                  </a:cubicBezTo>
                  <a:cubicBezTo>
                    <a:pt x="1936" y="97"/>
                    <a:pt x="567" y="286"/>
                    <a:pt x="1" y="1277"/>
                  </a:cubicBezTo>
                  <a:lnTo>
                    <a:pt x="2738" y="1136"/>
                  </a:lnTo>
                  <a:lnTo>
                    <a:pt x="5428" y="1136"/>
                  </a:lnTo>
                  <a:cubicBezTo>
                    <a:pt x="5334" y="664"/>
                    <a:pt x="4956" y="286"/>
                    <a:pt x="4485" y="144"/>
                  </a:cubicBezTo>
                  <a:cubicBezTo>
                    <a:pt x="4210" y="53"/>
                    <a:pt x="3897" y="1"/>
                    <a:pt x="3582" y="1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6"/>
            <p:cNvSpPr/>
            <p:nvPr/>
          </p:nvSpPr>
          <p:spPr>
            <a:xfrm>
              <a:off x="1678850" y="3077750"/>
              <a:ext cx="113075" cy="36675"/>
            </a:xfrm>
            <a:custGeom>
              <a:avLst/>
              <a:gdLst/>
              <a:ahLst/>
              <a:cxnLst/>
              <a:rect l="l" t="t" r="r" b="b"/>
              <a:pathLst>
                <a:path w="4523" h="1467" extrusionOk="0">
                  <a:moveTo>
                    <a:pt x="2698" y="1"/>
                  </a:moveTo>
                  <a:cubicBezTo>
                    <a:pt x="2664" y="1"/>
                    <a:pt x="2630" y="2"/>
                    <a:pt x="2597" y="4"/>
                  </a:cubicBezTo>
                  <a:cubicBezTo>
                    <a:pt x="1794" y="4"/>
                    <a:pt x="992" y="287"/>
                    <a:pt x="378" y="853"/>
                  </a:cubicBezTo>
                  <a:cubicBezTo>
                    <a:pt x="237" y="995"/>
                    <a:pt x="1" y="1325"/>
                    <a:pt x="237" y="1467"/>
                  </a:cubicBezTo>
                  <a:lnTo>
                    <a:pt x="4343" y="1420"/>
                  </a:lnTo>
                  <a:cubicBezTo>
                    <a:pt x="4352" y="1438"/>
                    <a:pt x="4364" y="1445"/>
                    <a:pt x="4378" y="1445"/>
                  </a:cubicBezTo>
                  <a:cubicBezTo>
                    <a:pt x="4437" y="1445"/>
                    <a:pt x="4523" y="1307"/>
                    <a:pt x="4484" y="1231"/>
                  </a:cubicBezTo>
                  <a:cubicBezTo>
                    <a:pt x="4168" y="507"/>
                    <a:pt x="3462" y="1"/>
                    <a:pt x="2698" y="1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6"/>
            <p:cNvSpPr/>
            <p:nvPr/>
          </p:nvSpPr>
          <p:spPr>
            <a:xfrm>
              <a:off x="2917725" y="2813275"/>
              <a:ext cx="158151" cy="102599"/>
            </a:xfrm>
            <a:custGeom>
              <a:avLst/>
              <a:gdLst/>
              <a:ahLst/>
              <a:cxnLst/>
              <a:rect l="l" t="t" r="r" b="b"/>
              <a:pathLst>
                <a:path w="5712" h="3315" extrusionOk="0">
                  <a:moveTo>
                    <a:pt x="2882" y="1"/>
                  </a:moveTo>
                  <a:cubicBezTo>
                    <a:pt x="2216" y="1"/>
                    <a:pt x="1594" y="287"/>
                    <a:pt x="1181" y="813"/>
                  </a:cubicBezTo>
                  <a:cubicBezTo>
                    <a:pt x="662" y="1427"/>
                    <a:pt x="237" y="2182"/>
                    <a:pt x="1" y="2937"/>
                  </a:cubicBezTo>
                  <a:lnTo>
                    <a:pt x="756" y="2512"/>
                  </a:lnTo>
                  <a:cubicBezTo>
                    <a:pt x="2361" y="2890"/>
                    <a:pt x="4013" y="3173"/>
                    <a:pt x="5712" y="3314"/>
                  </a:cubicBezTo>
                  <a:cubicBezTo>
                    <a:pt x="5617" y="2182"/>
                    <a:pt x="5051" y="1096"/>
                    <a:pt x="4107" y="436"/>
                  </a:cubicBezTo>
                  <a:cubicBezTo>
                    <a:pt x="3871" y="247"/>
                    <a:pt x="3635" y="105"/>
                    <a:pt x="3399" y="58"/>
                  </a:cubicBezTo>
                  <a:cubicBezTo>
                    <a:pt x="3226" y="19"/>
                    <a:pt x="3052" y="1"/>
                    <a:pt x="2882" y="1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6"/>
            <p:cNvSpPr/>
            <p:nvPr/>
          </p:nvSpPr>
          <p:spPr>
            <a:xfrm>
              <a:off x="2908900" y="2888725"/>
              <a:ext cx="191177" cy="90550"/>
            </a:xfrm>
            <a:custGeom>
              <a:avLst/>
              <a:gdLst/>
              <a:ahLst/>
              <a:cxnLst/>
              <a:rect l="l" t="t" r="r" b="b"/>
              <a:pathLst>
                <a:path w="5806" h="1717" extrusionOk="0">
                  <a:moveTo>
                    <a:pt x="2059" y="0"/>
                  </a:moveTo>
                  <a:cubicBezTo>
                    <a:pt x="1800" y="0"/>
                    <a:pt x="1535" y="53"/>
                    <a:pt x="1322" y="159"/>
                  </a:cubicBezTo>
                  <a:cubicBezTo>
                    <a:pt x="709" y="443"/>
                    <a:pt x="567" y="1292"/>
                    <a:pt x="1" y="1717"/>
                  </a:cubicBezTo>
                  <a:lnTo>
                    <a:pt x="1133" y="1103"/>
                  </a:lnTo>
                  <a:cubicBezTo>
                    <a:pt x="2160" y="1264"/>
                    <a:pt x="3208" y="1359"/>
                    <a:pt x="4262" y="1359"/>
                  </a:cubicBezTo>
                  <a:cubicBezTo>
                    <a:pt x="4760" y="1359"/>
                    <a:pt x="5259" y="1337"/>
                    <a:pt x="5759" y="1292"/>
                  </a:cubicBezTo>
                  <a:cubicBezTo>
                    <a:pt x="5806" y="915"/>
                    <a:pt x="5664" y="537"/>
                    <a:pt x="5287" y="395"/>
                  </a:cubicBezTo>
                  <a:cubicBezTo>
                    <a:pt x="5013" y="239"/>
                    <a:pt x="4707" y="147"/>
                    <a:pt x="4395" y="147"/>
                  </a:cubicBezTo>
                  <a:cubicBezTo>
                    <a:pt x="4331" y="147"/>
                    <a:pt x="4266" y="151"/>
                    <a:pt x="4201" y="159"/>
                  </a:cubicBezTo>
                  <a:lnTo>
                    <a:pt x="2313" y="18"/>
                  </a:lnTo>
                  <a:cubicBezTo>
                    <a:pt x="2231" y="6"/>
                    <a:pt x="2145" y="0"/>
                    <a:pt x="2059" y="0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6"/>
            <p:cNvSpPr/>
            <p:nvPr/>
          </p:nvSpPr>
          <p:spPr>
            <a:xfrm>
              <a:off x="2919525" y="2966050"/>
              <a:ext cx="135700" cy="67275"/>
            </a:xfrm>
            <a:custGeom>
              <a:avLst/>
              <a:gdLst/>
              <a:ahLst/>
              <a:cxnLst/>
              <a:rect l="l" t="t" r="r" b="b"/>
              <a:pathLst>
                <a:path w="5428" h="1577" extrusionOk="0">
                  <a:moveTo>
                    <a:pt x="4343" y="0"/>
                  </a:moveTo>
                  <a:cubicBezTo>
                    <a:pt x="4280" y="0"/>
                    <a:pt x="4217" y="6"/>
                    <a:pt x="4153" y="19"/>
                  </a:cubicBezTo>
                  <a:lnTo>
                    <a:pt x="2973" y="19"/>
                  </a:lnTo>
                  <a:cubicBezTo>
                    <a:pt x="2868" y="11"/>
                    <a:pt x="2763" y="7"/>
                    <a:pt x="2658" y="7"/>
                  </a:cubicBezTo>
                  <a:cubicBezTo>
                    <a:pt x="2149" y="7"/>
                    <a:pt x="1641" y="99"/>
                    <a:pt x="1133" y="255"/>
                  </a:cubicBezTo>
                  <a:cubicBezTo>
                    <a:pt x="566" y="444"/>
                    <a:pt x="95" y="963"/>
                    <a:pt x="0" y="1576"/>
                  </a:cubicBezTo>
                  <a:lnTo>
                    <a:pt x="3634" y="1199"/>
                  </a:lnTo>
                  <a:lnTo>
                    <a:pt x="5239" y="1199"/>
                  </a:lnTo>
                  <a:cubicBezTo>
                    <a:pt x="5428" y="821"/>
                    <a:pt x="5239" y="302"/>
                    <a:pt x="4861" y="113"/>
                  </a:cubicBezTo>
                  <a:cubicBezTo>
                    <a:pt x="4689" y="44"/>
                    <a:pt x="4516" y="0"/>
                    <a:pt x="4343" y="0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6"/>
            <p:cNvSpPr/>
            <p:nvPr/>
          </p:nvSpPr>
          <p:spPr>
            <a:xfrm>
              <a:off x="2935450" y="3046700"/>
              <a:ext cx="148675" cy="130275"/>
            </a:xfrm>
            <a:custGeom>
              <a:avLst/>
              <a:gdLst/>
              <a:ahLst/>
              <a:cxnLst/>
              <a:rect l="l" t="t" r="r" b="b"/>
              <a:pathLst>
                <a:path w="5947" h="5211" extrusionOk="0">
                  <a:moveTo>
                    <a:pt x="1350" y="0"/>
                  </a:moveTo>
                  <a:cubicBezTo>
                    <a:pt x="1246" y="0"/>
                    <a:pt x="1142" y="44"/>
                    <a:pt x="1039" y="113"/>
                  </a:cubicBezTo>
                  <a:cubicBezTo>
                    <a:pt x="944" y="207"/>
                    <a:pt x="897" y="302"/>
                    <a:pt x="850" y="443"/>
                  </a:cubicBezTo>
                  <a:lnTo>
                    <a:pt x="0" y="2567"/>
                  </a:lnTo>
                  <a:lnTo>
                    <a:pt x="661" y="2473"/>
                  </a:lnTo>
                  <a:cubicBezTo>
                    <a:pt x="897" y="2284"/>
                    <a:pt x="1039" y="1906"/>
                    <a:pt x="1275" y="1670"/>
                  </a:cubicBezTo>
                  <a:cubicBezTo>
                    <a:pt x="1546" y="1437"/>
                    <a:pt x="1914" y="1268"/>
                    <a:pt x="2273" y="1268"/>
                  </a:cubicBezTo>
                  <a:cubicBezTo>
                    <a:pt x="2350" y="1268"/>
                    <a:pt x="2426" y="1276"/>
                    <a:pt x="2502" y="1293"/>
                  </a:cubicBezTo>
                  <a:cubicBezTo>
                    <a:pt x="2974" y="1340"/>
                    <a:pt x="3398" y="1482"/>
                    <a:pt x="3776" y="1670"/>
                  </a:cubicBezTo>
                  <a:cubicBezTo>
                    <a:pt x="3823" y="2756"/>
                    <a:pt x="3870" y="3841"/>
                    <a:pt x="3870" y="4927"/>
                  </a:cubicBezTo>
                  <a:cubicBezTo>
                    <a:pt x="3870" y="5021"/>
                    <a:pt x="3870" y="5116"/>
                    <a:pt x="3965" y="5163"/>
                  </a:cubicBezTo>
                  <a:cubicBezTo>
                    <a:pt x="4012" y="5210"/>
                    <a:pt x="4106" y="5210"/>
                    <a:pt x="4154" y="5210"/>
                  </a:cubicBezTo>
                  <a:lnTo>
                    <a:pt x="5003" y="5163"/>
                  </a:lnTo>
                  <a:cubicBezTo>
                    <a:pt x="5050" y="3983"/>
                    <a:pt x="5239" y="2803"/>
                    <a:pt x="5664" y="1718"/>
                  </a:cubicBezTo>
                  <a:cubicBezTo>
                    <a:pt x="5805" y="1340"/>
                    <a:pt x="5947" y="821"/>
                    <a:pt x="5664" y="538"/>
                  </a:cubicBezTo>
                  <a:cubicBezTo>
                    <a:pt x="5522" y="443"/>
                    <a:pt x="5381" y="349"/>
                    <a:pt x="5192" y="349"/>
                  </a:cubicBezTo>
                  <a:cubicBezTo>
                    <a:pt x="4123" y="143"/>
                    <a:pt x="3055" y="10"/>
                    <a:pt x="1955" y="10"/>
                  </a:cubicBezTo>
                  <a:cubicBezTo>
                    <a:pt x="1792" y="10"/>
                    <a:pt x="1628" y="12"/>
                    <a:pt x="1463" y="19"/>
                  </a:cubicBezTo>
                  <a:cubicBezTo>
                    <a:pt x="1425" y="6"/>
                    <a:pt x="1388" y="0"/>
                    <a:pt x="1350" y="0"/>
                  </a:cubicBezTo>
                  <a:close/>
                </a:path>
              </a:pathLst>
            </a:custGeom>
            <a:solidFill>
              <a:srgbClr val="915A40"/>
            </a:solidFill>
            <a:ln w="9525" cap="flat" cmpd="sng">
              <a:solidFill>
                <a:srgbClr val="C97B5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6"/>
            <p:cNvSpPr/>
            <p:nvPr/>
          </p:nvSpPr>
          <p:spPr>
            <a:xfrm>
              <a:off x="1697725" y="2378875"/>
              <a:ext cx="1320350" cy="70725"/>
            </a:xfrm>
            <a:custGeom>
              <a:avLst/>
              <a:gdLst/>
              <a:ahLst/>
              <a:cxnLst/>
              <a:rect l="l" t="t" r="r" b="b"/>
              <a:pathLst>
                <a:path w="52814" h="2829" extrusionOk="0">
                  <a:moveTo>
                    <a:pt x="51087" y="1"/>
                  </a:moveTo>
                  <a:cubicBezTo>
                    <a:pt x="49793" y="1"/>
                    <a:pt x="48518" y="54"/>
                    <a:pt x="47244" y="160"/>
                  </a:cubicBezTo>
                  <a:lnTo>
                    <a:pt x="42194" y="396"/>
                  </a:lnTo>
                  <a:lnTo>
                    <a:pt x="32047" y="821"/>
                  </a:lnTo>
                  <a:cubicBezTo>
                    <a:pt x="25298" y="1151"/>
                    <a:pt x="18502" y="1435"/>
                    <a:pt x="11706" y="1765"/>
                  </a:cubicBezTo>
                  <a:cubicBezTo>
                    <a:pt x="7883" y="1907"/>
                    <a:pt x="4060" y="2048"/>
                    <a:pt x="237" y="2473"/>
                  </a:cubicBezTo>
                  <a:cubicBezTo>
                    <a:pt x="1" y="2473"/>
                    <a:pt x="1" y="2756"/>
                    <a:pt x="237" y="2803"/>
                  </a:cubicBezTo>
                  <a:cubicBezTo>
                    <a:pt x="873" y="2821"/>
                    <a:pt x="1510" y="2829"/>
                    <a:pt x="2149" y="2829"/>
                  </a:cubicBezTo>
                  <a:cubicBezTo>
                    <a:pt x="4924" y="2829"/>
                    <a:pt x="7725" y="2682"/>
                    <a:pt x="10526" y="2567"/>
                  </a:cubicBezTo>
                  <a:lnTo>
                    <a:pt x="20673" y="2142"/>
                  </a:lnTo>
                  <a:cubicBezTo>
                    <a:pt x="27516" y="1859"/>
                    <a:pt x="34359" y="1529"/>
                    <a:pt x="41203" y="1246"/>
                  </a:cubicBezTo>
                  <a:lnTo>
                    <a:pt x="46819" y="963"/>
                  </a:lnTo>
                  <a:cubicBezTo>
                    <a:pt x="48707" y="963"/>
                    <a:pt x="50595" y="868"/>
                    <a:pt x="52483" y="632"/>
                  </a:cubicBezTo>
                  <a:cubicBezTo>
                    <a:pt x="52813" y="585"/>
                    <a:pt x="52719" y="66"/>
                    <a:pt x="52388" y="19"/>
                  </a:cubicBezTo>
                  <a:cubicBezTo>
                    <a:pt x="51952" y="7"/>
                    <a:pt x="51518" y="1"/>
                    <a:pt x="51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6"/>
            <p:cNvSpPr/>
            <p:nvPr/>
          </p:nvSpPr>
          <p:spPr>
            <a:xfrm>
              <a:off x="2887075" y="2868950"/>
              <a:ext cx="197050" cy="135750"/>
            </a:xfrm>
            <a:custGeom>
              <a:avLst/>
              <a:gdLst/>
              <a:ahLst/>
              <a:cxnLst/>
              <a:rect l="l" t="t" r="r" b="b"/>
              <a:pathLst>
                <a:path w="7882" h="5430" extrusionOk="0">
                  <a:moveTo>
                    <a:pt x="3570" y="0"/>
                  </a:moveTo>
                  <a:cubicBezTo>
                    <a:pt x="3402" y="0"/>
                    <a:pt x="3235" y="16"/>
                    <a:pt x="3068" y="49"/>
                  </a:cubicBezTo>
                  <a:cubicBezTo>
                    <a:pt x="2596" y="144"/>
                    <a:pt x="2171" y="427"/>
                    <a:pt x="1888" y="804"/>
                  </a:cubicBezTo>
                  <a:cubicBezTo>
                    <a:pt x="1227" y="1512"/>
                    <a:pt x="708" y="2362"/>
                    <a:pt x="331" y="3259"/>
                  </a:cubicBezTo>
                  <a:cubicBezTo>
                    <a:pt x="95" y="3683"/>
                    <a:pt x="0" y="4202"/>
                    <a:pt x="142" y="4627"/>
                  </a:cubicBezTo>
                  <a:cubicBezTo>
                    <a:pt x="236" y="5099"/>
                    <a:pt x="614" y="5382"/>
                    <a:pt x="1086" y="5430"/>
                  </a:cubicBezTo>
                  <a:cubicBezTo>
                    <a:pt x="1558" y="5430"/>
                    <a:pt x="1605" y="4769"/>
                    <a:pt x="1180" y="4674"/>
                  </a:cubicBezTo>
                  <a:cubicBezTo>
                    <a:pt x="95" y="4297"/>
                    <a:pt x="2360" y="1371"/>
                    <a:pt x="2832" y="993"/>
                  </a:cubicBezTo>
                  <a:cubicBezTo>
                    <a:pt x="3074" y="855"/>
                    <a:pt x="3341" y="767"/>
                    <a:pt x="3615" y="767"/>
                  </a:cubicBezTo>
                  <a:cubicBezTo>
                    <a:pt x="3715" y="767"/>
                    <a:pt x="3816" y="779"/>
                    <a:pt x="3918" y="804"/>
                  </a:cubicBezTo>
                  <a:cubicBezTo>
                    <a:pt x="4295" y="899"/>
                    <a:pt x="4720" y="946"/>
                    <a:pt x="5097" y="1040"/>
                  </a:cubicBezTo>
                  <a:lnTo>
                    <a:pt x="6372" y="1276"/>
                  </a:lnTo>
                  <a:cubicBezTo>
                    <a:pt x="6749" y="1418"/>
                    <a:pt x="7174" y="1465"/>
                    <a:pt x="7599" y="1465"/>
                  </a:cubicBezTo>
                  <a:cubicBezTo>
                    <a:pt x="7788" y="1465"/>
                    <a:pt x="7882" y="1182"/>
                    <a:pt x="7693" y="1087"/>
                  </a:cubicBezTo>
                  <a:cubicBezTo>
                    <a:pt x="7221" y="804"/>
                    <a:pt x="6702" y="616"/>
                    <a:pt x="6136" y="521"/>
                  </a:cubicBezTo>
                  <a:cubicBezTo>
                    <a:pt x="5617" y="380"/>
                    <a:pt x="5050" y="238"/>
                    <a:pt x="4484" y="144"/>
                  </a:cubicBezTo>
                  <a:cubicBezTo>
                    <a:pt x="4179" y="52"/>
                    <a:pt x="3874" y="0"/>
                    <a:pt x="3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6"/>
            <p:cNvSpPr/>
            <p:nvPr/>
          </p:nvSpPr>
          <p:spPr>
            <a:xfrm>
              <a:off x="2889425" y="2936700"/>
              <a:ext cx="191175" cy="131875"/>
            </a:xfrm>
            <a:custGeom>
              <a:avLst/>
              <a:gdLst/>
              <a:ahLst/>
              <a:cxnLst/>
              <a:rect l="l" t="t" r="r" b="b"/>
              <a:pathLst>
                <a:path w="7647" h="5275" extrusionOk="0">
                  <a:moveTo>
                    <a:pt x="2851" y="0"/>
                  </a:moveTo>
                  <a:cubicBezTo>
                    <a:pt x="2518" y="0"/>
                    <a:pt x="2197" y="136"/>
                    <a:pt x="1936" y="360"/>
                  </a:cubicBezTo>
                  <a:cubicBezTo>
                    <a:pt x="1653" y="643"/>
                    <a:pt x="1417" y="1020"/>
                    <a:pt x="1228" y="1398"/>
                  </a:cubicBezTo>
                  <a:cubicBezTo>
                    <a:pt x="945" y="1776"/>
                    <a:pt x="756" y="2200"/>
                    <a:pt x="567" y="2625"/>
                  </a:cubicBezTo>
                  <a:cubicBezTo>
                    <a:pt x="331" y="3333"/>
                    <a:pt x="1" y="4607"/>
                    <a:pt x="614" y="5174"/>
                  </a:cubicBezTo>
                  <a:cubicBezTo>
                    <a:pt x="684" y="5243"/>
                    <a:pt x="772" y="5274"/>
                    <a:pt x="861" y="5274"/>
                  </a:cubicBezTo>
                  <a:cubicBezTo>
                    <a:pt x="1014" y="5274"/>
                    <a:pt x="1168" y="5181"/>
                    <a:pt x="1228" y="5032"/>
                  </a:cubicBezTo>
                  <a:cubicBezTo>
                    <a:pt x="1228" y="4655"/>
                    <a:pt x="1228" y="4277"/>
                    <a:pt x="1228" y="3947"/>
                  </a:cubicBezTo>
                  <a:cubicBezTo>
                    <a:pt x="1228" y="3569"/>
                    <a:pt x="1322" y="3191"/>
                    <a:pt x="1464" y="2861"/>
                  </a:cubicBezTo>
                  <a:cubicBezTo>
                    <a:pt x="1605" y="2484"/>
                    <a:pt x="1794" y="2153"/>
                    <a:pt x="1983" y="1823"/>
                  </a:cubicBezTo>
                  <a:cubicBezTo>
                    <a:pt x="2125" y="1492"/>
                    <a:pt x="2360" y="1162"/>
                    <a:pt x="2596" y="926"/>
                  </a:cubicBezTo>
                  <a:cubicBezTo>
                    <a:pt x="2725" y="841"/>
                    <a:pt x="2892" y="813"/>
                    <a:pt x="3067" y="813"/>
                  </a:cubicBezTo>
                  <a:cubicBezTo>
                    <a:pt x="3278" y="813"/>
                    <a:pt x="3501" y="853"/>
                    <a:pt x="3682" y="879"/>
                  </a:cubicBezTo>
                  <a:cubicBezTo>
                    <a:pt x="4107" y="879"/>
                    <a:pt x="4531" y="926"/>
                    <a:pt x="4956" y="926"/>
                  </a:cubicBezTo>
                  <a:cubicBezTo>
                    <a:pt x="5381" y="926"/>
                    <a:pt x="5806" y="973"/>
                    <a:pt x="6231" y="973"/>
                  </a:cubicBezTo>
                  <a:cubicBezTo>
                    <a:pt x="6655" y="973"/>
                    <a:pt x="7080" y="973"/>
                    <a:pt x="7505" y="879"/>
                  </a:cubicBezTo>
                  <a:cubicBezTo>
                    <a:pt x="7599" y="832"/>
                    <a:pt x="7646" y="690"/>
                    <a:pt x="7552" y="596"/>
                  </a:cubicBezTo>
                  <a:cubicBezTo>
                    <a:pt x="7080" y="454"/>
                    <a:pt x="6608" y="360"/>
                    <a:pt x="6136" y="313"/>
                  </a:cubicBezTo>
                  <a:cubicBezTo>
                    <a:pt x="5617" y="265"/>
                    <a:pt x="5145" y="218"/>
                    <a:pt x="4626" y="171"/>
                  </a:cubicBezTo>
                  <a:cubicBezTo>
                    <a:pt x="4107" y="77"/>
                    <a:pt x="3635" y="29"/>
                    <a:pt x="3116" y="29"/>
                  </a:cubicBezTo>
                  <a:cubicBezTo>
                    <a:pt x="3027" y="10"/>
                    <a:pt x="2938" y="0"/>
                    <a:pt x="2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6"/>
            <p:cNvSpPr/>
            <p:nvPr/>
          </p:nvSpPr>
          <p:spPr>
            <a:xfrm>
              <a:off x="2908300" y="3005425"/>
              <a:ext cx="158150" cy="119350"/>
            </a:xfrm>
            <a:custGeom>
              <a:avLst/>
              <a:gdLst/>
              <a:ahLst/>
              <a:cxnLst/>
              <a:rect l="l" t="t" r="r" b="b"/>
              <a:pathLst>
                <a:path w="6326" h="4774" extrusionOk="0">
                  <a:moveTo>
                    <a:pt x="2702" y="1"/>
                  </a:moveTo>
                  <a:cubicBezTo>
                    <a:pt x="2310" y="1"/>
                    <a:pt x="1930" y="62"/>
                    <a:pt x="1605" y="206"/>
                  </a:cubicBezTo>
                  <a:cubicBezTo>
                    <a:pt x="1228" y="395"/>
                    <a:pt x="945" y="678"/>
                    <a:pt x="709" y="1009"/>
                  </a:cubicBezTo>
                  <a:cubicBezTo>
                    <a:pt x="284" y="1764"/>
                    <a:pt x="48" y="2661"/>
                    <a:pt x="1" y="3510"/>
                  </a:cubicBezTo>
                  <a:cubicBezTo>
                    <a:pt x="1" y="3982"/>
                    <a:pt x="237" y="4407"/>
                    <a:pt x="662" y="4643"/>
                  </a:cubicBezTo>
                  <a:cubicBezTo>
                    <a:pt x="804" y="4732"/>
                    <a:pt x="967" y="4774"/>
                    <a:pt x="1132" y="4774"/>
                  </a:cubicBezTo>
                  <a:cubicBezTo>
                    <a:pt x="1404" y="4774"/>
                    <a:pt x="1683" y="4660"/>
                    <a:pt x="1889" y="4454"/>
                  </a:cubicBezTo>
                  <a:cubicBezTo>
                    <a:pt x="2313" y="4124"/>
                    <a:pt x="2644" y="3699"/>
                    <a:pt x="2927" y="3274"/>
                  </a:cubicBezTo>
                  <a:cubicBezTo>
                    <a:pt x="3210" y="2849"/>
                    <a:pt x="3446" y="2330"/>
                    <a:pt x="3493" y="1811"/>
                  </a:cubicBezTo>
                  <a:cubicBezTo>
                    <a:pt x="3465" y="1638"/>
                    <a:pt x="3330" y="1536"/>
                    <a:pt x="3187" y="1536"/>
                  </a:cubicBezTo>
                  <a:cubicBezTo>
                    <a:pt x="3096" y="1536"/>
                    <a:pt x="3001" y="1578"/>
                    <a:pt x="2927" y="1670"/>
                  </a:cubicBezTo>
                  <a:cubicBezTo>
                    <a:pt x="2785" y="1858"/>
                    <a:pt x="2691" y="2094"/>
                    <a:pt x="2597" y="2330"/>
                  </a:cubicBezTo>
                  <a:cubicBezTo>
                    <a:pt x="2502" y="2519"/>
                    <a:pt x="2408" y="2708"/>
                    <a:pt x="2266" y="2897"/>
                  </a:cubicBezTo>
                  <a:cubicBezTo>
                    <a:pt x="2030" y="3274"/>
                    <a:pt x="1747" y="3605"/>
                    <a:pt x="1370" y="3888"/>
                  </a:cubicBezTo>
                  <a:cubicBezTo>
                    <a:pt x="1285" y="3938"/>
                    <a:pt x="1211" y="3960"/>
                    <a:pt x="1147" y="3960"/>
                  </a:cubicBezTo>
                  <a:cubicBezTo>
                    <a:pt x="854" y="3960"/>
                    <a:pt x="773" y="3498"/>
                    <a:pt x="850" y="3227"/>
                  </a:cubicBezTo>
                  <a:cubicBezTo>
                    <a:pt x="898" y="2802"/>
                    <a:pt x="1039" y="2378"/>
                    <a:pt x="1181" y="2000"/>
                  </a:cubicBezTo>
                  <a:cubicBezTo>
                    <a:pt x="1275" y="1670"/>
                    <a:pt x="1464" y="1339"/>
                    <a:pt x="1700" y="1103"/>
                  </a:cubicBezTo>
                  <a:cubicBezTo>
                    <a:pt x="1997" y="918"/>
                    <a:pt x="2352" y="790"/>
                    <a:pt x="2697" y="790"/>
                  </a:cubicBezTo>
                  <a:cubicBezTo>
                    <a:pt x="2790" y="790"/>
                    <a:pt x="2883" y="800"/>
                    <a:pt x="2974" y="820"/>
                  </a:cubicBezTo>
                  <a:lnTo>
                    <a:pt x="4626" y="914"/>
                  </a:lnTo>
                  <a:lnTo>
                    <a:pt x="5428" y="962"/>
                  </a:lnTo>
                  <a:cubicBezTo>
                    <a:pt x="5492" y="974"/>
                    <a:pt x="5558" y="980"/>
                    <a:pt x="5626" y="980"/>
                  </a:cubicBezTo>
                  <a:cubicBezTo>
                    <a:pt x="5813" y="980"/>
                    <a:pt x="6011" y="936"/>
                    <a:pt x="6183" y="867"/>
                  </a:cubicBezTo>
                  <a:cubicBezTo>
                    <a:pt x="6325" y="820"/>
                    <a:pt x="6325" y="631"/>
                    <a:pt x="6231" y="537"/>
                  </a:cubicBezTo>
                  <a:cubicBezTo>
                    <a:pt x="5759" y="301"/>
                    <a:pt x="5240" y="206"/>
                    <a:pt x="4720" y="206"/>
                  </a:cubicBezTo>
                  <a:cubicBezTo>
                    <a:pt x="4154" y="159"/>
                    <a:pt x="3588" y="112"/>
                    <a:pt x="3069" y="18"/>
                  </a:cubicBezTo>
                  <a:cubicBezTo>
                    <a:pt x="2946" y="7"/>
                    <a:pt x="2823" y="1"/>
                    <a:pt x="27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6"/>
            <p:cNvSpPr/>
            <p:nvPr/>
          </p:nvSpPr>
          <p:spPr>
            <a:xfrm>
              <a:off x="2966550" y="3062325"/>
              <a:ext cx="110500" cy="36625"/>
            </a:xfrm>
            <a:custGeom>
              <a:avLst/>
              <a:gdLst/>
              <a:ahLst/>
              <a:cxnLst/>
              <a:rect l="l" t="t" r="r" b="b"/>
              <a:pathLst>
                <a:path w="4420" h="1465" extrusionOk="0">
                  <a:moveTo>
                    <a:pt x="311" y="1"/>
                  </a:moveTo>
                  <a:cubicBezTo>
                    <a:pt x="141" y="1"/>
                    <a:pt x="0" y="204"/>
                    <a:pt x="172" y="290"/>
                  </a:cubicBezTo>
                  <a:cubicBezTo>
                    <a:pt x="267" y="432"/>
                    <a:pt x="408" y="526"/>
                    <a:pt x="597" y="621"/>
                  </a:cubicBezTo>
                  <a:cubicBezTo>
                    <a:pt x="739" y="715"/>
                    <a:pt x="927" y="762"/>
                    <a:pt x="1116" y="857"/>
                  </a:cubicBezTo>
                  <a:cubicBezTo>
                    <a:pt x="1446" y="951"/>
                    <a:pt x="1777" y="1093"/>
                    <a:pt x="2107" y="1187"/>
                  </a:cubicBezTo>
                  <a:cubicBezTo>
                    <a:pt x="2438" y="1281"/>
                    <a:pt x="2815" y="1329"/>
                    <a:pt x="3146" y="1376"/>
                  </a:cubicBezTo>
                  <a:cubicBezTo>
                    <a:pt x="3344" y="1401"/>
                    <a:pt x="3596" y="1465"/>
                    <a:pt x="3823" y="1465"/>
                  </a:cubicBezTo>
                  <a:cubicBezTo>
                    <a:pt x="4028" y="1465"/>
                    <a:pt x="4214" y="1413"/>
                    <a:pt x="4325" y="1234"/>
                  </a:cubicBezTo>
                  <a:cubicBezTo>
                    <a:pt x="4420" y="1093"/>
                    <a:pt x="4420" y="951"/>
                    <a:pt x="4325" y="857"/>
                  </a:cubicBezTo>
                  <a:cubicBezTo>
                    <a:pt x="4205" y="646"/>
                    <a:pt x="3951" y="608"/>
                    <a:pt x="3697" y="608"/>
                  </a:cubicBezTo>
                  <a:cubicBezTo>
                    <a:pt x="3552" y="608"/>
                    <a:pt x="3407" y="621"/>
                    <a:pt x="3287" y="621"/>
                  </a:cubicBezTo>
                  <a:cubicBezTo>
                    <a:pt x="2957" y="573"/>
                    <a:pt x="2626" y="526"/>
                    <a:pt x="2296" y="479"/>
                  </a:cubicBezTo>
                  <a:cubicBezTo>
                    <a:pt x="1966" y="432"/>
                    <a:pt x="1635" y="337"/>
                    <a:pt x="1352" y="243"/>
                  </a:cubicBezTo>
                  <a:lnTo>
                    <a:pt x="880" y="102"/>
                  </a:lnTo>
                  <a:cubicBezTo>
                    <a:pt x="691" y="54"/>
                    <a:pt x="550" y="7"/>
                    <a:pt x="361" y="7"/>
                  </a:cubicBezTo>
                  <a:cubicBezTo>
                    <a:pt x="344" y="3"/>
                    <a:pt x="327" y="1"/>
                    <a:pt x="3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6"/>
            <p:cNvSpPr/>
            <p:nvPr/>
          </p:nvSpPr>
          <p:spPr>
            <a:xfrm>
              <a:off x="2980450" y="2829825"/>
              <a:ext cx="77725" cy="68350"/>
            </a:xfrm>
            <a:custGeom>
              <a:avLst/>
              <a:gdLst/>
              <a:ahLst/>
              <a:cxnLst/>
              <a:rect l="l" t="t" r="r" b="b"/>
              <a:pathLst>
                <a:path w="3109" h="2734" extrusionOk="0">
                  <a:moveTo>
                    <a:pt x="130" y="0"/>
                  </a:moveTo>
                  <a:cubicBezTo>
                    <a:pt x="30" y="0"/>
                    <a:pt x="0" y="117"/>
                    <a:pt x="41" y="198"/>
                  </a:cubicBezTo>
                  <a:cubicBezTo>
                    <a:pt x="88" y="293"/>
                    <a:pt x="135" y="387"/>
                    <a:pt x="230" y="481"/>
                  </a:cubicBezTo>
                  <a:cubicBezTo>
                    <a:pt x="324" y="576"/>
                    <a:pt x="419" y="670"/>
                    <a:pt x="513" y="765"/>
                  </a:cubicBezTo>
                  <a:lnTo>
                    <a:pt x="1032" y="1237"/>
                  </a:lnTo>
                  <a:cubicBezTo>
                    <a:pt x="1410" y="1614"/>
                    <a:pt x="1740" y="1992"/>
                    <a:pt x="2118" y="2322"/>
                  </a:cubicBezTo>
                  <a:cubicBezTo>
                    <a:pt x="2275" y="2479"/>
                    <a:pt x="2464" y="2734"/>
                    <a:pt x="2714" y="2734"/>
                  </a:cubicBezTo>
                  <a:cubicBezTo>
                    <a:pt x="2764" y="2734"/>
                    <a:pt x="2817" y="2724"/>
                    <a:pt x="2873" y="2700"/>
                  </a:cubicBezTo>
                  <a:cubicBezTo>
                    <a:pt x="3014" y="2605"/>
                    <a:pt x="3109" y="2417"/>
                    <a:pt x="3061" y="2275"/>
                  </a:cubicBezTo>
                  <a:cubicBezTo>
                    <a:pt x="3014" y="2086"/>
                    <a:pt x="2873" y="1992"/>
                    <a:pt x="2778" y="1897"/>
                  </a:cubicBezTo>
                  <a:cubicBezTo>
                    <a:pt x="2401" y="1567"/>
                    <a:pt x="1976" y="1237"/>
                    <a:pt x="1598" y="953"/>
                  </a:cubicBezTo>
                  <a:lnTo>
                    <a:pt x="890" y="434"/>
                  </a:lnTo>
                  <a:cubicBezTo>
                    <a:pt x="796" y="340"/>
                    <a:pt x="702" y="245"/>
                    <a:pt x="560" y="198"/>
                  </a:cubicBezTo>
                  <a:cubicBezTo>
                    <a:pt x="466" y="104"/>
                    <a:pt x="419" y="104"/>
                    <a:pt x="371" y="57"/>
                  </a:cubicBezTo>
                  <a:cubicBezTo>
                    <a:pt x="324" y="57"/>
                    <a:pt x="230" y="10"/>
                    <a:pt x="183" y="10"/>
                  </a:cubicBezTo>
                  <a:cubicBezTo>
                    <a:pt x="163" y="3"/>
                    <a:pt x="146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6"/>
            <p:cNvSpPr/>
            <p:nvPr/>
          </p:nvSpPr>
          <p:spPr>
            <a:xfrm>
              <a:off x="2944875" y="2843025"/>
              <a:ext cx="62650" cy="47225"/>
            </a:xfrm>
            <a:custGeom>
              <a:avLst/>
              <a:gdLst/>
              <a:ahLst/>
              <a:cxnLst/>
              <a:rect l="l" t="t" r="r" b="b"/>
              <a:pathLst>
                <a:path w="2506" h="1889" extrusionOk="0">
                  <a:moveTo>
                    <a:pt x="1794" y="1"/>
                  </a:moveTo>
                  <a:cubicBezTo>
                    <a:pt x="1653" y="1"/>
                    <a:pt x="1511" y="48"/>
                    <a:pt x="1417" y="48"/>
                  </a:cubicBezTo>
                  <a:cubicBezTo>
                    <a:pt x="1181" y="95"/>
                    <a:pt x="992" y="189"/>
                    <a:pt x="803" y="331"/>
                  </a:cubicBezTo>
                  <a:cubicBezTo>
                    <a:pt x="567" y="473"/>
                    <a:pt x="378" y="661"/>
                    <a:pt x="237" y="850"/>
                  </a:cubicBezTo>
                  <a:cubicBezTo>
                    <a:pt x="190" y="945"/>
                    <a:pt x="142" y="1039"/>
                    <a:pt x="95" y="1133"/>
                  </a:cubicBezTo>
                  <a:cubicBezTo>
                    <a:pt x="1" y="1275"/>
                    <a:pt x="1" y="1417"/>
                    <a:pt x="1" y="1558"/>
                  </a:cubicBezTo>
                  <a:cubicBezTo>
                    <a:pt x="1" y="1747"/>
                    <a:pt x="95" y="1889"/>
                    <a:pt x="284" y="1889"/>
                  </a:cubicBezTo>
                  <a:cubicBezTo>
                    <a:pt x="426" y="1889"/>
                    <a:pt x="567" y="1794"/>
                    <a:pt x="662" y="1653"/>
                  </a:cubicBezTo>
                  <a:lnTo>
                    <a:pt x="662" y="1605"/>
                  </a:lnTo>
                  <a:cubicBezTo>
                    <a:pt x="662" y="1511"/>
                    <a:pt x="709" y="1464"/>
                    <a:pt x="709" y="1417"/>
                  </a:cubicBezTo>
                  <a:lnTo>
                    <a:pt x="709" y="1322"/>
                  </a:lnTo>
                  <a:lnTo>
                    <a:pt x="803" y="1228"/>
                  </a:lnTo>
                  <a:lnTo>
                    <a:pt x="850" y="1181"/>
                  </a:lnTo>
                  <a:lnTo>
                    <a:pt x="945" y="1039"/>
                  </a:lnTo>
                  <a:lnTo>
                    <a:pt x="1039" y="945"/>
                  </a:lnTo>
                  <a:lnTo>
                    <a:pt x="1086" y="945"/>
                  </a:lnTo>
                  <a:lnTo>
                    <a:pt x="1322" y="803"/>
                  </a:lnTo>
                  <a:lnTo>
                    <a:pt x="1370" y="756"/>
                  </a:lnTo>
                  <a:lnTo>
                    <a:pt x="1511" y="709"/>
                  </a:lnTo>
                  <a:lnTo>
                    <a:pt x="1700" y="709"/>
                  </a:lnTo>
                  <a:lnTo>
                    <a:pt x="1889" y="661"/>
                  </a:lnTo>
                  <a:lnTo>
                    <a:pt x="1936" y="661"/>
                  </a:lnTo>
                  <a:cubicBezTo>
                    <a:pt x="1980" y="676"/>
                    <a:pt x="2021" y="683"/>
                    <a:pt x="2059" y="683"/>
                  </a:cubicBezTo>
                  <a:cubicBezTo>
                    <a:pt x="2393" y="683"/>
                    <a:pt x="2506" y="180"/>
                    <a:pt x="2125" y="95"/>
                  </a:cubicBezTo>
                  <a:cubicBezTo>
                    <a:pt x="2030" y="48"/>
                    <a:pt x="1889" y="1"/>
                    <a:pt x="17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6"/>
            <p:cNvSpPr/>
            <p:nvPr/>
          </p:nvSpPr>
          <p:spPr>
            <a:xfrm>
              <a:off x="2891800" y="2775725"/>
              <a:ext cx="247800" cy="419800"/>
            </a:xfrm>
            <a:custGeom>
              <a:avLst/>
              <a:gdLst/>
              <a:ahLst/>
              <a:cxnLst/>
              <a:rect l="l" t="t" r="r" b="b"/>
              <a:pathLst>
                <a:path w="9912" h="16792" extrusionOk="0">
                  <a:moveTo>
                    <a:pt x="4562" y="0"/>
                  </a:moveTo>
                  <a:cubicBezTo>
                    <a:pt x="4185" y="0"/>
                    <a:pt x="3797" y="73"/>
                    <a:pt x="3398" y="238"/>
                  </a:cubicBezTo>
                  <a:cubicBezTo>
                    <a:pt x="1794" y="852"/>
                    <a:pt x="0" y="3259"/>
                    <a:pt x="708" y="5005"/>
                  </a:cubicBezTo>
                  <a:cubicBezTo>
                    <a:pt x="729" y="5112"/>
                    <a:pt x="818" y="5160"/>
                    <a:pt x="908" y="5160"/>
                  </a:cubicBezTo>
                  <a:cubicBezTo>
                    <a:pt x="1019" y="5160"/>
                    <a:pt x="1133" y="5088"/>
                    <a:pt x="1133" y="4958"/>
                  </a:cubicBezTo>
                  <a:cubicBezTo>
                    <a:pt x="897" y="3920"/>
                    <a:pt x="1652" y="2693"/>
                    <a:pt x="2313" y="1890"/>
                  </a:cubicBezTo>
                  <a:cubicBezTo>
                    <a:pt x="2832" y="1182"/>
                    <a:pt x="3681" y="758"/>
                    <a:pt x="4578" y="710"/>
                  </a:cubicBezTo>
                  <a:cubicBezTo>
                    <a:pt x="6277" y="758"/>
                    <a:pt x="7599" y="2409"/>
                    <a:pt x="8590" y="3637"/>
                  </a:cubicBezTo>
                  <a:cubicBezTo>
                    <a:pt x="9203" y="4392"/>
                    <a:pt x="9203" y="5666"/>
                    <a:pt x="9156" y="6563"/>
                  </a:cubicBezTo>
                  <a:cubicBezTo>
                    <a:pt x="9109" y="7601"/>
                    <a:pt x="8920" y="8639"/>
                    <a:pt x="8920" y="9725"/>
                  </a:cubicBezTo>
                  <a:cubicBezTo>
                    <a:pt x="8920" y="11943"/>
                    <a:pt x="8259" y="14161"/>
                    <a:pt x="7599" y="16285"/>
                  </a:cubicBezTo>
                  <a:cubicBezTo>
                    <a:pt x="7542" y="16598"/>
                    <a:pt x="7794" y="16791"/>
                    <a:pt x="8045" y="16791"/>
                  </a:cubicBezTo>
                  <a:cubicBezTo>
                    <a:pt x="8209" y="16791"/>
                    <a:pt x="8373" y="16708"/>
                    <a:pt x="8448" y="16521"/>
                  </a:cubicBezTo>
                  <a:cubicBezTo>
                    <a:pt x="8826" y="15152"/>
                    <a:pt x="9203" y="13784"/>
                    <a:pt x="9486" y="12368"/>
                  </a:cubicBezTo>
                  <a:cubicBezTo>
                    <a:pt x="9675" y="11094"/>
                    <a:pt x="9770" y="9772"/>
                    <a:pt x="9817" y="8498"/>
                  </a:cubicBezTo>
                  <a:cubicBezTo>
                    <a:pt x="9911" y="7223"/>
                    <a:pt x="9911" y="5949"/>
                    <a:pt x="9817" y="4722"/>
                  </a:cubicBezTo>
                  <a:cubicBezTo>
                    <a:pt x="9628" y="3589"/>
                    <a:pt x="9014" y="2976"/>
                    <a:pt x="8307" y="2174"/>
                  </a:cubicBezTo>
                  <a:cubicBezTo>
                    <a:pt x="7295" y="1087"/>
                    <a:pt x="6015" y="0"/>
                    <a:pt x="45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6"/>
            <p:cNvSpPr/>
            <p:nvPr/>
          </p:nvSpPr>
          <p:spPr>
            <a:xfrm>
              <a:off x="3002700" y="2381400"/>
              <a:ext cx="34250" cy="420650"/>
            </a:xfrm>
            <a:custGeom>
              <a:avLst/>
              <a:gdLst/>
              <a:ahLst/>
              <a:cxnLst/>
              <a:rect l="l" t="t" r="r" b="b"/>
              <a:pathLst>
                <a:path w="1370" h="16826" extrusionOk="0">
                  <a:moveTo>
                    <a:pt x="408" y="0"/>
                  </a:moveTo>
                  <a:cubicBezTo>
                    <a:pt x="366" y="0"/>
                    <a:pt x="331" y="36"/>
                    <a:pt x="331" y="106"/>
                  </a:cubicBezTo>
                  <a:cubicBezTo>
                    <a:pt x="0" y="1381"/>
                    <a:pt x="189" y="2891"/>
                    <a:pt x="236" y="4212"/>
                  </a:cubicBezTo>
                  <a:cubicBezTo>
                    <a:pt x="284" y="5581"/>
                    <a:pt x="331" y="6950"/>
                    <a:pt x="331" y="8319"/>
                  </a:cubicBezTo>
                  <a:cubicBezTo>
                    <a:pt x="378" y="9687"/>
                    <a:pt x="331" y="11056"/>
                    <a:pt x="331" y="12425"/>
                  </a:cubicBezTo>
                  <a:cubicBezTo>
                    <a:pt x="331" y="13793"/>
                    <a:pt x="142" y="15256"/>
                    <a:pt x="378" y="16578"/>
                  </a:cubicBezTo>
                  <a:cubicBezTo>
                    <a:pt x="402" y="16743"/>
                    <a:pt x="555" y="16826"/>
                    <a:pt x="708" y="16826"/>
                  </a:cubicBezTo>
                  <a:cubicBezTo>
                    <a:pt x="862" y="16826"/>
                    <a:pt x="1015" y="16743"/>
                    <a:pt x="1039" y="16578"/>
                  </a:cubicBezTo>
                  <a:cubicBezTo>
                    <a:pt x="1369" y="15256"/>
                    <a:pt x="1228" y="13746"/>
                    <a:pt x="1228" y="12425"/>
                  </a:cubicBezTo>
                  <a:cubicBezTo>
                    <a:pt x="1275" y="11056"/>
                    <a:pt x="1228" y="9687"/>
                    <a:pt x="1228" y="8319"/>
                  </a:cubicBezTo>
                  <a:cubicBezTo>
                    <a:pt x="1228" y="6950"/>
                    <a:pt x="1180" y="5581"/>
                    <a:pt x="1086" y="4212"/>
                  </a:cubicBezTo>
                  <a:cubicBezTo>
                    <a:pt x="992" y="2844"/>
                    <a:pt x="1039" y="1334"/>
                    <a:pt x="520" y="106"/>
                  </a:cubicBezTo>
                  <a:cubicBezTo>
                    <a:pt x="496" y="36"/>
                    <a:pt x="449" y="0"/>
                    <a:pt x="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6"/>
            <p:cNvSpPr/>
            <p:nvPr/>
          </p:nvSpPr>
          <p:spPr>
            <a:xfrm>
              <a:off x="3013325" y="3079950"/>
              <a:ext cx="33050" cy="284850"/>
            </a:xfrm>
            <a:custGeom>
              <a:avLst/>
              <a:gdLst/>
              <a:ahLst/>
              <a:cxnLst/>
              <a:rect l="l" t="t" r="r" b="b"/>
              <a:pathLst>
                <a:path w="1322" h="11394" extrusionOk="0">
                  <a:moveTo>
                    <a:pt x="617" y="1"/>
                  </a:moveTo>
                  <a:cubicBezTo>
                    <a:pt x="508" y="1"/>
                    <a:pt x="398" y="85"/>
                    <a:pt x="425" y="246"/>
                  </a:cubicBezTo>
                  <a:cubicBezTo>
                    <a:pt x="283" y="2087"/>
                    <a:pt x="425" y="3927"/>
                    <a:pt x="425" y="5768"/>
                  </a:cubicBezTo>
                  <a:cubicBezTo>
                    <a:pt x="425" y="6665"/>
                    <a:pt x="378" y="7609"/>
                    <a:pt x="283" y="8505"/>
                  </a:cubicBezTo>
                  <a:cubicBezTo>
                    <a:pt x="236" y="9355"/>
                    <a:pt x="0" y="10346"/>
                    <a:pt x="142" y="11148"/>
                  </a:cubicBezTo>
                  <a:cubicBezTo>
                    <a:pt x="195" y="11309"/>
                    <a:pt x="356" y="11394"/>
                    <a:pt x="510" y="11394"/>
                  </a:cubicBezTo>
                  <a:cubicBezTo>
                    <a:pt x="627" y="11394"/>
                    <a:pt x="741" y="11345"/>
                    <a:pt x="803" y="11243"/>
                  </a:cubicBezTo>
                  <a:cubicBezTo>
                    <a:pt x="1180" y="10440"/>
                    <a:pt x="1133" y="9355"/>
                    <a:pt x="1180" y="8505"/>
                  </a:cubicBezTo>
                  <a:cubicBezTo>
                    <a:pt x="1227" y="7656"/>
                    <a:pt x="1275" y="6665"/>
                    <a:pt x="1275" y="5768"/>
                  </a:cubicBezTo>
                  <a:cubicBezTo>
                    <a:pt x="1322" y="3880"/>
                    <a:pt x="1180" y="1992"/>
                    <a:pt x="803" y="152"/>
                  </a:cubicBezTo>
                  <a:cubicBezTo>
                    <a:pt x="782" y="50"/>
                    <a:pt x="700" y="1"/>
                    <a:pt x="6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6"/>
            <p:cNvSpPr/>
            <p:nvPr/>
          </p:nvSpPr>
          <p:spPr>
            <a:xfrm>
              <a:off x="1572675" y="2866575"/>
              <a:ext cx="231275" cy="428375"/>
            </a:xfrm>
            <a:custGeom>
              <a:avLst/>
              <a:gdLst/>
              <a:ahLst/>
              <a:cxnLst/>
              <a:rect l="l" t="t" r="r" b="b"/>
              <a:pathLst>
                <a:path w="9251" h="17135" extrusionOk="0">
                  <a:moveTo>
                    <a:pt x="4828" y="1"/>
                  </a:moveTo>
                  <a:cubicBezTo>
                    <a:pt x="4671" y="1"/>
                    <a:pt x="4509" y="16"/>
                    <a:pt x="4342" y="50"/>
                  </a:cubicBezTo>
                  <a:cubicBezTo>
                    <a:pt x="3965" y="239"/>
                    <a:pt x="3634" y="522"/>
                    <a:pt x="3446" y="899"/>
                  </a:cubicBezTo>
                  <a:cubicBezTo>
                    <a:pt x="2738" y="1843"/>
                    <a:pt x="1982" y="2740"/>
                    <a:pt x="1322" y="3731"/>
                  </a:cubicBezTo>
                  <a:cubicBezTo>
                    <a:pt x="95" y="5525"/>
                    <a:pt x="0" y="8167"/>
                    <a:pt x="425" y="10291"/>
                  </a:cubicBezTo>
                  <a:cubicBezTo>
                    <a:pt x="755" y="11518"/>
                    <a:pt x="1180" y="12698"/>
                    <a:pt x="1746" y="13831"/>
                  </a:cubicBezTo>
                  <a:cubicBezTo>
                    <a:pt x="2218" y="14964"/>
                    <a:pt x="2690" y="16049"/>
                    <a:pt x="3210" y="17135"/>
                  </a:cubicBezTo>
                  <a:cubicBezTo>
                    <a:pt x="3493" y="17088"/>
                    <a:pt x="3823" y="16993"/>
                    <a:pt x="4106" y="16899"/>
                  </a:cubicBezTo>
                  <a:cubicBezTo>
                    <a:pt x="3634" y="16002"/>
                    <a:pt x="3210" y="15105"/>
                    <a:pt x="2785" y="14161"/>
                  </a:cubicBezTo>
                  <a:cubicBezTo>
                    <a:pt x="2360" y="13265"/>
                    <a:pt x="1841" y="12321"/>
                    <a:pt x="1510" y="11377"/>
                  </a:cubicBezTo>
                  <a:cubicBezTo>
                    <a:pt x="897" y="9395"/>
                    <a:pt x="850" y="7318"/>
                    <a:pt x="1416" y="5336"/>
                  </a:cubicBezTo>
                  <a:cubicBezTo>
                    <a:pt x="1699" y="4486"/>
                    <a:pt x="2171" y="3731"/>
                    <a:pt x="2832" y="3070"/>
                  </a:cubicBezTo>
                  <a:cubicBezTo>
                    <a:pt x="3115" y="2693"/>
                    <a:pt x="3398" y="2315"/>
                    <a:pt x="3681" y="1938"/>
                  </a:cubicBezTo>
                  <a:cubicBezTo>
                    <a:pt x="3870" y="1560"/>
                    <a:pt x="4153" y="1182"/>
                    <a:pt x="4484" y="899"/>
                  </a:cubicBezTo>
                  <a:cubicBezTo>
                    <a:pt x="4599" y="827"/>
                    <a:pt x="4755" y="799"/>
                    <a:pt x="4927" y="799"/>
                  </a:cubicBezTo>
                  <a:cubicBezTo>
                    <a:pt x="5317" y="799"/>
                    <a:pt x="5794" y="943"/>
                    <a:pt x="6088" y="1041"/>
                  </a:cubicBezTo>
                  <a:cubicBezTo>
                    <a:pt x="6560" y="1135"/>
                    <a:pt x="7080" y="1324"/>
                    <a:pt x="7504" y="1607"/>
                  </a:cubicBezTo>
                  <a:cubicBezTo>
                    <a:pt x="7788" y="2079"/>
                    <a:pt x="8023" y="2598"/>
                    <a:pt x="8071" y="3165"/>
                  </a:cubicBezTo>
                  <a:cubicBezTo>
                    <a:pt x="8212" y="3731"/>
                    <a:pt x="8307" y="4297"/>
                    <a:pt x="8401" y="4864"/>
                  </a:cubicBezTo>
                  <a:cubicBezTo>
                    <a:pt x="8425" y="5123"/>
                    <a:pt x="8649" y="5253"/>
                    <a:pt x="8855" y="5253"/>
                  </a:cubicBezTo>
                  <a:cubicBezTo>
                    <a:pt x="9062" y="5253"/>
                    <a:pt x="9251" y="5123"/>
                    <a:pt x="9203" y="4864"/>
                  </a:cubicBezTo>
                  <a:cubicBezTo>
                    <a:pt x="9109" y="3684"/>
                    <a:pt x="8826" y="2504"/>
                    <a:pt x="8354" y="1418"/>
                  </a:cubicBezTo>
                  <a:cubicBezTo>
                    <a:pt x="7882" y="569"/>
                    <a:pt x="6560" y="286"/>
                    <a:pt x="5664" y="144"/>
                  </a:cubicBezTo>
                  <a:cubicBezTo>
                    <a:pt x="5389" y="53"/>
                    <a:pt x="5115" y="1"/>
                    <a:pt x="4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6"/>
            <p:cNvSpPr/>
            <p:nvPr/>
          </p:nvSpPr>
          <p:spPr>
            <a:xfrm>
              <a:off x="1638750" y="2960550"/>
              <a:ext cx="195875" cy="120650"/>
            </a:xfrm>
            <a:custGeom>
              <a:avLst/>
              <a:gdLst/>
              <a:ahLst/>
              <a:cxnLst/>
              <a:rect l="l" t="t" r="r" b="b"/>
              <a:pathLst>
                <a:path w="7835" h="4826" extrusionOk="0">
                  <a:moveTo>
                    <a:pt x="4227" y="1"/>
                  </a:moveTo>
                  <a:cubicBezTo>
                    <a:pt x="4026" y="1"/>
                    <a:pt x="3825" y="24"/>
                    <a:pt x="3634" y="66"/>
                  </a:cubicBezTo>
                  <a:cubicBezTo>
                    <a:pt x="2454" y="255"/>
                    <a:pt x="1274" y="538"/>
                    <a:pt x="142" y="869"/>
                  </a:cubicBezTo>
                  <a:cubicBezTo>
                    <a:pt x="10" y="913"/>
                    <a:pt x="1" y="1204"/>
                    <a:pt x="154" y="1204"/>
                  </a:cubicBezTo>
                  <a:cubicBezTo>
                    <a:pt x="165" y="1204"/>
                    <a:pt x="176" y="1202"/>
                    <a:pt x="189" y="1199"/>
                  </a:cubicBezTo>
                  <a:cubicBezTo>
                    <a:pt x="1038" y="1152"/>
                    <a:pt x="1841" y="1010"/>
                    <a:pt x="2690" y="916"/>
                  </a:cubicBezTo>
                  <a:cubicBezTo>
                    <a:pt x="3115" y="822"/>
                    <a:pt x="3493" y="774"/>
                    <a:pt x="3965" y="727"/>
                  </a:cubicBezTo>
                  <a:cubicBezTo>
                    <a:pt x="4059" y="704"/>
                    <a:pt x="4165" y="692"/>
                    <a:pt x="4271" y="692"/>
                  </a:cubicBezTo>
                  <a:cubicBezTo>
                    <a:pt x="4378" y="692"/>
                    <a:pt x="4484" y="704"/>
                    <a:pt x="4578" y="727"/>
                  </a:cubicBezTo>
                  <a:cubicBezTo>
                    <a:pt x="4767" y="822"/>
                    <a:pt x="4909" y="916"/>
                    <a:pt x="5050" y="1058"/>
                  </a:cubicBezTo>
                  <a:cubicBezTo>
                    <a:pt x="5569" y="1482"/>
                    <a:pt x="6041" y="1954"/>
                    <a:pt x="6419" y="2521"/>
                  </a:cubicBezTo>
                  <a:cubicBezTo>
                    <a:pt x="6608" y="2757"/>
                    <a:pt x="6796" y="3040"/>
                    <a:pt x="6891" y="3370"/>
                  </a:cubicBezTo>
                  <a:cubicBezTo>
                    <a:pt x="6938" y="3512"/>
                    <a:pt x="7080" y="4078"/>
                    <a:pt x="6938" y="4125"/>
                  </a:cubicBezTo>
                  <a:cubicBezTo>
                    <a:pt x="6608" y="4173"/>
                    <a:pt x="6560" y="4597"/>
                    <a:pt x="6844" y="4739"/>
                  </a:cubicBezTo>
                  <a:cubicBezTo>
                    <a:pt x="6941" y="4800"/>
                    <a:pt x="7038" y="4826"/>
                    <a:pt x="7131" y="4826"/>
                  </a:cubicBezTo>
                  <a:cubicBezTo>
                    <a:pt x="7400" y="4826"/>
                    <a:pt x="7635" y="4607"/>
                    <a:pt x="7740" y="4361"/>
                  </a:cubicBezTo>
                  <a:cubicBezTo>
                    <a:pt x="7835" y="3937"/>
                    <a:pt x="7787" y="3465"/>
                    <a:pt x="7599" y="3087"/>
                  </a:cubicBezTo>
                  <a:cubicBezTo>
                    <a:pt x="7268" y="2285"/>
                    <a:pt x="6749" y="1530"/>
                    <a:pt x="6041" y="963"/>
                  </a:cubicBezTo>
                  <a:cubicBezTo>
                    <a:pt x="5711" y="633"/>
                    <a:pt x="5380" y="350"/>
                    <a:pt x="4956" y="114"/>
                  </a:cubicBezTo>
                  <a:cubicBezTo>
                    <a:pt x="4722" y="36"/>
                    <a:pt x="4474" y="1"/>
                    <a:pt x="4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6"/>
            <p:cNvSpPr/>
            <p:nvPr/>
          </p:nvSpPr>
          <p:spPr>
            <a:xfrm>
              <a:off x="1654075" y="3033425"/>
              <a:ext cx="185275" cy="112200"/>
            </a:xfrm>
            <a:custGeom>
              <a:avLst/>
              <a:gdLst/>
              <a:ahLst/>
              <a:cxnLst/>
              <a:rect l="l" t="t" r="r" b="b"/>
              <a:pathLst>
                <a:path w="7411" h="4488" extrusionOk="0">
                  <a:moveTo>
                    <a:pt x="6407" y="3699"/>
                  </a:moveTo>
                  <a:cubicBezTo>
                    <a:pt x="6419" y="3733"/>
                    <a:pt x="6417" y="3747"/>
                    <a:pt x="6413" y="3747"/>
                  </a:cubicBezTo>
                  <a:cubicBezTo>
                    <a:pt x="6409" y="3747"/>
                    <a:pt x="6402" y="3728"/>
                    <a:pt x="6407" y="3699"/>
                  </a:cubicBezTo>
                  <a:close/>
                  <a:moveTo>
                    <a:pt x="4065" y="1"/>
                  </a:moveTo>
                  <a:cubicBezTo>
                    <a:pt x="3787" y="1"/>
                    <a:pt x="3501" y="32"/>
                    <a:pt x="3210" y="78"/>
                  </a:cubicBezTo>
                  <a:cubicBezTo>
                    <a:pt x="2172" y="172"/>
                    <a:pt x="1133" y="314"/>
                    <a:pt x="95" y="597"/>
                  </a:cubicBezTo>
                  <a:cubicBezTo>
                    <a:pt x="1" y="644"/>
                    <a:pt x="1" y="786"/>
                    <a:pt x="142" y="833"/>
                  </a:cubicBezTo>
                  <a:cubicBezTo>
                    <a:pt x="567" y="856"/>
                    <a:pt x="1004" y="868"/>
                    <a:pt x="1446" y="868"/>
                  </a:cubicBezTo>
                  <a:cubicBezTo>
                    <a:pt x="1889" y="868"/>
                    <a:pt x="2337" y="856"/>
                    <a:pt x="2785" y="833"/>
                  </a:cubicBezTo>
                  <a:cubicBezTo>
                    <a:pt x="3123" y="810"/>
                    <a:pt x="3503" y="756"/>
                    <a:pt x="3875" y="756"/>
                  </a:cubicBezTo>
                  <a:cubicBezTo>
                    <a:pt x="4283" y="756"/>
                    <a:pt x="4682" y="822"/>
                    <a:pt x="5003" y="1069"/>
                  </a:cubicBezTo>
                  <a:cubicBezTo>
                    <a:pt x="5570" y="1588"/>
                    <a:pt x="5947" y="2296"/>
                    <a:pt x="6183" y="3004"/>
                  </a:cubicBezTo>
                  <a:cubicBezTo>
                    <a:pt x="6231" y="3193"/>
                    <a:pt x="6278" y="3429"/>
                    <a:pt x="6372" y="3617"/>
                  </a:cubicBezTo>
                  <a:cubicBezTo>
                    <a:pt x="6378" y="3629"/>
                    <a:pt x="6383" y="3640"/>
                    <a:pt x="6388" y="3650"/>
                  </a:cubicBezTo>
                  <a:lnTo>
                    <a:pt x="6388" y="3650"/>
                  </a:lnTo>
                  <a:cubicBezTo>
                    <a:pt x="6383" y="3655"/>
                    <a:pt x="6377" y="3659"/>
                    <a:pt x="6372" y="3665"/>
                  </a:cubicBezTo>
                  <a:lnTo>
                    <a:pt x="6231" y="3759"/>
                  </a:lnTo>
                  <a:cubicBezTo>
                    <a:pt x="5995" y="3853"/>
                    <a:pt x="5900" y="4136"/>
                    <a:pt x="6042" y="4372"/>
                  </a:cubicBezTo>
                  <a:cubicBezTo>
                    <a:pt x="6089" y="4467"/>
                    <a:pt x="6183" y="4467"/>
                    <a:pt x="6278" y="4467"/>
                  </a:cubicBezTo>
                  <a:cubicBezTo>
                    <a:pt x="6231" y="4483"/>
                    <a:pt x="6231" y="4488"/>
                    <a:pt x="6252" y="4488"/>
                  </a:cubicBezTo>
                  <a:cubicBezTo>
                    <a:pt x="6293" y="4488"/>
                    <a:pt x="6419" y="4467"/>
                    <a:pt x="6419" y="4467"/>
                  </a:cubicBezTo>
                  <a:cubicBezTo>
                    <a:pt x="6467" y="4467"/>
                    <a:pt x="6561" y="4420"/>
                    <a:pt x="6608" y="4420"/>
                  </a:cubicBezTo>
                  <a:cubicBezTo>
                    <a:pt x="6797" y="4372"/>
                    <a:pt x="6939" y="4325"/>
                    <a:pt x="7080" y="4184"/>
                  </a:cubicBezTo>
                  <a:cubicBezTo>
                    <a:pt x="7410" y="3853"/>
                    <a:pt x="7222" y="3334"/>
                    <a:pt x="7080" y="2957"/>
                  </a:cubicBezTo>
                  <a:cubicBezTo>
                    <a:pt x="6844" y="2060"/>
                    <a:pt x="6325" y="1210"/>
                    <a:pt x="5664" y="550"/>
                  </a:cubicBezTo>
                  <a:cubicBezTo>
                    <a:pt x="5186" y="135"/>
                    <a:pt x="4643" y="1"/>
                    <a:pt x="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6"/>
            <p:cNvSpPr/>
            <p:nvPr/>
          </p:nvSpPr>
          <p:spPr>
            <a:xfrm>
              <a:off x="1660075" y="3098225"/>
              <a:ext cx="167475" cy="106225"/>
            </a:xfrm>
            <a:custGeom>
              <a:avLst/>
              <a:gdLst/>
              <a:ahLst/>
              <a:cxnLst/>
              <a:rect l="l" t="t" r="r" b="b"/>
              <a:pathLst>
                <a:path w="6699" h="4249" extrusionOk="0">
                  <a:moveTo>
                    <a:pt x="3785" y="2458"/>
                  </a:moveTo>
                  <a:cubicBezTo>
                    <a:pt x="3787" y="2458"/>
                    <a:pt x="3791" y="2464"/>
                    <a:pt x="3799" y="2482"/>
                  </a:cubicBezTo>
                  <a:lnTo>
                    <a:pt x="3799" y="2482"/>
                  </a:lnTo>
                  <a:cubicBezTo>
                    <a:pt x="3787" y="2473"/>
                    <a:pt x="3782" y="2458"/>
                    <a:pt x="3785" y="2458"/>
                  </a:cubicBezTo>
                  <a:close/>
                  <a:moveTo>
                    <a:pt x="4132" y="1"/>
                  </a:moveTo>
                  <a:cubicBezTo>
                    <a:pt x="3834" y="1"/>
                    <a:pt x="3535" y="41"/>
                    <a:pt x="3253" y="81"/>
                  </a:cubicBezTo>
                  <a:cubicBezTo>
                    <a:pt x="2451" y="81"/>
                    <a:pt x="1696" y="223"/>
                    <a:pt x="941" y="506"/>
                  </a:cubicBezTo>
                  <a:cubicBezTo>
                    <a:pt x="799" y="553"/>
                    <a:pt x="799" y="789"/>
                    <a:pt x="988" y="837"/>
                  </a:cubicBezTo>
                  <a:cubicBezTo>
                    <a:pt x="1165" y="849"/>
                    <a:pt x="1345" y="855"/>
                    <a:pt x="1527" y="855"/>
                  </a:cubicBezTo>
                  <a:cubicBezTo>
                    <a:pt x="2025" y="855"/>
                    <a:pt x="2534" y="811"/>
                    <a:pt x="3017" y="742"/>
                  </a:cubicBezTo>
                  <a:cubicBezTo>
                    <a:pt x="3348" y="742"/>
                    <a:pt x="3678" y="695"/>
                    <a:pt x="4008" y="695"/>
                  </a:cubicBezTo>
                  <a:cubicBezTo>
                    <a:pt x="4292" y="695"/>
                    <a:pt x="4622" y="742"/>
                    <a:pt x="4858" y="884"/>
                  </a:cubicBezTo>
                  <a:cubicBezTo>
                    <a:pt x="5235" y="1214"/>
                    <a:pt x="5471" y="1592"/>
                    <a:pt x="5566" y="2064"/>
                  </a:cubicBezTo>
                  <a:cubicBezTo>
                    <a:pt x="5672" y="2526"/>
                    <a:pt x="5752" y="2988"/>
                    <a:pt x="5846" y="3470"/>
                  </a:cubicBezTo>
                  <a:lnTo>
                    <a:pt x="5846" y="3470"/>
                  </a:lnTo>
                  <a:cubicBezTo>
                    <a:pt x="5462" y="3412"/>
                    <a:pt x="5126" y="3187"/>
                    <a:pt x="4905" y="2819"/>
                  </a:cubicBezTo>
                  <a:cubicBezTo>
                    <a:pt x="4622" y="2488"/>
                    <a:pt x="4433" y="1780"/>
                    <a:pt x="3914" y="1733"/>
                  </a:cubicBezTo>
                  <a:cubicBezTo>
                    <a:pt x="3631" y="1733"/>
                    <a:pt x="3395" y="1828"/>
                    <a:pt x="3159" y="1969"/>
                  </a:cubicBezTo>
                  <a:cubicBezTo>
                    <a:pt x="2876" y="2111"/>
                    <a:pt x="2592" y="2205"/>
                    <a:pt x="2309" y="2300"/>
                  </a:cubicBezTo>
                  <a:cubicBezTo>
                    <a:pt x="1696" y="2488"/>
                    <a:pt x="1082" y="2630"/>
                    <a:pt x="469" y="2677"/>
                  </a:cubicBezTo>
                  <a:cubicBezTo>
                    <a:pt x="58" y="2723"/>
                    <a:pt x="0" y="3387"/>
                    <a:pt x="425" y="3387"/>
                  </a:cubicBezTo>
                  <a:cubicBezTo>
                    <a:pt x="439" y="3387"/>
                    <a:pt x="453" y="3387"/>
                    <a:pt x="469" y="3385"/>
                  </a:cubicBezTo>
                  <a:cubicBezTo>
                    <a:pt x="1082" y="3338"/>
                    <a:pt x="1696" y="3196"/>
                    <a:pt x="2309" y="3055"/>
                  </a:cubicBezTo>
                  <a:cubicBezTo>
                    <a:pt x="2592" y="2960"/>
                    <a:pt x="2876" y="2866"/>
                    <a:pt x="3206" y="2724"/>
                  </a:cubicBezTo>
                  <a:cubicBezTo>
                    <a:pt x="3348" y="2677"/>
                    <a:pt x="3489" y="2630"/>
                    <a:pt x="3631" y="2583"/>
                  </a:cubicBezTo>
                  <a:cubicBezTo>
                    <a:pt x="3753" y="2501"/>
                    <a:pt x="3770" y="2490"/>
                    <a:pt x="3802" y="2489"/>
                  </a:cubicBezTo>
                  <a:lnTo>
                    <a:pt x="3802" y="2489"/>
                  </a:lnTo>
                  <a:cubicBezTo>
                    <a:pt x="3807" y="2500"/>
                    <a:pt x="3813" y="2515"/>
                    <a:pt x="3820" y="2536"/>
                  </a:cubicBezTo>
                  <a:cubicBezTo>
                    <a:pt x="4274" y="3320"/>
                    <a:pt x="4980" y="4248"/>
                    <a:pt x="5939" y="4248"/>
                  </a:cubicBezTo>
                  <a:cubicBezTo>
                    <a:pt x="6077" y="4248"/>
                    <a:pt x="6220" y="4229"/>
                    <a:pt x="6368" y="4187"/>
                  </a:cubicBezTo>
                  <a:cubicBezTo>
                    <a:pt x="6557" y="4140"/>
                    <a:pt x="6699" y="3904"/>
                    <a:pt x="6651" y="3715"/>
                  </a:cubicBezTo>
                  <a:cubicBezTo>
                    <a:pt x="6510" y="3055"/>
                    <a:pt x="6368" y="2394"/>
                    <a:pt x="6179" y="1733"/>
                  </a:cubicBezTo>
                  <a:cubicBezTo>
                    <a:pt x="6038" y="1167"/>
                    <a:pt x="5707" y="648"/>
                    <a:pt x="5283" y="317"/>
                  </a:cubicBezTo>
                  <a:cubicBezTo>
                    <a:pt x="4931" y="74"/>
                    <a:pt x="4532" y="1"/>
                    <a:pt x="4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6"/>
            <p:cNvSpPr/>
            <p:nvPr/>
          </p:nvSpPr>
          <p:spPr>
            <a:xfrm>
              <a:off x="1669425" y="2932250"/>
              <a:ext cx="89400" cy="55925"/>
            </a:xfrm>
            <a:custGeom>
              <a:avLst/>
              <a:gdLst/>
              <a:ahLst/>
              <a:cxnLst/>
              <a:rect l="l" t="t" r="r" b="b"/>
              <a:pathLst>
                <a:path w="3576" h="2237" extrusionOk="0">
                  <a:moveTo>
                    <a:pt x="2709" y="1"/>
                  </a:moveTo>
                  <a:cubicBezTo>
                    <a:pt x="2670" y="1"/>
                    <a:pt x="2631" y="7"/>
                    <a:pt x="2596" y="19"/>
                  </a:cubicBezTo>
                  <a:cubicBezTo>
                    <a:pt x="2313" y="66"/>
                    <a:pt x="2077" y="160"/>
                    <a:pt x="1794" y="207"/>
                  </a:cubicBezTo>
                  <a:lnTo>
                    <a:pt x="897" y="207"/>
                  </a:lnTo>
                  <a:cubicBezTo>
                    <a:pt x="708" y="207"/>
                    <a:pt x="567" y="349"/>
                    <a:pt x="567" y="538"/>
                  </a:cubicBezTo>
                  <a:cubicBezTo>
                    <a:pt x="519" y="774"/>
                    <a:pt x="472" y="1010"/>
                    <a:pt x="378" y="1198"/>
                  </a:cubicBezTo>
                  <a:cubicBezTo>
                    <a:pt x="331" y="1293"/>
                    <a:pt x="236" y="1434"/>
                    <a:pt x="189" y="1529"/>
                  </a:cubicBezTo>
                  <a:cubicBezTo>
                    <a:pt x="142" y="1576"/>
                    <a:pt x="95" y="1623"/>
                    <a:pt x="47" y="1670"/>
                  </a:cubicBezTo>
                  <a:cubicBezTo>
                    <a:pt x="0" y="1765"/>
                    <a:pt x="0" y="1859"/>
                    <a:pt x="0" y="1906"/>
                  </a:cubicBezTo>
                  <a:cubicBezTo>
                    <a:pt x="0" y="2095"/>
                    <a:pt x="142" y="2237"/>
                    <a:pt x="283" y="2237"/>
                  </a:cubicBezTo>
                  <a:cubicBezTo>
                    <a:pt x="378" y="2237"/>
                    <a:pt x="472" y="2190"/>
                    <a:pt x="567" y="2142"/>
                  </a:cubicBezTo>
                  <a:cubicBezTo>
                    <a:pt x="661" y="2095"/>
                    <a:pt x="708" y="2001"/>
                    <a:pt x="755" y="1954"/>
                  </a:cubicBezTo>
                  <a:cubicBezTo>
                    <a:pt x="850" y="1812"/>
                    <a:pt x="944" y="1670"/>
                    <a:pt x="1039" y="1529"/>
                  </a:cubicBezTo>
                  <a:cubicBezTo>
                    <a:pt x="1127" y="1323"/>
                    <a:pt x="1197" y="1135"/>
                    <a:pt x="1237" y="932"/>
                  </a:cubicBezTo>
                  <a:lnTo>
                    <a:pt x="1237" y="932"/>
                  </a:lnTo>
                  <a:cubicBezTo>
                    <a:pt x="1253" y="932"/>
                    <a:pt x="1269" y="932"/>
                    <a:pt x="1286" y="932"/>
                  </a:cubicBezTo>
                  <a:cubicBezTo>
                    <a:pt x="1661" y="932"/>
                    <a:pt x="2058" y="871"/>
                    <a:pt x="2454" y="727"/>
                  </a:cubicBezTo>
                  <a:lnTo>
                    <a:pt x="2630" y="683"/>
                  </a:lnTo>
                  <a:lnTo>
                    <a:pt x="2630" y="683"/>
                  </a:lnTo>
                  <a:lnTo>
                    <a:pt x="2690" y="774"/>
                  </a:lnTo>
                  <a:cubicBezTo>
                    <a:pt x="2738" y="821"/>
                    <a:pt x="2738" y="868"/>
                    <a:pt x="2785" y="962"/>
                  </a:cubicBezTo>
                  <a:cubicBezTo>
                    <a:pt x="2926" y="1198"/>
                    <a:pt x="3068" y="1387"/>
                    <a:pt x="3257" y="1623"/>
                  </a:cubicBezTo>
                  <a:cubicBezTo>
                    <a:pt x="3292" y="1659"/>
                    <a:pt x="3331" y="1673"/>
                    <a:pt x="3367" y="1673"/>
                  </a:cubicBezTo>
                  <a:cubicBezTo>
                    <a:pt x="3478" y="1673"/>
                    <a:pt x="3575" y="1541"/>
                    <a:pt x="3540" y="1434"/>
                  </a:cubicBezTo>
                  <a:cubicBezTo>
                    <a:pt x="3540" y="1246"/>
                    <a:pt x="3493" y="1104"/>
                    <a:pt x="3446" y="962"/>
                  </a:cubicBezTo>
                  <a:cubicBezTo>
                    <a:pt x="3398" y="821"/>
                    <a:pt x="3304" y="679"/>
                    <a:pt x="3257" y="538"/>
                  </a:cubicBezTo>
                  <a:cubicBezTo>
                    <a:pt x="3210" y="396"/>
                    <a:pt x="3115" y="255"/>
                    <a:pt x="3021" y="160"/>
                  </a:cubicBezTo>
                  <a:cubicBezTo>
                    <a:pt x="2950" y="54"/>
                    <a:pt x="2826" y="1"/>
                    <a:pt x="2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6"/>
            <p:cNvSpPr/>
            <p:nvPr/>
          </p:nvSpPr>
          <p:spPr>
            <a:xfrm>
              <a:off x="1691825" y="2441225"/>
              <a:ext cx="41325" cy="446075"/>
            </a:xfrm>
            <a:custGeom>
              <a:avLst/>
              <a:gdLst/>
              <a:ahLst/>
              <a:cxnLst/>
              <a:rect l="l" t="t" r="r" b="b"/>
              <a:pathLst>
                <a:path w="1653" h="17843" extrusionOk="0">
                  <a:moveTo>
                    <a:pt x="287" y="0"/>
                  </a:moveTo>
                  <a:cubicBezTo>
                    <a:pt x="208" y="0"/>
                    <a:pt x="122" y="62"/>
                    <a:pt x="95" y="168"/>
                  </a:cubicBezTo>
                  <a:cubicBezTo>
                    <a:pt x="1" y="3094"/>
                    <a:pt x="95" y="6020"/>
                    <a:pt x="331" y="8946"/>
                  </a:cubicBezTo>
                  <a:lnTo>
                    <a:pt x="615" y="13383"/>
                  </a:lnTo>
                  <a:cubicBezTo>
                    <a:pt x="567" y="14751"/>
                    <a:pt x="709" y="16167"/>
                    <a:pt x="898" y="17583"/>
                  </a:cubicBezTo>
                  <a:cubicBezTo>
                    <a:pt x="938" y="17765"/>
                    <a:pt x="1065" y="17843"/>
                    <a:pt x="1201" y="17843"/>
                  </a:cubicBezTo>
                  <a:cubicBezTo>
                    <a:pt x="1382" y="17843"/>
                    <a:pt x="1579" y="17704"/>
                    <a:pt x="1606" y="17489"/>
                  </a:cubicBezTo>
                  <a:cubicBezTo>
                    <a:pt x="1653" y="16025"/>
                    <a:pt x="1606" y="14515"/>
                    <a:pt x="1417" y="13052"/>
                  </a:cubicBezTo>
                  <a:cubicBezTo>
                    <a:pt x="1322" y="11589"/>
                    <a:pt x="1228" y="10126"/>
                    <a:pt x="1181" y="8663"/>
                  </a:cubicBezTo>
                  <a:cubicBezTo>
                    <a:pt x="1086" y="5784"/>
                    <a:pt x="803" y="2952"/>
                    <a:pt x="426" y="120"/>
                  </a:cubicBezTo>
                  <a:cubicBezTo>
                    <a:pt x="405" y="38"/>
                    <a:pt x="34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6"/>
            <p:cNvSpPr/>
            <p:nvPr/>
          </p:nvSpPr>
          <p:spPr>
            <a:xfrm>
              <a:off x="1728425" y="3339875"/>
              <a:ext cx="1306150" cy="80150"/>
            </a:xfrm>
            <a:custGeom>
              <a:avLst/>
              <a:gdLst/>
              <a:ahLst/>
              <a:cxnLst/>
              <a:rect l="l" t="t" r="r" b="b"/>
              <a:pathLst>
                <a:path w="52246" h="3206" extrusionOk="0">
                  <a:moveTo>
                    <a:pt x="50304" y="1"/>
                  </a:moveTo>
                  <a:cubicBezTo>
                    <a:pt x="49225" y="1"/>
                    <a:pt x="48125" y="108"/>
                    <a:pt x="47101" y="138"/>
                  </a:cubicBezTo>
                  <a:cubicBezTo>
                    <a:pt x="45497" y="185"/>
                    <a:pt x="43845" y="327"/>
                    <a:pt x="42193" y="421"/>
                  </a:cubicBezTo>
                  <a:lnTo>
                    <a:pt x="32140" y="987"/>
                  </a:lnTo>
                  <a:cubicBezTo>
                    <a:pt x="25486" y="1365"/>
                    <a:pt x="18784" y="1695"/>
                    <a:pt x="12129" y="1978"/>
                  </a:cubicBezTo>
                  <a:cubicBezTo>
                    <a:pt x="8259" y="2120"/>
                    <a:pt x="4389" y="2262"/>
                    <a:pt x="519" y="2356"/>
                  </a:cubicBezTo>
                  <a:cubicBezTo>
                    <a:pt x="0" y="2403"/>
                    <a:pt x="0" y="3158"/>
                    <a:pt x="519" y="3205"/>
                  </a:cubicBezTo>
                  <a:cubicBezTo>
                    <a:pt x="13923" y="2875"/>
                    <a:pt x="27326" y="2120"/>
                    <a:pt x="40730" y="1365"/>
                  </a:cubicBezTo>
                  <a:cubicBezTo>
                    <a:pt x="42665" y="1270"/>
                    <a:pt x="44600" y="1129"/>
                    <a:pt x="46535" y="1034"/>
                  </a:cubicBezTo>
                  <a:cubicBezTo>
                    <a:pt x="47479" y="940"/>
                    <a:pt x="48470" y="893"/>
                    <a:pt x="49414" y="846"/>
                  </a:cubicBezTo>
                  <a:cubicBezTo>
                    <a:pt x="50311" y="798"/>
                    <a:pt x="51207" y="704"/>
                    <a:pt x="52104" y="468"/>
                  </a:cubicBezTo>
                  <a:cubicBezTo>
                    <a:pt x="52246" y="421"/>
                    <a:pt x="52246" y="185"/>
                    <a:pt x="52104" y="138"/>
                  </a:cubicBezTo>
                  <a:cubicBezTo>
                    <a:pt x="51523" y="35"/>
                    <a:pt x="50917" y="1"/>
                    <a:pt x="50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6"/>
            <p:cNvSpPr/>
            <p:nvPr/>
          </p:nvSpPr>
          <p:spPr>
            <a:xfrm>
              <a:off x="1723700" y="3175300"/>
              <a:ext cx="29525" cy="242650"/>
            </a:xfrm>
            <a:custGeom>
              <a:avLst/>
              <a:gdLst/>
              <a:ahLst/>
              <a:cxnLst/>
              <a:rect l="l" t="t" r="r" b="b"/>
              <a:pathLst>
                <a:path w="1181" h="9706" extrusionOk="0">
                  <a:moveTo>
                    <a:pt x="452" y="1"/>
                  </a:moveTo>
                  <a:cubicBezTo>
                    <a:pt x="318" y="1"/>
                    <a:pt x="166" y="83"/>
                    <a:pt x="142" y="255"/>
                  </a:cubicBezTo>
                  <a:cubicBezTo>
                    <a:pt x="0" y="1718"/>
                    <a:pt x="0" y="3181"/>
                    <a:pt x="142" y="4691"/>
                  </a:cubicBezTo>
                  <a:cubicBezTo>
                    <a:pt x="236" y="5446"/>
                    <a:pt x="283" y="6202"/>
                    <a:pt x="283" y="6910"/>
                  </a:cubicBezTo>
                  <a:cubicBezTo>
                    <a:pt x="283" y="7334"/>
                    <a:pt x="283" y="7759"/>
                    <a:pt x="331" y="8137"/>
                  </a:cubicBezTo>
                  <a:cubicBezTo>
                    <a:pt x="283" y="8561"/>
                    <a:pt x="283" y="9033"/>
                    <a:pt x="378" y="9458"/>
                  </a:cubicBezTo>
                  <a:cubicBezTo>
                    <a:pt x="425" y="9623"/>
                    <a:pt x="567" y="9706"/>
                    <a:pt x="708" y="9706"/>
                  </a:cubicBezTo>
                  <a:cubicBezTo>
                    <a:pt x="850" y="9706"/>
                    <a:pt x="991" y="9623"/>
                    <a:pt x="1039" y="9458"/>
                  </a:cubicBezTo>
                  <a:cubicBezTo>
                    <a:pt x="1133" y="9033"/>
                    <a:pt x="1180" y="8561"/>
                    <a:pt x="1133" y="8137"/>
                  </a:cubicBezTo>
                  <a:cubicBezTo>
                    <a:pt x="1133" y="7759"/>
                    <a:pt x="1133" y="7381"/>
                    <a:pt x="1086" y="7004"/>
                  </a:cubicBezTo>
                  <a:cubicBezTo>
                    <a:pt x="1039" y="6249"/>
                    <a:pt x="991" y="5446"/>
                    <a:pt x="944" y="4644"/>
                  </a:cubicBezTo>
                  <a:cubicBezTo>
                    <a:pt x="803" y="3181"/>
                    <a:pt x="661" y="1718"/>
                    <a:pt x="661" y="208"/>
                  </a:cubicBezTo>
                  <a:cubicBezTo>
                    <a:pt x="684" y="72"/>
                    <a:pt x="576" y="1"/>
                    <a:pt x="4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6"/>
            <p:cNvSpPr/>
            <p:nvPr/>
          </p:nvSpPr>
          <p:spPr>
            <a:xfrm>
              <a:off x="2443425" y="1963550"/>
              <a:ext cx="252900" cy="427600"/>
            </a:xfrm>
            <a:custGeom>
              <a:avLst/>
              <a:gdLst/>
              <a:ahLst/>
              <a:cxnLst/>
              <a:rect l="l" t="t" r="r" b="b"/>
              <a:pathLst>
                <a:path w="10116" h="17104" extrusionOk="0">
                  <a:moveTo>
                    <a:pt x="7279" y="1"/>
                  </a:moveTo>
                  <a:cubicBezTo>
                    <a:pt x="7201" y="1"/>
                    <a:pt x="7127" y="49"/>
                    <a:pt x="7127" y="160"/>
                  </a:cubicBezTo>
                  <a:cubicBezTo>
                    <a:pt x="6986" y="2095"/>
                    <a:pt x="6891" y="4078"/>
                    <a:pt x="6655" y="6013"/>
                  </a:cubicBezTo>
                  <a:cubicBezTo>
                    <a:pt x="6655" y="6201"/>
                    <a:pt x="6844" y="6390"/>
                    <a:pt x="7080" y="6390"/>
                  </a:cubicBezTo>
                  <a:cubicBezTo>
                    <a:pt x="7108" y="6389"/>
                    <a:pt x="7137" y="6388"/>
                    <a:pt x="7165" y="6388"/>
                  </a:cubicBezTo>
                  <a:cubicBezTo>
                    <a:pt x="8044" y="6388"/>
                    <a:pt x="9059" y="7084"/>
                    <a:pt x="8968" y="8089"/>
                  </a:cubicBezTo>
                  <a:cubicBezTo>
                    <a:pt x="8858" y="8784"/>
                    <a:pt x="8239" y="9252"/>
                    <a:pt x="7592" y="9252"/>
                  </a:cubicBezTo>
                  <a:cubicBezTo>
                    <a:pt x="7404" y="9252"/>
                    <a:pt x="7214" y="9213"/>
                    <a:pt x="7033" y="9128"/>
                  </a:cubicBezTo>
                  <a:cubicBezTo>
                    <a:pt x="6963" y="9081"/>
                    <a:pt x="6888" y="9060"/>
                    <a:pt x="6814" y="9060"/>
                  </a:cubicBezTo>
                  <a:cubicBezTo>
                    <a:pt x="6587" y="9060"/>
                    <a:pt x="6372" y="9256"/>
                    <a:pt x="6372" y="9505"/>
                  </a:cubicBezTo>
                  <a:cubicBezTo>
                    <a:pt x="6183" y="11204"/>
                    <a:pt x="5428" y="12856"/>
                    <a:pt x="4201" y="14130"/>
                  </a:cubicBezTo>
                  <a:cubicBezTo>
                    <a:pt x="3021" y="15310"/>
                    <a:pt x="1605" y="16207"/>
                    <a:pt x="95" y="16868"/>
                  </a:cubicBezTo>
                  <a:cubicBezTo>
                    <a:pt x="1" y="16915"/>
                    <a:pt x="48" y="17104"/>
                    <a:pt x="142" y="17104"/>
                  </a:cubicBezTo>
                  <a:cubicBezTo>
                    <a:pt x="3801" y="17104"/>
                    <a:pt x="6573" y="13434"/>
                    <a:pt x="7145" y="10083"/>
                  </a:cubicBezTo>
                  <a:lnTo>
                    <a:pt x="7145" y="10083"/>
                  </a:lnTo>
                  <a:cubicBezTo>
                    <a:pt x="7288" y="10111"/>
                    <a:pt x="7432" y="10125"/>
                    <a:pt x="7574" y="10125"/>
                  </a:cubicBezTo>
                  <a:cubicBezTo>
                    <a:pt x="8587" y="10125"/>
                    <a:pt x="9534" y="9434"/>
                    <a:pt x="9817" y="8372"/>
                  </a:cubicBezTo>
                  <a:cubicBezTo>
                    <a:pt x="10116" y="6965"/>
                    <a:pt x="8834" y="5750"/>
                    <a:pt x="7504" y="5599"/>
                  </a:cubicBezTo>
                  <a:lnTo>
                    <a:pt x="7504" y="5599"/>
                  </a:lnTo>
                  <a:cubicBezTo>
                    <a:pt x="7692" y="3796"/>
                    <a:pt x="7677" y="1958"/>
                    <a:pt x="7458" y="160"/>
                  </a:cubicBezTo>
                  <a:cubicBezTo>
                    <a:pt x="7458" y="61"/>
                    <a:pt x="7366" y="1"/>
                    <a:pt x="72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6"/>
            <p:cNvSpPr/>
            <p:nvPr/>
          </p:nvSpPr>
          <p:spPr>
            <a:xfrm>
              <a:off x="2070250" y="1964000"/>
              <a:ext cx="252850" cy="427150"/>
            </a:xfrm>
            <a:custGeom>
              <a:avLst/>
              <a:gdLst/>
              <a:ahLst/>
              <a:cxnLst/>
              <a:rect l="l" t="t" r="r" b="b"/>
              <a:pathLst>
                <a:path w="10114" h="17086" extrusionOk="0">
                  <a:moveTo>
                    <a:pt x="2798" y="1"/>
                  </a:moveTo>
                  <a:cubicBezTo>
                    <a:pt x="2728" y="1"/>
                    <a:pt x="2657" y="48"/>
                    <a:pt x="2657" y="142"/>
                  </a:cubicBezTo>
                  <a:cubicBezTo>
                    <a:pt x="2438" y="1936"/>
                    <a:pt x="2422" y="3771"/>
                    <a:pt x="2571" y="5571"/>
                  </a:cubicBezTo>
                  <a:lnTo>
                    <a:pt x="2571" y="5571"/>
                  </a:lnTo>
                  <a:cubicBezTo>
                    <a:pt x="1225" y="5702"/>
                    <a:pt x="0" y="6914"/>
                    <a:pt x="297" y="8354"/>
                  </a:cubicBezTo>
                  <a:cubicBezTo>
                    <a:pt x="542" y="9406"/>
                    <a:pt x="1464" y="10067"/>
                    <a:pt x="2464" y="10067"/>
                  </a:cubicBezTo>
                  <a:cubicBezTo>
                    <a:pt x="2618" y="10067"/>
                    <a:pt x="2773" y="10051"/>
                    <a:pt x="2929" y="10019"/>
                  </a:cubicBezTo>
                  <a:lnTo>
                    <a:pt x="2929" y="10019"/>
                  </a:lnTo>
                  <a:cubicBezTo>
                    <a:pt x="3538" y="13412"/>
                    <a:pt x="6309" y="17086"/>
                    <a:pt x="9925" y="17086"/>
                  </a:cubicBezTo>
                  <a:cubicBezTo>
                    <a:pt x="10067" y="17086"/>
                    <a:pt x="10114" y="16897"/>
                    <a:pt x="9972" y="16850"/>
                  </a:cubicBezTo>
                  <a:cubicBezTo>
                    <a:pt x="8462" y="16189"/>
                    <a:pt x="7046" y="15245"/>
                    <a:pt x="5866" y="14112"/>
                  </a:cubicBezTo>
                  <a:cubicBezTo>
                    <a:pt x="4686" y="12838"/>
                    <a:pt x="3931" y="11186"/>
                    <a:pt x="3742" y="9440"/>
                  </a:cubicBezTo>
                  <a:cubicBezTo>
                    <a:pt x="3708" y="9200"/>
                    <a:pt x="3524" y="9035"/>
                    <a:pt x="3318" y="9035"/>
                  </a:cubicBezTo>
                  <a:cubicBezTo>
                    <a:pt x="3240" y="9035"/>
                    <a:pt x="3159" y="9058"/>
                    <a:pt x="3082" y="9110"/>
                  </a:cubicBezTo>
                  <a:cubicBezTo>
                    <a:pt x="2890" y="9195"/>
                    <a:pt x="2694" y="9234"/>
                    <a:pt x="2503" y="9234"/>
                  </a:cubicBezTo>
                  <a:cubicBezTo>
                    <a:pt x="1848" y="9234"/>
                    <a:pt x="1256" y="8766"/>
                    <a:pt x="1147" y="8071"/>
                  </a:cubicBezTo>
                  <a:cubicBezTo>
                    <a:pt x="1010" y="7068"/>
                    <a:pt x="2063" y="6417"/>
                    <a:pt x="2943" y="6417"/>
                  </a:cubicBezTo>
                  <a:cubicBezTo>
                    <a:pt x="2974" y="6417"/>
                    <a:pt x="3004" y="6418"/>
                    <a:pt x="3034" y="6419"/>
                  </a:cubicBezTo>
                  <a:cubicBezTo>
                    <a:pt x="3223" y="6419"/>
                    <a:pt x="3412" y="6231"/>
                    <a:pt x="3412" y="5995"/>
                  </a:cubicBezTo>
                  <a:cubicBezTo>
                    <a:pt x="3223" y="4060"/>
                    <a:pt x="3082" y="2125"/>
                    <a:pt x="2940" y="142"/>
                  </a:cubicBezTo>
                  <a:cubicBezTo>
                    <a:pt x="2940" y="48"/>
                    <a:pt x="2869" y="1"/>
                    <a:pt x="2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6"/>
            <p:cNvSpPr/>
            <p:nvPr/>
          </p:nvSpPr>
          <p:spPr>
            <a:xfrm>
              <a:off x="2126050" y="1833775"/>
              <a:ext cx="503375" cy="230875"/>
            </a:xfrm>
            <a:custGeom>
              <a:avLst/>
              <a:gdLst/>
              <a:ahLst/>
              <a:cxnLst/>
              <a:rect l="l" t="t" r="r" b="b"/>
              <a:pathLst>
                <a:path w="20135" h="9235" extrusionOk="0">
                  <a:moveTo>
                    <a:pt x="15722" y="0"/>
                  </a:moveTo>
                  <a:cubicBezTo>
                    <a:pt x="15653" y="0"/>
                    <a:pt x="15586" y="21"/>
                    <a:pt x="15527" y="65"/>
                  </a:cubicBezTo>
                  <a:cubicBezTo>
                    <a:pt x="12887" y="1837"/>
                    <a:pt x="9796" y="2756"/>
                    <a:pt x="6675" y="2756"/>
                  </a:cubicBezTo>
                  <a:cubicBezTo>
                    <a:pt x="5389" y="2756"/>
                    <a:pt x="4099" y="2600"/>
                    <a:pt x="2832" y="2284"/>
                  </a:cubicBezTo>
                  <a:cubicBezTo>
                    <a:pt x="2801" y="2277"/>
                    <a:pt x="2771" y="2274"/>
                    <a:pt x="2741" y="2274"/>
                  </a:cubicBezTo>
                  <a:cubicBezTo>
                    <a:pt x="2539" y="2274"/>
                    <a:pt x="2360" y="2408"/>
                    <a:pt x="2360" y="2614"/>
                  </a:cubicBezTo>
                  <a:cubicBezTo>
                    <a:pt x="2265" y="3983"/>
                    <a:pt x="1793" y="5257"/>
                    <a:pt x="991" y="6342"/>
                  </a:cubicBezTo>
                  <a:cubicBezTo>
                    <a:pt x="472" y="7192"/>
                    <a:pt x="0" y="8089"/>
                    <a:pt x="425" y="9080"/>
                  </a:cubicBezTo>
                  <a:cubicBezTo>
                    <a:pt x="461" y="9188"/>
                    <a:pt x="545" y="9234"/>
                    <a:pt x="633" y="9234"/>
                  </a:cubicBezTo>
                  <a:cubicBezTo>
                    <a:pt x="775" y="9234"/>
                    <a:pt x="926" y="9113"/>
                    <a:pt x="897" y="8938"/>
                  </a:cubicBezTo>
                  <a:cubicBezTo>
                    <a:pt x="614" y="7711"/>
                    <a:pt x="1652" y="6673"/>
                    <a:pt x="2265" y="5682"/>
                  </a:cubicBezTo>
                  <a:cubicBezTo>
                    <a:pt x="2709" y="4876"/>
                    <a:pt x="2980" y="4001"/>
                    <a:pt x="3079" y="3088"/>
                  </a:cubicBezTo>
                  <a:lnTo>
                    <a:pt x="3079" y="3088"/>
                  </a:lnTo>
                  <a:cubicBezTo>
                    <a:pt x="4299" y="3373"/>
                    <a:pt x="5536" y="3513"/>
                    <a:pt x="6768" y="3513"/>
                  </a:cubicBezTo>
                  <a:cubicBezTo>
                    <a:pt x="9835" y="3513"/>
                    <a:pt x="12865" y="2645"/>
                    <a:pt x="15494" y="993"/>
                  </a:cubicBezTo>
                  <a:lnTo>
                    <a:pt x="15494" y="993"/>
                  </a:lnTo>
                  <a:cubicBezTo>
                    <a:pt x="15896" y="2170"/>
                    <a:pt x="16553" y="3256"/>
                    <a:pt x="17462" y="4124"/>
                  </a:cubicBezTo>
                  <a:cubicBezTo>
                    <a:pt x="18690" y="5351"/>
                    <a:pt x="19209" y="6767"/>
                    <a:pt x="19681" y="8419"/>
                  </a:cubicBezTo>
                  <a:cubicBezTo>
                    <a:pt x="19699" y="8530"/>
                    <a:pt x="19776" y="8576"/>
                    <a:pt x="19860" y="8576"/>
                  </a:cubicBezTo>
                  <a:cubicBezTo>
                    <a:pt x="19989" y="8576"/>
                    <a:pt x="20134" y="8468"/>
                    <a:pt x="20105" y="8325"/>
                  </a:cubicBezTo>
                  <a:cubicBezTo>
                    <a:pt x="19917" y="6862"/>
                    <a:pt x="19397" y="5493"/>
                    <a:pt x="18595" y="4313"/>
                  </a:cubicBezTo>
                  <a:cubicBezTo>
                    <a:pt x="18123" y="3747"/>
                    <a:pt x="17510" y="3227"/>
                    <a:pt x="17085" y="2567"/>
                  </a:cubicBezTo>
                  <a:cubicBezTo>
                    <a:pt x="16613" y="1859"/>
                    <a:pt x="16283" y="1104"/>
                    <a:pt x="16094" y="301"/>
                  </a:cubicBezTo>
                  <a:cubicBezTo>
                    <a:pt x="16029" y="106"/>
                    <a:pt x="15873" y="0"/>
                    <a:pt x="1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6"/>
            <p:cNvSpPr/>
            <p:nvPr/>
          </p:nvSpPr>
          <p:spPr>
            <a:xfrm>
              <a:off x="2019850" y="1597000"/>
              <a:ext cx="717400" cy="834625"/>
            </a:xfrm>
            <a:custGeom>
              <a:avLst/>
              <a:gdLst/>
              <a:ahLst/>
              <a:cxnLst/>
              <a:rect l="l" t="t" r="r" b="b"/>
              <a:pathLst>
                <a:path w="28696" h="33385" extrusionOk="0">
                  <a:moveTo>
                    <a:pt x="12160" y="0"/>
                  </a:moveTo>
                  <a:cubicBezTo>
                    <a:pt x="10051" y="0"/>
                    <a:pt x="8186" y="1251"/>
                    <a:pt x="6702" y="2693"/>
                  </a:cubicBezTo>
                  <a:cubicBezTo>
                    <a:pt x="2691" y="6657"/>
                    <a:pt x="992" y="11943"/>
                    <a:pt x="378" y="17418"/>
                  </a:cubicBezTo>
                  <a:cubicBezTo>
                    <a:pt x="48" y="20439"/>
                    <a:pt x="0" y="23554"/>
                    <a:pt x="236" y="26621"/>
                  </a:cubicBezTo>
                  <a:cubicBezTo>
                    <a:pt x="472" y="29123"/>
                    <a:pt x="1228" y="31624"/>
                    <a:pt x="3163" y="33323"/>
                  </a:cubicBezTo>
                  <a:cubicBezTo>
                    <a:pt x="3217" y="33366"/>
                    <a:pt x="3273" y="33385"/>
                    <a:pt x="3326" y="33385"/>
                  </a:cubicBezTo>
                  <a:cubicBezTo>
                    <a:pt x="3503" y="33385"/>
                    <a:pt x="3638" y="33175"/>
                    <a:pt x="3493" y="32993"/>
                  </a:cubicBezTo>
                  <a:cubicBezTo>
                    <a:pt x="1841" y="31435"/>
                    <a:pt x="1275" y="29123"/>
                    <a:pt x="1086" y="26952"/>
                  </a:cubicBezTo>
                  <a:cubicBezTo>
                    <a:pt x="897" y="24545"/>
                    <a:pt x="897" y="22090"/>
                    <a:pt x="1086" y="19683"/>
                  </a:cubicBezTo>
                  <a:cubicBezTo>
                    <a:pt x="1322" y="14398"/>
                    <a:pt x="2407" y="8923"/>
                    <a:pt x="5853" y="4722"/>
                  </a:cubicBezTo>
                  <a:cubicBezTo>
                    <a:pt x="7316" y="2976"/>
                    <a:pt x="9251" y="947"/>
                    <a:pt x="11658" y="711"/>
                  </a:cubicBezTo>
                  <a:cubicBezTo>
                    <a:pt x="11769" y="702"/>
                    <a:pt x="11881" y="699"/>
                    <a:pt x="11992" y="699"/>
                  </a:cubicBezTo>
                  <a:cubicBezTo>
                    <a:pt x="13154" y="699"/>
                    <a:pt x="14310" y="1125"/>
                    <a:pt x="15386" y="1513"/>
                  </a:cubicBezTo>
                  <a:cubicBezTo>
                    <a:pt x="16613" y="1891"/>
                    <a:pt x="17840" y="2315"/>
                    <a:pt x="19020" y="2787"/>
                  </a:cubicBezTo>
                  <a:cubicBezTo>
                    <a:pt x="19634" y="3070"/>
                    <a:pt x="20153" y="3495"/>
                    <a:pt x="20531" y="4014"/>
                  </a:cubicBezTo>
                  <a:cubicBezTo>
                    <a:pt x="20861" y="4439"/>
                    <a:pt x="20908" y="4958"/>
                    <a:pt x="21239" y="5383"/>
                  </a:cubicBezTo>
                  <a:cubicBezTo>
                    <a:pt x="21427" y="5619"/>
                    <a:pt x="21710" y="5761"/>
                    <a:pt x="21994" y="5761"/>
                  </a:cubicBezTo>
                  <a:cubicBezTo>
                    <a:pt x="22429" y="5761"/>
                    <a:pt x="22811" y="5618"/>
                    <a:pt x="23195" y="5618"/>
                  </a:cubicBezTo>
                  <a:cubicBezTo>
                    <a:pt x="23434" y="5618"/>
                    <a:pt x="23675" y="5674"/>
                    <a:pt x="23929" y="5855"/>
                  </a:cubicBezTo>
                  <a:cubicBezTo>
                    <a:pt x="24873" y="6421"/>
                    <a:pt x="25297" y="7790"/>
                    <a:pt x="25722" y="8734"/>
                  </a:cubicBezTo>
                  <a:cubicBezTo>
                    <a:pt x="26241" y="10055"/>
                    <a:pt x="26572" y="11377"/>
                    <a:pt x="26808" y="12746"/>
                  </a:cubicBezTo>
                  <a:cubicBezTo>
                    <a:pt x="27421" y="15861"/>
                    <a:pt x="27799" y="19070"/>
                    <a:pt x="27893" y="22279"/>
                  </a:cubicBezTo>
                  <a:cubicBezTo>
                    <a:pt x="27988" y="25489"/>
                    <a:pt x="27704" y="28651"/>
                    <a:pt x="27516" y="31813"/>
                  </a:cubicBezTo>
                  <a:cubicBezTo>
                    <a:pt x="27516" y="31937"/>
                    <a:pt x="27608" y="31996"/>
                    <a:pt x="27701" y="31996"/>
                  </a:cubicBezTo>
                  <a:cubicBezTo>
                    <a:pt x="27785" y="31996"/>
                    <a:pt x="27871" y="31949"/>
                    <a:pt x="27893" y="31860"/>
                  </a:cubicBezTo>
                  <a:cubicBezTo>
                    <a:pt x="28459" y="28839"/>
                    <a:pt x="28695" y="25725"/>
                    <a:pt x="28601" y="22657"/>
                  </a:cubicBezTo>
                  <a:cubicBezTo>
                    <a:pt x="28554" y="19636"/>
                    <a:pt x="28223" y="16569"/>
                    <a:pt x="27704" y="13548"/>
                  </a:cubicBezTo>
                  <a:cubicBezTo>
                    <a:pt x="27468" y="12085"/>
                    <a:pt x="27138" y="10622"/>
                    <a:pt x="26666" y="9253"/>
                  </a:cubicBezTo>
                  <a:cubicBezTo>
                    <a:pt x="26336" y="8120"/>
                    <a:pt x="25817" y="7035"/>
                    <a:pt x="25156" y="6091"/>
                  </a:cubicBezTo>
                  <a:cubicBezTo>
                    <a:pt x="24713" y="5326"/>
                    <a:pt x="23892" y="4870"/>
                    <a:pt x="23045" y="4870"/>
                  </a:cubicBezTo>
                  <a:cubicBezTo>
                    <a:pt x="22899" y="4870"/>
                    <a:pt x="22753" y="4883"/>
                    <a:pt x="22607" y="4911"/>
                  </a:cubicBezTo>
                  <a:cubicBezTo>
                    <a:pt x="22407" y="4933"/>
                    <a:pt x="22259" y="4977"/>
                    <a:pt x="22130" y="4977"/>
                  </a:cubicBezTo>
                  <a:cubicBezTo>
                    <a:pt x="21984" y="4977"/>
                    <a:pt x="21860" y="4922"/>
                    <a:pt x="21710" y="4722"/>
                  </a:cubicBezTo>
                  <a:cubicBezTo>
                    <a:pt x="21616" y="4534"/>
                    <a:pt x="21522" y="4345"/>
                    <a:pt x="21474" y="4109"/>
                  </a:cubicBezTo>
                  <a:cubicBezTo>
                    <a:pt x="21191" y="3590"/>
                    <a:pt x="20767" y="3118"/>
                    <a:pt x="20295" y="2740"/>
                  </a:cubicBezTo>
                  <a:cubicBezTo>
                    <a:pt x="19303" y="1985"/>
                    <a:pt x="18076" y="1702"/>
                    <a:pt x="16896" y="1324"/>
                  </a:cubicBezTo>
                  <a:cubicBezTo>
                    <a:pt x="15622" y="758"/>
                    <a:pt x="14254" y="333"/>
                    <a:pt x="12885" y="50"/>
                  </a:cubicBezTo>
                  <a:cubicBezTo>
                    <a:pt x="12640" y="16"/>
                    <a:pt x="12398" y="0"/>
                    <a:pt x="12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6"/>
            <p:cNvSpPr/>
            <p:nvPr/>
          </p:nvSpPr>
          <p:spPr>
            <a:xfrm>
              <a:off x="2484725" y="2374600"/>
              <a:ext cx="22450" cy="37800"/>
            </a:xfrm>
            <a:custGeom>
              <a:avLst/>
              <a:gdLst/>
              <a:ahLst/>
              <a:cxnLst/>
              <a:rect l="l" t="t" r="r" b="b"/>
              <a:pathLst>
                <a:path w="898" h="1512" extrusionOk="0">
                  <a:moveTo>
                    <a:pt x="331" y="1"/>
                  </a:moveTo>
                  <a:cubicBezTo>
                    <a:pt x="284" y="48"/>
                    <a:pt x="237" y="95"/>
                    <a:pt x="189" y="190"/>
                  </a:cubicBezTo>
                  <a:cubicBezTo>
                    <a:pt x="142" y="284"/>
                    <a:pt x="95" y="426"/>
                    <a:pt x="95" y="520"/>
                  </a:cubicBezTo>
                  <a:cubicBezTo>
                    <a:pt x="95" y="709"/>
                    <a:pt x="95" y="898"/>
                    <a:pt x="48" y="1086"/>
                  </a:cubicBezTo>
                  <a:cubicBezTo>
                    <a:pt x="1" y="1275"/>
                    <a:pt x="48" y="1370"/>
                    <a:pt x="48" y="1511"/>
                  </a:cubicBezTo>
                  <a:lnTo>
                    <a:pt x="897" y="1511"/>
                  </a:lnTo>
                  <a:cubicBezTo>
                    <a:pt x="850" y="1370"/>
                    <a:pt x="850" y="1228"/>
                    <a:pt x="850" y="1086"/>
                  </a:cubicBezTo>
                  <a:cubicBezTo>
                    <a:pt x="850" y="898"/>
                    <a:pt x="803" y="709"/>
                    <a:pt x="803" y="520"/>
                  </a:cubicBezTo>
                  <a:cubicBezTo>
                    <a:pt x="756" y="426"/>
                    <a:pt x="756" y="284"/>
                    <a:pt x="708" y="190"/>
                  </a:cubicBezTo>
                  <a:cubicBezTo>
                    <a:pt x="661" y="95"/>
                    <a:pt x="567" y="48"/>
                    <a:pt x="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6"/>
            <p:cNvSpPr/>
            <p:nvPr/>
          </p:nvSpPr>
          <p:spPr>
            <a:xfrm>
              <a:off x="2245200" y="2358800"/>
              <a:ext cx="23625" cy="71300"/>
            </a:xfrm>
            <a:custGeom>
              <a:avLst/>
              <a:gdLst/>
              <a:ahLst/>
              <a:cxnLst/>
              <a:rect l="l" t="t" r="r" b="b"/>
              <a:pathLst>
                <a:path w="945" h="2852" extrusionOk="0">
                  <a:moveTo>
                    <a:pt x="359" y="1"/>
                  </a:moveTo>
                  <a:cubicBezTo>
                    <a:pt x="335" y="1"/>
                    <a:pt x="309" y="7"/>
                    <a:pt x="284" y="19"/>
                  </a:cubicBezTo>
                  <a:cubicBezTo>
                    <a:pt x="190" y="19"/>
                    <a:pt x="48" y="114"/>
                    <a:pt x="95" y="255"/>
                  </a:cubicBezTo>
                  <a:lnTo>
                    <a:pt x="48" y="491"/>
                  </a:lnTo>
                  <a:lnTo>
                    <a:pt x="48" y="633"/>
                  </a:lnTo>
                  <a:lnTo>
                    <a:pt x="48" y="774"/>
                  </a:lnTo>
                  <a:cubicBezTo>
                    <a:pt x="1" y="963"/>
                    <a:pt x="1" y="1152"/>
                    <a:pt x="48" y="1341"/>
                  </a:cubicBezTo>
                  <a:lnTo>
                    <a:pt x="48" y="1907"/>
                  </a:lnTo>
                  <a:cubicBezTo>
                    <a:pt x="48" y="2002"/>
                    <a:pt x="48" y="2096"/>
                    <a:pt x="1" y="2190"/>
                  </a:cubicBezTo>
                  <a:lnTo>
                    <a:pt x="1" y="2332"/>
                  </a:lnTo>
                  <a:cubicBezTo>
                    <a:pt x="1" y="2426"/>
                    <a:pt x="48" y="2521"/>
                    <a:pt x="95" y="2615"/>
                  </a:cubicBezTo>
                  <a:cubicBezTo>
                    <a:pt x="142" y="2757"/>
                    <a:pt x="284" y="2851"/>
                    <a:pt x="473" y="2851"/>
                  </a:cubicBezTo>
                  <a:cubicBezTo>
                    <a:pt x="614" y="2851"/>
                    <a:pt x="756" y="2757"/>
                    <a:pt x="850" y="2615"/>
                  </a:cubicBezTo>
                  <a:cubicBezTo>
                    <a:pt x="945" y="2379"/>
                    <a:pt x="945" y="2143"/>
                    <a:pt x="898" y="1907"/>
                  </a:cubicBezTo>
                  <a:cubicBezTo>
                    <a:pt x="898" y="1718"/>
                    <a:pt x="898" y="1482"/>
                    <a:pt x="898" y="1294"/>
                  </a:cubicBezTo>
                  <a:cubicBezTo>
                    <a:pt x="898" y="1105"/>
                    <a:pt x="850" y="869"/>
                    <a:pt x="756" y="680"/>
                  </a:cubicBezTo>
                  <a:cubicBezTo>
                    <a:pt x="709" y="491"/>
                    <a:pt x="614" y="303"/>
                    <a:pt x="520" y="114"/>
                  </a:cubicBezTo>
                  <a:cubicBezTo>
                    <a:pt x="485" y="45"/>
                    <a:pt x="426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6"/>
            <p:cNvSpPr/>
            <p:nvPr/>
          </p:nvSpPr>
          <p:spPr>
            <a:xfrm>
              <a:off x="2188575" y="3967475"/>
              <a:ext cx="311525" cy="24800"/>
            </a:xfrm>
            <a:custGeom>
              <a:avLst/>
              <a:gdLst/>
              <a:ahLst/>
              <a:cxnLst/>
              <a:rect l="l" t="t" r="r" b="b"/>
              <a:pathLst>
                <a:path w="12461" h="992" extrusionOk="0">
                  <a:moveTo>
                    <a:pt x="520" y="0"/>
                  </a:moveTo>
                  <a:cubicBezTo>
                    <a:pt x="0" y="0"/>
                    <a:pt x="0" y="803"/>
                    <a:pt x="520" y="803"/>
                  </a:cubicBezTo>
                  <a:cubicBezTo>
                    <a:pt x="3068" y="929"/>
                    <a:pt x="5617" y="992"/>
                    <a:pt x="8179" y="992"/>
                  </a:cubicBezTo>
                  <a:cubicBezTo>
                    <a:pt x="9461" y="992"/>
                    <a:pt x="10745" y="976"/>
                    <a:pt x="12035" y="944"/>
                  </a:cubicBezTo>
                  <a:cubicBezTo>
                    <a:pt x="12460" y="897"/>
                    <a:pt x="12460" y="236"/>
                    <a:pt x="12035" y="189"/>
                  </a:cubicBezTo>
                  <a:cubicBezTo>
                    <a:pt x="10810" y="219"/>
                    <a:pt x="9589" y="235"/>
                    <a:pt x="8372" y="235"/>
                  </a:cubicBezTo>
                  <a:cubicBezTo>
                    <a:pt x="5744" y="235"/>
                    <a:pt x="3132" y="162"/>
                    <a:pt x="5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6"/>
            <p:cNvSpPr/>
            <p:nvPr/>
          </p:nvSpPr>
          <p:spPr>
            <a:xfrm>
              <a:off x="2356885" y="4232600"/>
              <a:ext cx="91750" cy="1982350"/>
            </a:xfrm>
            <a:custGeom>
              <a:avLst/>
              <a:gdLst/>
              <a:ahLst/>
              <a:cxnLst/>
              <a:rect l="l" t="t" r="r" b="b"/>
              <a:pathLst>
                <a:path w="3670" h="79294" extrusionOk="0">
                  <a:moveTo>
                    <a:pt x="173" y="1"/>
                  </a:moveTo>
                  <a:cubicBezTo>
                    <a:pt x="89" y="1"/>
                    <a:pt x="1" y="74"/>
                    <a:pt x="27" y="203"/>
                  </a:cubicBezTo>
                  <a:cubicBezTo>
                    <a:pt x="168" y="3743"/>
                    <a:pt x="310" y="7283"/>
                    <a:pt x="451" y="10870"/>
                  </a:cubicBezTo>
                  <a:cubicBezTo>
                    <a:pt x="640" y="17052"/>
                    <a:pt x="829" y="23282"/>
                    <a:pt x="1065" y="29465"/>
                  </a:cubicBezTo>
                  <a:cubicBezTo>
                    <a:pt x="1301" y="36497"/>
                    <a:pt x="1537" y="43576"/>
                    <a:pt x="1726" y="50609"/>
                  </a:cubicBezTo>
                  <a:cubicBezTo>
                    <a:pt x="1914" y="56650"/>
                    <a:pt x="2150" y="62738"/>
                    <a:pt x="2386" y="68779"/>
                  </a:cubicBezTo>
                  <a:cubicBezTo>
                    <a:pt x="2528" y="72036"/>
                    <a:pt x="2481" y="75481"/>
                    <a:pt x="2953" y="78690"/>
                  </a:cubicBezTo>
                  <a:lnTo>
                    <a:pt x="3000" y="79021"/>
                  </a:lnTo>
                  <a:cubicBezTo>
                    <a:pt x="3038" y="79211"/>
                    <a:pt x="3161" y="79294"/>
                    <a:pt x="3287" y="79294"/>
                  </a:cubicBezTo>
                  <a:cubicBezTo>
                    <a:pt x="3474" y="79294"/>
                    <a:pt x="3670" y="79113"/>
                    <a:pt x="3613" y="78832"/>
                  </a:cubicBezTo>
                  <a:lnTo>
                    <a:pt x="3613" y="78501"/>
                  </a:lnTo>
                  <a:lnTo>
                    <a:pt x="3613" y="77935"/>
                  </a:lnTo>
                  <a:cubicBezTo>
                    <a:pt x="3613" y="77321"/>
                    <a:pt x="3566" y="76755"/>
                    <a:pt x="3519" y="76142"/>
                  </a:cubicBezTo>
                  <a:cubicBezTo>
                    <a:pt x="3425" y="74207"/>
                    <a:pt x="3330" y="72271"/>
                    <a:pt x="3283" y="70384"/>
                  </a:cubicBezTo>
                  <a:cubicBezTo>
                    <a:pt x="3047" y="64531"/>
                    <a:pt x="2906" y="58679"/>
                    <a:pt x="2670" y="52827"/>
                  </a:cubicBezTo>
                  <a:cubicBezTo>
                    <a:pt x="2434" y="45842"/>
                    <a:pt x="2245" y="38857"/>
                    <a:pt x="2009" y="31825"/>
                  </a:cubicBezTo>
                  <a:cubicBezTo>
                    <a:pt x="1773" y="25453"/>
                    <a:pt x="1537" y="19034"/>
                    <a:pt x="1254" y="12663"/>
                  </a:cubicBezTo>
                  <a:cubicBezTo>
                    <a:pt x="1159" y="10303"/>
                    <a:pt x="1018" y="7896"/>
                    <a:pt x="876" y="5489"/>
                  </a:cubicBezTo>
                  <a:cubicBezTo>
                    <a:pt x="782" y="3932"/>
                    <a:pt x="687" y="2374"/>
                    <a:pt x="451" y="817"/>
                  </a:cubicBezTo>
                  <a:cubicBezTo>
                    <a:pt x="404" y="581"/>
                    <a:pt x="357" y="392"/>
                    <a:pt x="310" y="156"/>
                  </a:cubicBezTo>
                  <a:cubicBezTo>
                    <a:pt x="310" y="50"/>
                    <a:pt x="243" y="1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6"/>
            <p:cNvSpPr/>
            <p:nvPr/>
          </p:nvSpPr>
          <p:spPr>
            <a:xfrm>
              <a:off x="1950825" y="4659200"/>
              <a:ext cx="60200" cy="1515900"/>
            </a:xfrm>
            <a:custGeom>
              <a:avLst/>
              <a:gdLst/>
              <a:ahLst/>
              <a:cxnLst/>
              <a:rect l="l" t="t" r="r" b="b"/>
              <a:pathLst>
                <a:path w="2408" h="60636" extrusionOk="0">
                  <a:moveTo>
                    <a:pt x="337" y="0"/>
                  </a:moveTo>
                  <a:cubicBezTo>
                    <a:pt x="166" y="0"/>
                    <a:pt x="0" y="106"/>
                    <a:pt x="24" y="319"/>
                  </a:cubicBezTo>
                  <a:cubicBezTo>
                    <a:pt x="449" y="9758"/>
                    <a:pt x="968" y="19150"/>
                    <a:pt x="1204" y="28542"/>
                  </a:cubicBezTo>
                  <a:cubicBezTo>
                    <a:pt x="1346" y="36235"/>
                    <a:pt x="1440" y="43975"/>
                    <a:pt x="1582" y="51668"/>
                  </a:cubicBezTo>
                  <a:cubicBezTo>
                    <a:pt x="1629" y="54594"/>
                    <a:pt x="1723" y="57473"/>
                    <a:pt x="1865" y="60352"/>
                  </a:cubicBezTo>
                  <a:cubicBezTo>
                    <a:pt x="1865" y="60541"/>
                    <a:pt x="2006" y="60635"/>
                    <a:pt x="2142" y="60635"/>
                  </a:cubicBezTo>
                  <a:cubicBezTo>
                    <a:pt x="2278" y="60635"/>
                    <a:pt x="2407" y="60541"/>
                    <a:pt x="2384" y="60352"/>
                  </a:cubicBezTo>
                  <a:cubicBezTo>
                    <a:pt x="2289" y="57898"/>
                    <a:pt x="2337" y="55396"/>
                    <a:pt x="2289" y="52942"/>
                  </a:cubicBezTo>
                  <a:cubicBezTo>
                    <a:pt x="2195" y="49119"/>
                    <a:pt x="2148" y="45296"/>
                    <a:pt x="2101" y="41426"/>
                  </a:cubicBezTo>
                  <a:cubicBezTo>
                    <a:pt x="2006" y="34960"/>
                    <a:pt x="1959" y="28447"/>
                    <a:pt x="1723" y="21934"/>
                  </a:cubicBezTo>
                  <a:cubicBezTo>
                    <a:pt x="1393" y="14761"/>
                    <a:pt x="1015" y="7540"/>
                    <a:pt x="685" y="319"/>
                  </a:cubicBezTo>
                  <a:cubicBezTo>
                    <a:pt x="685" y="106"/>
                    <a:pt x="508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6"/>
            <p:cNvSpPr/>
            <p:nvPr/>
          </p:nvSpPr>
          <p:spPr>
            <a:xfrm>
              <a:off x="2289955" y="4234850"/>
              <a:ext cx="73175" cy="1952325"/>
            </a:xfrm>
            <a:custGeom>
              <a:avLst/>
              <a:gdLst/>
              <a:ahLst/>
              <a:cxnLst/>
              <a:rect l="l" t="t" r="r" b="b"/>
              <a:pathLst>
                <a:path w="2927" h="78093" extrusionOk="0">
                  <a:moveTo>
                    <a:pt x="2795" y="0"/>
                  </a:moveTo>
                  <a:cubicBezTo>
                    <a:pt x="2753" y="0"/>
                    <a:pt x="2712" y="24"/>
                    <a:pt x="2691" y="66"/>
                  </a:cubicBezTo>
                  <a:cubicBezTo>
                    <a:pt x="1134" y="8137"/>
                    <a:pt x="662" y="16443"/>
                    <a:pt x="331" y="24702"/>
                  </a:cubicBezTo>
                  <a:cubicBezTo>
                    <a:pt x="142" y="29186"/>
                    <a:pt x="95" y="33622"/>
                    <a:pt x="48" y="38106"/>
                  </a:cubicBezTo>
                  <a:cubicBezTo>
                    <a:pt x="1" y="47592"/>
                    <a:pt x="48" y="57079"/>
                    <a:pt x="95" y="66565"/>
                  </a:cubicBezTo>
                  <a:cubicBezTo>
                    <a:pt x="142" y="70341"/>
                    <a:pt x="237" y="74069"/>
                    <a:pt x="331" y="77845"/>
                  </a:cubicBezTo>
                  <a:cubicBezTo>
                    <a:pt x="308" y="78010"/>
                    <a:pt x="473" y="78093"/>
                    <a:pt x="638" y="78093"/>
                  </a:cubicBezTo>
                  <a:cubicBezTo>
                    <a:pt x="803" y="78093"/>
                    <a:pt x="968" y="78010"/>
                    <a:pt x="945" y="77845"/>
                  </a:cubicBezTo>
                  <a:cubicBezTo>
                    <a:pt x="850" y="74683"/>
                    <a:pt x="898" y="71521"/>
                    <a:pt x="898" y="68359"/>
                  </a:cubicBezTo>
                  <a:cubicBezTo>
                    <a:pt x="898" y="63497"/>
                    <a:pt x="898" y="58589"/>
                    <a:pt x="850" y="53728"/>
                  </a:cubicBezTo>
                  <a:cubicBezTo>
                    <a:pt x="850" y="45185"/>
                    <a:pt x="756" y="36643"/>
                    <a:pt x="992" y="28148"/>
                  </a:cubicBezTo>
                  <a:cubicBezTo>
                    <a:pt x="1134" y="23428"/>
                    <a:pt x="1322" y="18756"/>
                    <a:pt x="1606" y="14083"/>
                  </a:cubicBezTo>
                  <a:cubicBezTo>
                    <a:pt x="1747" y="11723"/>
                    <a:pt x="1889" y="9411"/>
                    <a:pt x="2172" y="7098"/>
                  </a:cubicBezTo>
                  <a:cubicBezTo>
                    <a:pt x="2455" y="4786"/>
                    <a:pt x="2785" y="2426"/>
                    <a:pt x="2927" y="113"/>
                  </a:cubicBezTo>
                  <a:cubicBezTo>
                    <a:pt x="2901" y="35"/>
                    <a:pt x="2846" y="0"/>
                    <a:pt x="2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6"/>
            <p:cNvSpPr/>
            <p:nvPr/>
          </p:nvSpPr>
          <p:spPr>
            <a:xfrm>
              <a:off x="1597450" y="3247275"/>
              <a:ext cx="333925" cy="237300"/>
            </a:xfrm>
            <a:custGeom>
              <a:avLst/>
              <a:gdLst/>
              <a:ahLst/>
              <a:cxnLst/>
              <a:rect l="l" t="t" r="r" b="b"/>
              <a:pathLst>
                <a:path w="13357" h="9492" extrusionOk="0">
                  <a:moveTo>
                    <a:pt x="76" y="0"/>
                  </a:moveTo>
                  <a:cubicBezTo>
                    <a:pt x="26" y="0"/>
                    <a:pt x="0" y="44"/>
                    <a:pt x="0" y="113"/>
                  </a:cubicBezTo>
                  <a:cubicBezTo>
                    <a:pt x="803" y="1907"/>
                    <a:pt x="1747" y="3606"/>
                    <a:pt x="2785" y="5258"/>
                  </a:cubicBezTo>
                  <a:cubicBezTo>
                    <a:pt x="3634" y="6674"/>
                    <a:pt x="4814" y="7901"/>
                    <a:pt x="6183" y="8750"/>
                  </a:cubicBezTo>
                  <a:cubicBezTo>
                    <a:pt x="7071" y="9240"/>
                    <a:pt x="8039" y="9492"/>
                    <a:pt x="9022" y="9492"/>
                  </a:cubicBezTo>
                  <a:cubicBezTo>
                    <a:pt x="9554" y="9492"/>
                    <a:pt x="10089" y="9418"/>
                    <a:pt x="10619" y="9269"/>
                  </a:cubicBezTo>
                  <a:cubicBezTo>
                    <a:pt x="11705" y="8845"/>
                    <a:pt x="13310" y="7806"/>
                    <a:pt x="13357" y="6485"/>
                  </a:cubicBezTo>
                  <a:cubicBezTo>
                    <a:pt x="13357" y="6325"/>
                    <a:pt x="13205" y="6208"/>
                    <a:pt x="13049" y="6208"/>
                  </a:cubicBezTo>
                  <a:cubicBezTo>
                    <a:pt x="12974" y="6208"/>
                    <a:pt x="12899" y="6235"/>
                    <a:pt x="12838" y="6296"/>
                  </a:cubicBezTo>
                  <a:cubicBezTo>
                    <a:pt x="12413" y="6768"/>
                    <a:pt x="12177" y="7334"/>
                    <a:pt x="11658" y="7759"/>
                  </a:cubicBezTo>
                  <a:cubicBezTo>
                    <a:pt x="11139" y="8231"/>
                    <a:pt x="10478" y="8561"/>
                    <a:pt x="9770" y="8703"/>
                  </a:cubicBezTo>
                  <a:cubicBezTo>
                    <a:pt x="9531" y="8735"/>
                    <a:pt x="9290" y="8751"/>
                    <a:pt x="9050" y="8751"/>
                  </a:cubicBezTo>
                  <a:cubicBezTo>
                    <a:pt x="7869" y="8751"/>
                    <a:pt x="6699" y="8371"/>
                    <a:pt x="5758" y="7665"/>
                  </a:cubicBezTo>
                  <a:cubicBezTo>
                    <a:pt x="3162" y="5824"/>
                    <a:pt x="1983" y="2520"/>
                    <a:pt x="142" y="19"/>
                  </a:cubicBezTo>
                  <a:cubicBezTo>
                    <a:pt x="117" y="6"/>
                    <a:pt x="95" y="0"/>
                    <a:pt x="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6"/>
            <p:cNvSpPr/>
            <p:nvPr/>
          </p:nvSpPr>
          <p:spPr>
            <a:xfrm>
              <a:off x="3020025" y="3076025"/>
              <a:ext cx="125475" cy="122350"/>
            </a:xfrm>
            <a:custGeom>
              <a:avLst/>
              <a:gdLst/>
              <a:ahLst/>
              <a:cxnLst/>
              <a:rect l="l" t="t" r="r" b="b"/>
              <a:pathLst>
                <a:path w="5019" h="4894" extrusionOk="0">
                  <a:moveTo>
                    <a:pt x="4244" y="1"/>
                  </a:moveTo>
                  <a:cubicBezTo>
                    <a:pt x="4098" y="1"/>
                    <a:pt x="3949" y="125"/>
                    <a:pt x="3980" y="309"/>
                  </a:cubicBezTo>
                  <a:cubicBezTo>
                    <a:pt x="4027" y="686"/>
                    <a:pt x="4169" y="1064"/>
                    <a:pt x="4263" y="1441"/>
                  </a:cubicBezTo>
                  <a:cubicBezTo>
                    <a:pt x="4310" y="1819"/>
                    <a:pt x="4357" y="2149"/>
                    <a:pt x="4310" y="2527"/>
                  </a:cubicBezTo>
                  <a:cubicBezTo>
                    <a:pt x="4357" y="3140"/>
                    <a:pt x="4121" y="3707"/>
                    <a:pt x="3649" y="4084"/>
                  </a:cubicBezTo>
                  <a:cubicBezTo>
                    <a:pt x="3388" y="4252"/>
                    <a:pt x="3120" y="4322"/>
                    <a:pt x="2852" y="4322"/>
                  </a:cubicBezTo>
                  <a:cubicBezTo>
                    <a:pt x="1908" y="4322"/>
                    <a:pt x="960" y="3456"/>
                    <a:pt x="299" y="2904"/>
                  </a:cubicBezTo>
                  <a:cubicBezTo>
                    <a:pt x="277" y="2883"/>
                    <a:pt x="249" y="2874"/>
                    <a:pt x="219" y="2874"/>
                  </a:cubicBezTo>
                  <a:cubicBezTo>
                    <a:pt x="117" y="2874"/>
                    <a:pt x="0" y="2984"/>
                    <a:pt x="110" y="3093"/>
                  </a:cubicBezTo>
                  <a:cubicBezTo>
                    <a:pt x="440" y="3565"/>
                    <a:pt x="912" y="4037"/>
                    <a:pt x="1384" y="4415"/>
                  </a:cubicBezTo>
                  <a:cubicBezTo>
                    <a:pt x="1850" y="4711"/>
                    <a:pt x="2354" y="4894"/>
                    <a:pt x="2897" y="4894"/>
                  </a:cubicBezTo>
                  <a:cubicBezTo>
                    <a:pt x="2958" y="4894"/>
                    <a:pt x="3021" y="4891"/>
                    <a:pt x="3083" y="4887"/>
                  </a:cubicBezTo>
                  <a:cubicBezTo>
                    <a:pt x="3649" y="4887"/>
                    <a:pt x="4169" y="4603"/>
                    <a:pt x="4546" y="4132"/>
                  </a:cubicBezTo>
                  <a:cubicBezTo>
                    <a:pt x="4829" y="3660"/>
                    <a:pt x="5018" y="3046"/>
                    <a:pt x="4971" y="2480"/>
                  </a:cubicBezTo>
                  <a:cubicBezTo>
                    <a:pt x="4971" y="2055"/>
                    <a:pt x="4924" y="1677"/>
                    <a:pt x="4877" y="1300"/>
                  </a:cubicBezTo>
                  <a:cubicBezTo>
                    <a:pt x="4829" y="875"/>
                    <a:pt x="4688" y="450"/>
                    <a:pt x="4452" y="120"/>
                  </a:cubicBezTo>
                  <a:cubicBezTo>
                    <a:pt x="4402" y="37"/>
                    <a:pt x="4323" y="1"/>
                    <a:pt x="4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6"/>
            <p:cNvSpPr/>
            <p:nvPr/>
          </p:nvSpPr>
          <p:spPr>
            <a:xfrm>
              <a:off x="2787950" y="3156825"/>
              <a:ext cx="355175" cy="309800"/>
            </a:xfrm>
            <a:custGeom>
              <a:avLst/>
              <a:gdLst/>
              <a:ahLst/>
              <a:cxnLst/>
              <a:rect l="l" t="t" r="r" b="b"/>
              <a:pathLst>
                <a:path w="14207" h="12392" extrusionOk="0">
                  <a:moveTo>
                    <a:pt x="14080" y="1"/>
                  </a:moveTo>
                  <a:cubicBezTo>
                    <a:pt x="14044" y="1"/>
                    <a:pt x="14004" y="17"/>
                    <a:pt x="13971" y="50"/>
                  </a:cubicBezTo>
                  <a:cubicBezTo>
                    <a:pt x="13168" y="2032"/>
                    <a:pt x="12319" y="4062"/>
                    <a:pt x="11375" y="5997"/>
                  </a:cubicBezTo>
                  <a:cubicBezTo>
                    <a:pt x="10478" y="7743"/>
                    <a:pt x="9487" y="9678"/>
                    <a:pt x="7835" y="10858"/>
                  </a:cubicBezTo>
                  <a:cubicBezTo>
                    <a:pt x="7099" y="11358"/>
                    <a:pt x="6234" y="11620"/>
                    <a:pt x="5356" y="11620"/>
                  </a:cubicBezTo>
                  <a:cubicBezTo>
                    <a:pt x="4826" y="11620"/>
                    <a:pt x="4291" y="11525"/>
                    <a:pt x="3777" y="11330"/>
                  </a:cubicBezTo>
                  <a:cubicBezTo>
                    <a:pt x="3069" y="11094"/>
                    <a:pt x="2455" y="10716"/>
                    <a:pt x="1889" y="10197"/>
                  </a:cubicBezTo>
                  <a:cubicBezTo>
                    <a:pt x="1417" y="9631"/>
                    <a:pt x="945" y="9017"/>
                    <a:pt x="567" y="8356"/>
                  </a:cubicBezTo>
                  <a:cubicBezTo>
                    <a:pt x="508" y="8258"/>
                    <a:pt x="400" y="8209"/>
                    <a:pt x="294" y="8209"/>
                  </a:cubicBezTo>
                  <a:cubicBezTo>
                    <a:pt x="145" y="8209"/>
                    <a:pt x="1" y="8305"/>
                    <a:pt x="1" y="8498"/>
                  </a:cubicBezTo>
                  <a:cubicBezTo>
                    <a:pt x="95" y="10056"/>
                    <a:pt x="1841" y="11377"/>
                    <a:pt x="3116" y="11896"/>
                  </a:cubicBezTo>
                  <a:cubicBezTo>
                    <a:pt x="3847" y="12227"/>
                    <a:pt x="4614" y="12392"/>
                    <a:pt x="5381" y="12392"/>
                  </a:cubicBezTo>
                  <a:cubicBezTo>
                    <a:pt x="6148" y="12392"/>
                    <a:pt x="6915" y="12227"/>
                    <a:pt x="7647" y="11896"/>
                  </a:cubicBezTo>
                  <a:cubicBezTo>
                    <a:pt x="9487" y="10999"/>
                    <a:pt x="10573" y="8970"/>
                    <a:pt x="11517" y="7177"/>
                  </a:cubicBezTo>
                  <a:cubicBezTo>
                    <a:pt x="12697" y="4958"/>
                    <a:pt x="13593" y="2599"/>
                    <a:pt x="14207" y="144"/>
                  </a:cubicBezTo>
                  <a:cubicBezTo>
                    <a:pt x="14207" y="53"/>
                    <a:pt x="14148" y="1"/>
                    <a:pt x="140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6"/>
            <p:cNvSpPr/>
            <p:nvPr/>
          </p:nvSpPr>
          <p:spPr>
            <a:xfrm>
              <a:off x="1873550" y="3388575"/>
              <a:ext cx="374050" cy="1351950"/>
            </a:xfrm>
            <a:custGeom>
              <a:avLst/>
              <a:gdLst/>
              <a:ahLst/>
              <a:cxnLst/>
              <a:rect l="l" t="t" r="r" b="b"/>
              <a:pathLst>
                <a:path w="14962" h="54078" extrusionOk="0">
                  <a:moveTo>
                    <a:pt x="3197" y="0"/>
                  </a:moveTo>
                  <a:cubicBezTo>
                    <a:pt x="3107" y="0"/>
                    <a:pt x="3021" y="59"/>
                    <a:pt x="3021" y="172"/>
                  </a:cubicBezTo>
                  <a:cubicBezTo>
                    <a:pt x="2879" y="2013"/>
                    <a:pt x="2502" y="3806"/>
                    <a:pt x="2313" y="5600"/>
                  </a:cubicBezTo>
                  <a:cubicBezTo>
                    <a:pt x="1888" y="9139"/>
                    <a:pt x="1463" y="12726"/>
                    <a:pt x="1180" y="16313"/>
                  </a:cubicBezTo>
                  <a:cubicBezTo>
                    <a:pt x="189" y="26366"/>
                    <a:pt x="0" y="36466"/>
                    <a:pt x="661" y="46566"/>
                  </a:cubicBezTo>
                  <a:cubicBezTo>
                    <a:pt x="755" y="47698"/>
                    <a:pt x="614" y="49209"/>
                    <a:pt x="1274" y="50200"/>
                  </a:cubicBezTo>
                  <a:cubicBezTo>
                    <a:pt x="1794" y="51144"/>
                    <a:pt x="2926" y="51380"/>
                    <a:pt x="3917" y="51663"/>
                  </a:cubicBezTo>
                  <a:lnTo>
                    <a:pt x="12932" y="54070"/>
                  </a:lnTo>
                  <a:cubicBezTo>
                    <a:pt x="12956" y="54075"/>
                    <a:pt x="12981" y="54077"/>
                    <a:pt x="13005" y="54077"/>
                  </a:cubicBezTo>
                  <a:cubicBezTo>
                    <a:pt x="13214" y="54077"/>
                    <a:pt x="13404" y="53904"/>
                    <a:pt x="13404" y="53692"/>
                  </a:cubicBezTo>
                  <a:cubicBezTo>
                    <a:pt x="12601" y="39958"/>
                    <a:pt x="13545" y="26224"/>
                    <a:pt x="14300" y="12490"/>
                  </a:cubicBezTo>
                  <a:cubicBezTo>
                    <a:pt x="14536" y="8478"/>
                    <a:pt x="14961" y="4420"/>
                    <a:pt x="14631" y="408"/>
                  </a:cubicBezTo>
                  <a:cubicBezTo>
                    <a:pt x="14631" y="326"/>
                    <a:pt x="14551" y="275"/>
                    <a:pt x="14484" y="275"/>
                  </a:cubicBezTo>
                  <a:cubicBezTo>
                    <a:pt x="14436" y="275"/>
                    <a:pt x="14395" y="301"/>
                    <a:pt x="14395" y="361"/>
                  </a:cubicBezTo>
                  <a:cubicBezTo>
                    <a:pt x="13876" y="3806"/>
                    <a:pt x="13828" y="7299"/>
                    <a:pt x="13640" y="10791"/>
                  </a:cubicBezTo>
                  <a:cubicBezTo>
                    <a:pt x="13498" y="14236"/>
                    <a:pt x="13262" y="17729"/>
                    <a:pt x="13073" y="21221"/>
                  </a:cubicBezTo>
                  <a:cubicBezTo>
                    <a:pt x="12649" y="28065"/>
                    <a:pt x="12365" y="34955"/>
                    <a:pt x="12365" y="41846"/>
                  </a:cubicBezTo>
                  <a:cubicBezTo>
                    <a:pt x="12365" y="45594"/>
                    <a:pt x="12409" y="49385"/>
                    <a:pt x="12619" y="53178"/>
                  </a:cubicBezTo>
                  <a:lnTo>
                    <a:pt x="12619" y="53178"/>
                  </a:lnTo>
                  <a:lnTo>
                    <a:pt x="5522" y="51238"/>
                  </a:lnTo>
                  <a:cubicBezTo>
                    <a:pt x="4484" y="51002"/>
                    <a:pt x="2926" y="50860"/>
                    <a:pt x="2124" y="50058"/>
                  </a:cubicBezTo>
                  <a:cubicBezTo>
                    <a:pt x="1794" y="49586"/>
                    <a:pt x="1605" y="49020"/>
                    <a:pt x="1652" y="48453"/>
                  </a:cubicBezTo>
                  <a:cubicBezTo>
                    <a:pt x="1558" y="47793"/>
                    <a:pt x="1510" y="47085"/>
                    <a:pt x="1463" y="46424"/>
                  </a:cubicBezTo>
                  <a:cubicBezTo>
                    <a:pt x="1133" y="41232"/>
                    <a:pt x="1038" y="35994"/>
                    <a:pt x="1180" y="30755"/>
                  </a:cubicBezTo>
                  <a:cubicBezTo>
                    <a:pt x="1322" y="22637"/>
                    <a:pt x="2030" y="14520"/>
                    <a:pt x="2926" y="6449"/>
                  </a:cubicBezTo>
                  <a:cubicBezTo>
                    <a:pt x="3162" y="4420"/>
                    <a:pt x="3540" y="2249"/>
                    <a:pt x="3398" y="219"/>
                  </a:cubicBezTo>
                  <a:cubicBezTo>
                    <a:pt x="3398" y="71"/>
                    <a:pt x="3295" y="0"/>
                    <a:pt x="31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6"/>
            <p:cNvSpPr/>
            <p:nvPr/>
          </p:nvSpPr>
          <p:spPr>
            <a:xfrm>
              <a:off x="2474100" y="3353325"/>
              <a:ext cx="358725" cy="1378750"/>
            </a:xfrm>
            <a:custGeom>
              <a:avLst/>
              <a:gdLst/>
              <a:ahLst/>
              <a:cxnLst/>
              <a:rect l="l" t="t" r="r" b="b"/>
              <a:pathLst>
                <a:path w="14349" h="55150" extrusionOk="0">
                  <a:moveTo>
                    <a:pt x="48" y="54725"/>
                  </a:moveTo>
                  <a:lnTo>
                    <a:pt x="60" y="54726"/>
                  </a:lnTo>
                  <a:lnTo>
                    <a:pt x="60" y="54726"/>
                  </a:lnTo>
                  <a:cubicBezTo>
                    <a:pt x="52" y="54756"/>
                    <a:pt x="48" y="54787"/>
                    <a:pt x="48" y="54819"/>
                  </a:cubicBezTo>
                  <a:lnTo>
                    <a:pt x="48" y="54725"/>
                  </a:lnTo>
                  <a:close/>
                  <a:moveTo>
                    <a:pt x="11658" y="1"/>
                  </a:moveTo>
                  <a:cubicBezTo>
                    <a:pt x="11564" y="1"/>
                    <a:pt x="11469" y="72"/>
                    <a:pt x="11469" y="213"/>
                  </a:cubicBezTo>
                  <a:cubicBezTo>
                    <a:pt x="11139" y="5735"/>
                    <a:pt x="11800" y="11304"/>
                    <a:pt x="12224" y="16826"/>
                  </a:cubicBezTo>
                  <a:cubicBezTo>
                    <a:pt x="12980" y="26360"/>
                    <a:pt x="13452" y="35941"/>
                    <a:pt x="13640" y="45521"/>
                  </a:cubicBezTo>
                  <a:cubicBezTo>
                    <a:pt x="13640" y="47173"/>
                    <a:pt x="13924" y="48967"/>
                    <a:pt x="13452" y="50524"/>
                  </a:cubicBezTo>
                  <a:cubicBezTo>
                    <a:pt x="13310" y="51138"/>
                    <a:pt x="13074" y="51704"/>
                    <a:pt x="12791" y="52223"/>
                  </a:cubicBezTo>
                  <a:cubicBezTo>
                    <a:pt x="12319" y="52837"/>
                    <a:pt x="11658" y="53262"/>
                    <a:pt x="10903" y="53403"/>
                  </a:cubicBezTo>
                  <a:cubicBezTo>
                    <a:pt x="7557" y="54320"/>
                    <a:pt x="4078" y="53990"/>
                    <a:pt x="682" y="54403"/>
                  </a:cubicBezTo>
                  <a:lnTo>
                    <a:pt x="682" y="54403"/>
                  </a:lnTo>
                  <a:cubicBezTo>
                    <a:pt x="625" y="53314"/>
                    <a:pt x="667" y="52226"/>
                    <a:pt x="709" y="51138"/>
                  </a:cubicBezTo>
                  <a:cubicBezTo>
                    <a:pt x="756" y="48023"/>
                    <a:pt x="803" y="44908"/>
                    <a:pt x="803" y="41793"/>
                  </a:cubicBezTo>
                  <a:cubicBezTo>
                    <a:pt x="850" y="32920"/>
                    <a:pt x="898" y="24047"/>
                    <a:pt x="850" y="15174"/>
                  </a:cubicBezTo>
                  <a:cubicBezTo>
                    <a:pt x="850" y="10455"/>
                    <a:pt x="850" y="5782"/>
                    <a:pt x="567" y="1110"/>
                  </a:cubicBezTo>
                  <a:cubicBezTo>
                    <a:pt x="567" y="968"/>
                    <a:pt x="461" y="898"/>
                    <a:pt x="355" y="898"/>
                  </a:cubicBezTo>
                  <a:cubicBezTo>
                    <a:pt x="249" y="898"/>
                    <a:pt x="142" y="968"/>
                    <a:pt x="142" y="1110"/>
                  </a:cubicBezTo>
                  <a:cubicBezTo>
                    <a:pt x="48" y="9841"/>
                    <a:pt x="237" y="18573"/>
                    <a:pt x="190" y="27304"/>
                  </a:cubicBezTo>
                  <a:cubicBezTo>
                    <a:pt x="190" y="34950"/>
                    <a:pt x="142" y="42595"/>
                    <a:pt x="48" y="50241"/>
                  </a:cubicBezTo>
                  <a:lnTo>
                    <a:pt x="1" y="53592"/>
                  </a:lnTo>
                  <a:cubicBezTo>
                    <a:pt x="1" y="53969"/>
                    <a:pt x="1" y="54394"/>
                    <a:pt x="1" y="54819"/>
                  </a:cubicBezTo>
                  <a:cubicBezTo>
                    <a:pt x="25" y="54990"/>
                    <a:pt x="188" y="55110"/>
                    <a:pt x="346" y="55134"/>
                  </a:cubicBezTo>
                  <a:lnTo>
                    <a:pt x="346" y="55134"/>
                  </a:lnTo>
                  <a:lnTo>
                    <a:pt x="331" y="55149"/>
                  </a:lnTo>
                  <a:cubicBezTo>
                    <a:pt x="357" y="55146"/>
                    <a:pt x="383" y="55142"/>
                    <a:pt x="408" y="55139"/>
                  </a:cubicBezTo>
                  <a:lnTo>
                    <a:pt x="408" y="55139"/>
                  </a:lnTo>
                  <a:cubicBezTo>
                    <a:pt x="435" y="55139"/>
                    <a:pt x="461" y="55135"/>
                    <a:pt x="486" y="55129"/>
                  </a:cubicBezTo>
                  <a:lnTo>
                    <a:pt x="486" y="55129"/>
                  </a:lnTo>
                  <a:cubicBezTo>
                    <a:pt x="3502" y="54734"/>
                    <a:pt x="6517" y="54997"/>
                    <a:pt x="9487" y="54394"/>
                  </a:cubicBezTo>
                  <a:cubicBezTo>
                    <a:pt x="10667" y="54111"/>
                    <a:pt x="12319" y="53875"/>
                    <a:pt x="13074" y="52790"/>
                  </a:cubicBezTo>
                  <a:cubicBezTo>
                    <a:pt x="13924" y="51468"/>
                    <a:pt x="14348" y="49911"/>
                    <a:pt x="14254" y="48353"/>
                  </a:cubicBezTo>
                  <a:cubicBezTo>
                    <a:pt x="14254" y="47409"/>
                    <a:pt x="14254" y="46465"/>
                    <a:pt x="14207" y="45521"/>
                  </a:cubicBezTo>
                  <a:lnTo>
                    <a:pt x="14207" y="40519"/>
                  </a:lnTo>
                  <a:cubicBezTo>
                    <a:pt x="14207" y="37640"/>
                    <a:pt x="14160" y="34761"/>
                    <a:pt x="14018" y="31882"/>
                  </a:cubicBezTo>
                  <a:cubicBezTo>
                    <a:pt x="13688" y="24378"/>
                    <a:pt x="13121" y="16873"/>
                    <a:pt x="12460" y="9369"/>
                  </a:cubicBezTo>
                  <a:cubicBezTo>
                    <a:pt x="12177" y="6302"/>
                    <a:pt x="12036" y="3281"/>
                    <a:pt x="11847" y="213"/>
                  </a:cubicBezTo>
                  <a:cubicBezTo>
                    <a:pt x="11847" y="72"/>
                    <a:pt x="11753" y="1"/>
                    <a:pt x="116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6"/>
            <p:cNvSpPr/>
            <p:nvPr/>
          </p:nvSpPr>
          <p:spPr>
            <a:xfrm>
              <a:off x="2738400" y="4694000"/>
              <a:ext cx="35425" cy="1460600"/>
            </a:xfrm>
            <a:custGeom>
              <a:avLst/>
              <a:gdLst/>
              <a:ahLst/>
              <a:cxnLst/>
              <a:rect l="l" t="t" r="r" b="b"/>
              <a:pathLst>
                <a:path w="1417" h="58424" extrusionOk="0">
                  <a:moveTo>
                    <a:pt x="827" y="0"/>
                  </a:moveTo>
                  <a:cubicBezTo>
                    <a:pt x="697" y="0"/>
                    <a:pt x="567" y="83"/>
                    <a:pt x="567" y="248"/>
                  </a:cubicBezTo>
                  <a:cubicBezTo>
                    <a:pt x="425" y="3316"/>
                    <a:pt x="473" y="6384"/>
                    <a:pt x="473" y="9404"/>
                  </a:cubicBezTo>
                  <a:cubicBezTo>
                    <a:pt x="473" y="13510"/>
                    <a:pt x="473" y="17616"/>
                    <a:pt x="425" y="21722"/>
                  </a:cubicBezTo>
                  <a:cubicBezTo>
                    <a:pt x="425" y="30359"/>
                    <a:pt x="378" y="38996"/>
                    <a:pt x="237" y="47633"/>
                  </a:cubicBezTo>
                  <a:cubicBezTo>
                    <a:pt x="189" y="51173"/>
                    <a:pt x="1" y="54712"/>
                    <a:pt x="142" y="58299"/>
                  </a:cubicBezTo>
                  <a:cubicBezTo>
                    <a:pt x="142" y="58375"/>
                    <a:pt x="223" y="58424"/>
                    <a:pt x="299" y="58424"/>
                  </a:cubicBezTo>
                  <a:cubicBezTo>
                    <a:pt x="364" y="58424"/>
                    <a:pt x="425" y="58387"/>
                    <a:pt x="425" y="58299"/>
                  </a:cubicBezTo>
                  <a:cubicBezTo>
                    <a:pt x="756" y="55279"/>
                    <a:pt x="945" y="52258"/>
                    <a:pt x="945" y="49190"/>
                  </a:cubicBezTo>
                  <a:cubicBezTo>
                    <a:pt x="1086" y="45131"/>
                    <a:pt x="1181" y="41025"/>
                    <a:pt x="1228" y="36919"/>
                  </a:cubicBezTo>
                  <a:cubicBezTo>
                    <a:pt x="1369" y="28282"/>
                    <a:pt x="1417" y="19598"/>
                    <a:pt x="1369" y="10914"/>
                  </a:cubicBezTo>
                  <a:cubicBezTo>
                    <a:pt x="1369" y="7375"/>
                    <a:pt x="1369" y="3788"/>
                    <a:pt x="1086" y="248"/>
                  </a:cubicBezTo>
                  <a:cubicBezTo>
                    <a:pt x="1086" y="83"/>
                    <a:pt x="956" y="0"/>
                    <a:pt x="8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6"/>
            <p:cNvSpPr/>
            <p:nvPr/>
          </p:nvSpPr>
          <p:spPr>
            <a:xfrm>
              <a:off x="2169700" y="2141275"/>
              <a:ext cx="409175" cy="163025"/>
            </a:xfrm>
            <a:custGeom>
              <a:avLst/>
              <a:gdLst/>
              <a:ahLst/>
              <a:cxnLst/>
              <a:rect l="l" t="t" r="r" b="b"/>
              <a:pathLst>
                <a:path w="16367" h="6521" extrusionOk="0">
                  <a:moveTo>
                    <a:pt x="9999" y="0"/>
                  </a:moveTo>
                  <a:cubicBezTo>
                    <a:pt x="9653" y="0"/>
                    <a:pt x="9309" y="12"/>
                    <a:pt x="8967" y="36"/>
                  </a:cubicBezTo>
                  <a:cubicBezTo>
                    <a:pt x="7599" y="131"/>
                    <a:pt x="6230" y="272"/>
                    <a:pt x="4909" y="555"/>
                  </a:cubicBezTo>
                  <a:cubicBezTo>
                    <a:pt x="3672" y="762"/>
                    <a:pt x="2435" y="1148"/>
                    <a:pt x="1135" y="1148"/>
                  </a:cubicBezTo>
                  <a:cubicBezTo>
                    <a:pt x="947" y="1148"/>
                    <a:pt x="758" y="1140"/>
                    <a:pt x="567" y="1122"/>
                  </a:cubicBezTo>
                  <a:cubicBezTo>
                    <a:pt x="425" y="1122"/>
                    <a:pt x="283" y="1216"/>
                    <a:pt x="236" y="1358"/>
                  </a:cubicBezTo>
                  <a:cubicBezTo>
                    <a:pt x="47" y="2302"/>
                    <a:pt x="0" y="3340"/>
                    <a:pt x="95" y="4284"/>
                  </a:cubicBezTo>
                  <a:cubicBezTo>
                    <a:pt x="189" y="4992"/>
                    <a:pt x="189" y="6077"/>
                    <a:pt x="803" y="6502"/>
                  </a:cubicBezTo>
                  <a:cubicBezTo>
                    <a:pt x="828" y="6515"/>
                    <a:pt x="853" y="6521"/>
                    <a:pt x="878" y="6521"/>
                  </a:cubicBezTo>
                  <a:cubicBezTo>
                    <a:pt x="944" y="6521"/>
                    <a:pt x="1004" y="6477"/>
                    <a:pt x="1039" y="6408"/>
                  </a:cubicBezTo>
                  <a:cubicBezTo>
                    <a:pt x="1275" y="5747"/>
                    <a:pt x="850" y="4850"/>
                    <a:pt x="755" y="4190"/>
                  </a:cubicBezTo>
                  <a:cubicBezTo>
                    <a:pt x="713" y="3390"/>
                    <a:pt x="746" y="2590"/>
                    <a:pt x="854" y="1790"/>
                  </a:cubicBezTo>
                  <a:lnTo>
                    <a:pt x="854" y="1790"/>
                  </a:lnTo>
                  <a:cubicBezTo>
                    <a:pt x="920" y="1791"/>
                    <a:pt x="985" y="1791"/>
                    <a:pt x="1050" y="1791"/>
                  </a:cubicBezTo>
                  <a:cubicBezTo>
                    <a:pt x="2153" y="1791"/>
                    <a:pt x="3224" y="1652"/>
                    <a:pt x="4295" y="1405"/>
                  </a:cubicBezTo>
                  <a:cubicBezTo>
                    <a:pt x="5664" y="1122"/>
                    <a:pt x="7127" y="933"/>
                    <a:pt x="8543" y="839"/>
                  </a:cubicBezTo>
                  <a:cubicBezTo>
                    <a:pt x="9096" y="779"/>
                    <a:pt x="9650" y="753"/>
                    <a:pt x="10200" y="753"/>
                  </a:cubicBezTo>
                  <a:cubicBezTo>
                    <a:pt x="10963" y="753"/>
                    <a:pt x="11719" y="804"/>
                    <a:pt x="12460" y="886"/>
                  </a:cubicBezTo>
                  <a:cubicBezTo>
                    <a:pt x="13168" y="980"/>
                    <a:pt x="13829" y="1075"/>
                    <a:pt x="14489" y="1216"/>
                  </a:cubicBezTo>
                  <a:cubicBezTo>
                    <a:pt x="15056" y="1405"/>
                    <a:pt x="15622" y="1499"/>
                    <a:pt x="16188" y="1547"/>
                  </a:cubicBezTo>
                  <a:cubicBezTo>
                    <a:pt x="16204" y="1552"/>
                    <a:pt x="16218" y="1554"/>
                    <a:pt x="16232" y="1554"/>
                  </a:cubicBezTo>
                  <a:cubicBezTo>
                    <a:pt x="16339" y="1554"/>
                    <a:pt x="16367" y="1400"/>
                    <a:pt x="16283" y="1358"/>
                  </a:cubicBezTo>
                  <a:cubicBezTo>
                    <a:pt x="15480" y="650"/>
                    <a:pt x="13970" y="461"/>
                    <a:pt x="12932" y="272"/>
                  </a:cubicBezTo>
                  <a:cubicBezTo>
                    <a:pt x="11987" y="97"/>
                    <a:pt x="10990" y="0"/>
                    <a:pt x="9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6"/>
            <p:cNvSpPr/>
            <p:nvPr/>
          </p:nvSpPr>
          <p:spPr>
            <a:xfrm>
              <a:off x="2571250" y="2172325"/>
              <a:ext cx="27950" cy="102600"/>
            </a:xfrm>
            <a:custGeom>
              <a:avLst/>
              <a:gdLst/>
              <a:ahLst/>
              <a:cxnLst/>
              <a:rect l="l" t="t" r="r" b="b"/>
              <a:pathLst>
                <a:path w="1118" h="4104" extrusionOk="0">
                  <a:moveTo>
                    <a:pt x="224" y="0"/>
                  </a:moveTo>
                  <a:cubicBezTo>
                    <a:pt x="116" y="0"/>
                    <a:pt x="1" y="84"/>
                    <a:pt x="32" y="210"/>
                  </a:cubicBezTo>
                  <a:cubicBezTo>
                    <a:pt x="268" y="824"/>
                    <a:pt x="457" y="1437"/>
                    <a:pt x="551" y="2098"/>
                  </a:cubicBezTo>
                  <a:cubicBezTo>
                    <a:pt x="598" y="2428"/>
                    <a:pt x="598" y="2759"/>
                    <a:pt x="646" y="3042"/>
                  </a:cubicBezTo>
                  <a:cubicBezTo>
                    <a:pt x="646" y="3372"/>
                    <a:pt x="693" y="3703"/>
                    <a:pt x="740" y="4033"/>
                  </a:cubicBezTo>
                  <a:cubicBezTo>
                    <a:pt x="740" y="4080"/>
                    <a:pt x="764" y="4104"/>
                    <a:pt x="787" y="4104"/>
                  </a:cubicBezTo>
                  <a:cubicBezTo>
                    <a:pt x="811" y="4104"/>
                    <a:pt x="834" y="4080"/>
                    <a:pt x="834" y="4033"/>
                  </a:cubicBezTo>
                  <a:cubicBezTo>
                    <a:pt x="976" y="3750"/>
                    <a:pt x="1070" y="3419"/>
                    <a:pt x="1118" y="3136"/>
                  </a:cubicBezTo>
                  <a:cubicBezTo>
                    <a:pt x="1118" y="2759"/>
                    <a:pt x="1118" y="2381"/>
                    <a:pt x="1070" y="2051"/>
                  </a:cubicBezTo>
                  <a:cubicBezTo>
                    <a:pt x="976" y="1343"/>
                    <a:pt x="740" y="682"/>
                    <a:pt x="362" y="69"/>
                  </a:cubicBezTo>
                  <a:cubicBezTo>
                    <a:pt x="331" y="21"/>
                    <a:pt x="279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6"/>
            <p:cNvSpPr/>
            <p:nvPr/>
          </p:nvSpPr>
          <p:spPr>
            <a:xfrm>
              <a:off x="2139400" y="2108600"/>
              <a:ext cx="56275" cy="77475"/>
            </a:xfrm>
            <a:custGeom>
              <a:avLst/>
              <a:gdLst/>
              <a:ahLst/>
              <a:cxnLst/>
              <a:rect l="l" t="t" r="r" b="b"/>
              <a:pathLst>
                <a:path w="2251" h="3099" extrusionOk="0">
                  <a:moveTo>
                    <a:pt x="239" y="1"/>
                  </a:moveTo>
                  <a:cubicBezTo>
                    <a:pt x="116" y="1"/>
                    <a:pt x="1" y="85"/>
                    <a:pt x="32" y="211"/>
                  </a:cubicBezTo>
                  <a:cubicBezTo>
                    <a:pt x="221" y="777"/>
                    <a:pt x="457" y="1296"/>
                    <a:pt x="788" y="1768"/>
                  </a:cubicBezTo>
                  <a:cubicBezTo>
                    <a:pt x="929" y="2004"/>
                    <a:pt x="1118" y="2240"/>
                    <a:pt x="1259" y="2476"/>
                  </a:cubicBezTo>
                  <a:cubicBezTo>
                    <a:pt x="1448" y="2665"/>
                    <a:pt x="1637" y="3042"/>
                    <a:pt x="1967" y="3090"/>
                  </a:cubicBezTo>
                  <a:cubicBezTo>
                    <a:pt x="1986" y="3096"/>
                    <a:pt x="2005" y="3099"/>
                    <a:pt x="2024" y="3099"/>
                  </a:cubicBezTo>
                  <a:cubicBezTo>
                    <a:pt x="2144" y="3099"/>
                    <a:pt x="2251" y="2976"/>
                    <a:pt x="2251" y="2854"/>
                  </a:cubicBezTo>
                  <a:cubicBezTo>
                    <a:pt x="2251" y="2759"/>
                    <a:pt x="2251" y="2712"/>
                    <a:pt x="2251" y="2618"/>
                  </a:cubicBezTo>
                  <a:cubicBezTo>
                    <a:pt x="2203" y="2523"/>
                    <a:pt x="2156" y="2476"/>
                    <a:pt x="2109" y="2429"/>
                  </a:cubicBezTo>
                  <a:cubicBezTo>
                    <a:pt x="2015" y="2334"/>
                    <a:pt x="1920" y="2193"/>
                    <a:pt x="1826" y="2098"/>
                  </a:cubicBezTo>
                  <a:cubicBezTo>
                    <a:pt x="1637" y="1910"/>
                    <a:pt x="1495" y="1674"/>
                    <a:pt x="1354" y="1438"/>
                  </a:cubicBezTo>
                  <a:cubicBezTo>
                    <a:pt x="1023" y="1013"/>
                    <a:pt x="740" y="541"/>
                    <a:pt x="410" y="69"/>
                  </a:cubicBezTo>
                  <a:cubicBezTo>
                    <a:pt x="363" y="22"/>
                    <a:pt x="300" y="1"/>
                    <a:pt x="2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6"/>
            <p:cNvSpPr/>
            <p:nvPr/>
          </p:nvSpPr>
          <p:spPr>
            <a:xfrm>
              <a:off x="2566875" y="2099625"/>
              <a:ext cx="70975" cy="80550"/>
            </a:xfrm>
            <a:custGeom>
              <a:avLst/>
              <a:gdLst/>
              <a:ahLst/>
              <a:cxnLst/>
              <a:rect l="l" t="t" r="r" b="b"/>
              <a:pathLst>
                <a:path w="2839" h="3222" extrusionOk="0">
                  <a:moveTo>
                    <a:pt x="2590" y="0"/>
                  </a:moveTo>
                  <a:cubicBezTo>
                    <a:pt x="2549" y="0"/>
                    <a:pt x="2508" y="15"/>
                    <a:pt x="2472" y="50"/>
                  </a:cubicBezTo>
                  <a:cubicBezTo>
                    <a:pt x="2284" y="286"/>
                    <a:pt x="2095" y="475"/>
                    <a:pt x="1906" y="711"/>
                  </a:cubicBezTo>
                  <a:cubicBezTo>
                    <a:pt x="1717" y="900"/>
                    <a:pt x="1529" y="1183"/>
                    <a:pt x="1293" y="1419"/>
                  </a:cubicBezTo>
                  <a:lnTo>
                    <a:pt x="726" y="2033"/>
                  </a:lnTo>
                  <a:cubicBezTo>
                    <a:pt x="490" y="2269"/>
                    <a:pt x="301" y="2505"/>
                    <a:pt x="113" y="2788"/>
                  </a:cubicBezTo>
                  <a:cubicBezTo>
                    <a:pt x="0" y="2975"/>
                    <a:pt x="155" y="3221"/>
                    <a:pt x="342" y="3221"/>
                  </a:cubicBezTo>
                  <a:cubicBezTo>
                    <a:pt x="390" y="3221"/>
                    <a:pt x="441" y="3204"/>
                    <a:pt x="490" y="3165"/>
                  </a:cubicBezTo>
                  <a:cubicBezTo>
                    <a:pt x="726" y="2977"/>
                    <a:pt x="962" y="2788"/>
                    <a:pt x="1151" y="2505"/>
                  </a:cubicBezTo>
                  <a:cubicBezTo>
                    <a:pt x="1340" y="2269"/>
                    <a:pt x="1529" y="2033"/>
                    <a:pt x="1717" y="1797"/>
                  </a:cubicBezTo>
                  <a:cubicBezTo>
                    <a:pt x="1906" y="1561"/>
                    <a:pt x="2142" y="1325"/>
                    <a:pt x="2331" y="1042"/>
                  </a:cubicBezTo>
                  <a:cubicBezTo>
                    <a:pt x="2472" y="806"/>
                    <a:pt x="2614" y="522"/>
                    <a:pt x="2803" y="239"/>
                  </a:cubicBezTo>
                  <a:cubicBezTo>
                    <a:pt x="2838" y="133"/>
                    <a:pt x="2714" y="0"/>
                    <a:pt x="25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6"/>
            <p:cNvSpPr/>
            <p:nvPr/>
          </p:nvSpPr>
          <p:spPr>
            <a:xfrm>
              <a:off x="2257000" y="2062825"/>
              <a:ext cx="22450" cy="36000"/>
            </a:xfrm>
            <a:custGeom>
              <a:avLst/>
              <a:gdLst/>
              <a:ahLst/>
              <a:cxnLst/>
              <a:rect l="l" t="t" r="r" b="b"/>
              <a:pathLst>
                <a:path w="898" h="1440" extrusionOk="0">
                  <a:moveTo>
                    <a:pt x="473" y="0"/>
                  </a:moveTo>
                  <a:cubicBezTo>
                    <a:pt x="367" y="0"/>
                    <a:pt x="260" y="36"/>
                    <a:pt x="190" y="107"/>
                  </a:cubicBezTo>
                  <a:cubicBezTo>
                    <a:pt x="95" y="201"/>
                    <a:pt x="48" y="295"/>
                    <a:pt x="1" y="437"/>
                  </a:cubicBezTo>
                  <a:lnTo>
                    <a:pt x="1" y="1003"/>
                  </a:lnTo>
                  <a:cubicBezTo>
                    <a:pt x="1" y="1145"/>
                    <a:pt x="48" y="1239"/>
                    <a:pt x="142" y="1334"/>
                  </a:cubicBezTo>
                  <a:cubicBezTo>
                    <a:pt x="237" y="1404"/>
                    <a:pt x="355" y="1440"/>
                    <a:pt x="473" y="1440"/>
                  </a:cubicBezTo>
                  <a:cubicBezTo>
                    <a:pt x="591" y="1440"/>
                    <a:pt x="709" y="1404"/>
                    <a:pt x="803" y="1334"/>
                  </a:cubicBezTo>
                  <a:cubicBezTo>
                    <a:pt x="850" y="1239"/>
                    <a:pt x="897" y="1145"/>
                    <a:pt x="897" y="1003"/>
                  </a:cubicBezTo>
                  <a:cubicBezTo>
                    <a:pt x="897" y="814"/>
                    <a:pt x="897" y="626"/>
                    <a:pt x="897" y="437"/>
                  </a:cubicBezTo>
                  <a:cubicBezTo>
                    <a:pt x="897" y="295"/>
                    <a:pt x="850" y="201"/>
                    <a:pt x="756" y="107"/>
                  </a:cubicBezTo>
                  <a:cubicBezTo>
                    <a:pt x="685" y="36"/>
                    <a:pt x="579" y="0"/>
                    <a:pt x="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6"/>
            <p:cNvSpPr/>
            <p:nvPr/>
          </p:nvSpPr>
          <p:spPr>
            <a:xfrm>
              <a:off x="2216900" y="1992325"/>
              <a:ext cx="76700" cy="33250"/>
            </a:xfrm>
            <a:custGeom>
              <a:avLst/>
              <a:gdLst/>
              <a:ahLst/>
              <a:cxnLst/>
              <a:rect l="l" t="t" r="r" b="b"/>
              <a:pathLst>
                <a:path w="3068" h="1330" extrusionOk="0">
                  <a:moveTo>
                    <a:pt x="2737" y="0"/>
                  </a:moveTo>
                  <a:cubicBezTo>
                    <a:pt x="2454" y="0"/>
                    <a:pt x="2218" y="48"/>
                    <a:pt x="1935" y="95"/>
                  </a:cubicBezTo>
                  <a:cubicBezTo>
                    <a:pt x="1699" y="142"/>
                    <a:pt x="1463" y="236"/>
                    <a:pt x="1274" y="331"/>
                  </a:cubicBezTo>
                  <a:cubicBezTo>
                    <a:pt x="1038" y="378"/>
                    <a:pt x="802" y="520"/>
                    <a:pt x="614" y="614"/>
                  </a:cubicBezTo>
                  <a:cubicBezTo>
                    <a:pt x="472" y="661"/>
                    <a:pt x="378" y="756"/>
                    <a:pt x="283" y="850"/>
                  </a:cubicBezTo>
                  <a:lnTo>
                    <a:pt x="142" y="944"/>
                  </a:lnTo>
                  <a:cubicBezTo>
                    <a:pt x="94" y="992"/>
                    <a:pt x="94" y="1086"/>
                    <a:pt x="47" y="1133"/>
                  </a:cubicBezTo>
                  <a:cubicBezTo>
                    <a:pt x="0" y="1227"/>
                    <a:pt x="94" y="1322"/>
                    <a:pt x="189" y="1322"/>
                  </a:cubicBezTo>
                  <a:cubicBezTo>
                    <a:pt x="214" y="1327"/>
                    <a:pt x="240" y="1329"/>
                    <a:pt x="265" y="1329"/>
                  </a:cubicBezTo>
                  <a:cubicBezTo>
                    <a:pt x="475" y="1329"/>
                    <a:pt x="681" y="1170"/>
                    <a:pt x="850" y="1086"/>
                  </a:cubicBezTo>
                  <a:cubicBezTo>
                    <a:pt x="1038" y="992"/>
                    <a:pt x="1274" y="897"/>
                    <a:pt x="1463" y="850"/>
                  </a:cubicBezTo>
                  <a:cubicBezTo>
                    <a:pt x="1652" y="756"/>
                    <a:pt x="1888" y="708"/>
                    <a:pt x="2124" y="708"/>
                  </a:cubicBezTo>
                  <a:cubicBezTo>
                    <a:pt x="2313" y="661"/>
                    <a:pt x="2549" y="614"/>
                    <a:pt x="2785" y="614"/>
                  </a:cubicBezTo>
                  <a:cubicBezTo>
                    <a:pt x="3068" y="472"/>
                    <a:pt x="3021" y="48"/>
                    <a:pt x="2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6"/>
            <p:cNvSpPr/>
            <p:nvPr/>
          </p:nvSpPr>
          <p:spPr>
            <a:xfrm>
              <a:off x="2480000" y="2048675"/>
              <a:ext cx="20100" cy="33350"/>
            </a:xfrm>
            <a:custGeom>
              <a:avLst/>
              <a:gdLst/>
              <a:ahLst/>
              <a:cxnLst/>
              <a:rect l="l" t="t" r="r" b="b"/>
              <a:pathLst>
                <a:path w="804" h="1334" extrusionOk="0">
                  <a:moveTo>
                    <a:pt x="402" y="0"/>
                  </a:moveTo>
                  <a:cubicBezTo>
                    <a:pt x="308" y="0"/>
                    <a:pt x="213" y="35"/>
                    <a:pt x="142" y="106"/>
                  </a:cubicBezTo>
                  <a:cubicBezTo>
                    <a:pt x="95" y="153"/>
                    <a:pt x="1" y="248"/>
                    <a:pt x="1" y="342"/>
                  </a:cubicBezTo>
                  <a:lnTo>
                    <a:pt x="1" y="956"/>
                  </a:lnTo>
                  <a:cubicBezTo>
                    <a:pt x="1" y="1145"/>
                    <a:pt x="190" y="1333"/>
                    <a:pt x="378" y="1333"/>
                  </a:cubicBezTo>
                  <a:cubicBezTo>
                    <a:pt x="473" y="1333"/>
                    <a:pt x="614" y="1286"/>
                    <a:pt x="662" y="1192"/>
                  </a:cubicBezTo>
                  <a:cubicBezTo>
                    <a:pt x="756" y="1145"/>
                    <a:pt x="803" y="1050"/>
                    <a:pt x="803" y="956"/>
                  </a:cubicBezTo>
                  <a:lnTo>
                    <a:pt x="803" y="342"/>
                  </a:lnTo>
                  <a:cubicBezTo>
                    <a:pt x="803" y="248"/>
                    <a:pt x="756" y="153"/>
                    <a:pt x="662" y="106"/>
                  </a:cubicBezTo>
                  <a:cubicBezTo>
                    <a:pt x="591" y="35"/>
                    <a:pt x="496" y="0"/>
                    <a:pt x="4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6"/>
            <p:cNvSpPr/>
            <p:nvPr/>
          </p:nvSpPr>
          <p:spPr>
            <a:xfrm>
              <a:off x="2451700" y="1987175"/>
              <a:ext cx="91925" cy="40750"/>
            </a:xfrm>
            <a:custGeom>
              <a:avLst/>
              <a:gdLst/>
              <a:ahLst/>
              <a:cxnLst/>
              <a:rect l="l" t="t" r="r" b="b"/>
              <a:pathLst>
                <a:path w="3677" h="1630" extrusionOk="0">
                  <a:moveTo>
                    <a:pt x="899" y="1"/>
                  </a:moveTo>
                  <a:cubicBezTo>
                    <a:pt x="649" y="1"/>
                    <a:pt x="405" y="62"/>
                    <a:pt x="189" y="206"/>
                  </a:cubicBezTo>
                  <a:cubicBezTo>
                    <a:pt x="47" y="301"/>
                    <a:pt x="0" y="584"/>
                    <a:pt x="236" y="631"/>
                  </a:cubicBezTo>
                  <a:cubicBezTo>
                    <a:pt x="307" y="655"/>
                    <a:pt x="378" y="667"/>
                    <a:pt x="448" y="667"/>
                  </a:cubicBezTo>
                  <a:cubicBezTo>
                    <a:pt x="519" y="667"/>
                    <a:pt x="590" y="655"/>
                    <a:pt x="661" y="631"/>
                  </a:cubicBezTo>
                  <a:lnTo>
                    <a:pt x="1086" y="631"/>
                  </a:lnTo>
                  <a:cubicBezTo>
                    <a:pt x="1322" y="678"/>
                    <a:pt x="1605" y="726"/>
                    <a:pt x="1841" y="820"/>
                  </a:cubicBezTo>
                  <a:cubicBezTo>
                    <a:pt x="2077" y="914"/>
                    <a:pt x="2313" y="1009"/>
                    <a:pt x="2549" y="1150"/>
                  </a:cubicBezTo>
                  <a:cubicBezTo>
                    <a:pt x="2785" y="1292"/>
                    <a:pt x="3021" y="1481"/>
                    <a:pt x="3257" y="1622"/>
                  </a:cubicBezTo>
                  <a:cubicBezTo>
                    <a:pt x="3281" y="1627"/>
                    <a:pt x="3305" y="1630"/>
                    <a:pt x="3329" y="1630"/>
                  </a:cubicBezTo>
                  <a:cubicBezTo>
                    <a:pt x="3529" y="1630"/>
                    <a:pt x="3676" y="1456"/>
                    <a:pt x="3634" y="1245"/>
                  </a:cubicBezTo>
                  <a:cubicBezTo>
                    <a:pt x="3493" y="962"/>
                    <a:pt x="3209" y="678"/>
                    <a:pt x="2926" y="537"/>
                  </a:cubicBezTo>
                  <a:cubicBezTo>
                    <a:pt x="2643" y="348"/>
                    <a:pt x="2360" y="206"/>
                    <a:pt x="2077" y="159"/>
                  </a:cubicBezTo>
                  <a:cubicBezTo>
                    <a:pt x="1746" y="65"/>
                    <a:pt x="1463" y="18"/>
                    <a:pt x="1133" y="18"/>
                  </a:cubicBezTo>
                  <a:cubicBezTo>
                    <a:pt x="1055" y="6"/>
                    <a:pt x="977" y="1"/>
                    <a:pt x="8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6"/>
            <p:cNvSpPr/>
            <p:nvPr/>
          </p:nvSpPr>
          <p:spPr>
            <a:xfrm>
              <a:off x="1582100" y="3165200"/>
              <a:ext cx="154600" cy="132525"/>
            </a:xfrm>
            <a:custGeom>
              <a:avLst/>
              <a:gdLst/>
              <a:ahLst/>
              <a:cxnLst/>
              <a:rect l="l" t="t" r="r" b="b"/>
              <a:pathLst>
                <a:path w="6184" h="5301" extrusionOk="0">
                  <a:moveTo>
                    <a:pt x="1028" y="1"/>
                  </a:moveTo>
                  <a:cubicBezTo>
                    <a:pt x="918" y="1"/>
                    <a:pt x="814" y="55"/>
                    <a:pt x="756" y="187"/>
                  </a:cubicBezTo>
                  <a:cubicBezTo>
                    <a:pt x="237" y="989"/>
                    <a:pt x="1" y="1933"/>
                    <a:pt x="1" y="2924"/>
                  </a:cubicBezTo>
                  <a:cubicBezTo>
                    <a:pt x="48" y="3774"/>
                    <a:pt x="520" y="4576"/>
                    <a:pt x="1322" y="5001"/>
                  </a:cubicBezTo>
                  <a:cubicBezTo>
                    <a:pt x="1729" y="5204"/>
                    <a:pt x="2188" y="5300"/>
                    <a:pt x="2658" y="5300"/>
                  </a:cubicBezTo>
                  <a:cubicBezTo>
                    <a:pt x="2952" y="5300"/>
                    <a:pt x="3250" y="5262"/>
                    <a:pt x="3540" y="5190"/>
                  </a:cubicBezTo>
                  <a:cubicBezTo>
                    <a:pt x="4343" y="4907"/>
                    <a:pt x="5051" y="4387"/>
                    <a:pt x="5475" y="3679"/>
                  </a:cubicBezTo>
                  <a:cubicBezTo>
                    <a:pt x="5995" y="2783"/>
                    <a:pt x="6183" y="1792"/>
                    <a:pt x="6042" y="800"/>
                  </a:cubicBezTo>
                  <a:cubicBezTo>
                    <a:pt x="6042" y="713"/>
                    <a:pt x="5991" y="676"/>
                    <a:pt x="5936" y="676"/>
                  </a:cubicBezTo>
                  <a:cubicBezTo>
                    <a:pt x="5873" y="676"/>
                    <a:pt x="5806" y="725"/>
                    <a:pt x="5806" y="800"/>
                  </a:cubicBezTo>
                  <a:cubicBezTo>
                    <a:pt x="5617" y="2169"/>
                    <a:pt x="5098" y="3821"/>
                    <a:pt x="3776" y="4387"/>
                  </a:cubicBezTo>
                  <a:cubicBezTo>
                    <a:pt x="3452" y="4530"/>
                    <a:pt x="3099" y="4602"/>
                    <a:pt x="2753" y="4602"/>
                  </a:cubicBezTo>
                  <a:cubicBezTo>
                    <a:pt x="1840" y="4602"/>
                    <a:pt x="974" y="4105"/>
                    <a:pt x="803" y="3113"/>
                  </a:cubicBezTo>
                  <a:cubicBezTo>
                    <a:pt x="709" y="2216"/>
                    <a:pt x="945" y="1320"/>
                    <a:pt x="1417" y="565"/>
                  </a:cubicBezTo>
                  <a:cubicBezTo>
                    <a:pt x="1547" y="271"/>
                    <a:pt x="1273" y="1"/>
                    <a:pt x="10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6"/>
            <p:cNvSpPr/>
            <p:nvPr/>
          </p:nvSpPr>
          <p:spPr>
            <a:xfrm rot="5301668">
              <a:off x="2172529" y="2823954"/>
              <a:ext cx="80076" cy="14750"/>
            </a:xfrm>
            <a:custGeom>
              <a:avLst/>
              <a:gdLst/>
              <a:ahLst/>
              <a:cxnLst/>
              <a:rect l="l" t="t" r="r" b="b"/>
              <a:pathLst>
                <a:path w="3203" h="590" extrusionOk="0">
                  <a:moveTo>
                    <a:pt x="387" y="0"/>
                  </a:moveTo>
                  <a:cubicBezTo>
                    <a:pt x="0" y="0"/>
                    <a:pt x="0" y="589"/>
                    <a:pt x="387" y="589"/>
                  </a:cubicBezTo>
                  <a:lnTo>
                    <a:pt x="2798" y="589"/>
                  </a:lnTo>
                  <a:cubicBezTo>
                    <a:pt x="3203" y="589"/>
                    <a:pt x="3203" y="0"/>
                    <a:pt x="27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6"/>
            <p:cNvSpPr/>
            <p:nvPr/>
          </p:nvSpPr>
          <p:spPr>
            <a:xfrm rot="5301668">
              <a:off x="2077164" y="2884988"/>
              <a:ext cx="188227" cy="15200"/>
            </a:xfrm>
            <a:custGeom>
              <a:avLst/>
              <a:gdLst/>
              <a:ahLst/>
              <a:cxnLst/>
              <a:rect l="l" t="t" r="r" b="b"/>
              <a:pathLst>
                <a:path w="7529" h="608" extrusionOk="0">
                  <a:moveTo>
                    <a:pt x="405" y="0"/>
                  </a:moveTo>
                  <a:cubicBezTo>
                    <a:pt x="0" y="0"/>
                    <a:pt x="0" y="607"/>
                    <a:pt x="405" y="607"/>
                  </a:cubicBezTo>
                  <a:lnTo>
                    <a:pt x="7142" y="607"/>
                  </a:lnTo>
                  <a:cubicBezTo>
                    <a:pt x="7528" y="607"/>
                    <a:pt x="7528" y="0"/>
                    <a:pt x="71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6"/>
            <p:cNvSpPr/>
            <p:nvPr/>
          </p:nvSpPr>
          <p:spPr>
            <a:xfrm rot="5301668">
              <a:off x="2080634" y="2853690"/>
              <a:ext cx="100801" cy="14750"/>
            </a:xfrm>
            <a:custGeom>
              <a:avLst/>
              <a:gdLst/>
              <a:ahLst/>
              <a:cxnLst/>
              <a:rect l="l" t="t" r="r" b="b"/>
              <a:pathLst>
                <a:path w="4032" h="590" extrusionOk="0">
                  <a:moveTo>
                    <a:pt x="405" y="1"/>
                  </a:moveTo>
                  <a:cubicBezTo>
                    <a:pt x="0" y="1"/>
                    <a:pt x="0" y="590"/>
                    <a:pt x="405" y="590"/>
                  </a:cubicBezTo>
                  <a:lnTo>
                    <a:pt x="3645" y="590"/>
                  </a:lnTo>
                  <a:cubicBezTo>
                    <a:pt x="4031" y="590"/>
                    <a:pt x="4031" y="1"/>
                    <a:pt x="36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6"/>
            <p:cNvSpPr/>
            <p:nvPr/>
          </p:nvSpPr>
          <p:spPr>
            <a:xfrm rot="5301668">
              <a:off x="2110806" y="2942916"/>
              <a:ext cx="45575" cy="14750"/>
            </a:xfrm>
            <a:custGeom>
              <a:avLst/>
              <a:gdLst/>
              <a:ahLst/>
              <a:cxnLst/>
              <a:rect l="l" t="t" r="r" b="b"/>
              <a:pathLst>
                <a:path w="1823" h="590" extrusionOk="0">
                  <a:moveTo>
                    <a:pt x="387" y="1"/>
                  </a:moveTo>
                  <a:cubicBezTo>
                    <a:pt x="0" y="1"/>
                    <a:pt x="0" y="590"/>
                    <a:pt x="387" y="590"/>
                  </a:cubicBezTo>
                  <a:lnTo>
                    <a:pt x="1418" y="590"/>
                  </a:lnTo>
                  <a:cubicBezTo>
                    <a:pt x="1822" y="590"/>
                    <a:pt x="1822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6"/>
            <p:cNvSpPr/>
            <p:nvPr/>
          </p:nvSpPr>
          <p:spPr>
            <a:xfrm rot="5301668">
              <a:off x="2047087" y="2888372"/>
              <a:ext cx="91601" cy="14750"/>
            </a:xfrm>
            <a:custGeom>
              <a:avLst/>
              <a:gdLst/>
              <a:ahLst/>
              <a:cxnLst/>
              <a:rect l="l" t="t" r="r" b="b"/>
              <a:pathLst>
                <a:path w="3664" h="590" extrusionOk="0">
                  <a:moveTo>
                    <a:pt x="351" y="0"/>
                  </a:moveTo>
                  <a:cubicBezTo>
                    <a:pt x="1" y="37"/>
                    <a:pt x="1" y="571"/>
                    <a:pt x="351" y="589"/>
                  </a:cubicBezTo>
                  <a:lnTo>
                    <a:pt x="3296" y="589"/>
                  </a:lnTo>
                  <a:cubicBezTo>
                    <a:pt x="3664" y="571"/>
                    <a:pt x="3664" y="37"/>
                    <a:pt x="32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6"/>
            <p:cNvSpPr/>
            <p:nvPr/>
          </p:nvSpPr>
          <p:spPr>
            <a:xfrm rot="5301668">
              <a:off x="2175970" y="2944005"/>
              <a:ext cx="80076" cy="14750"/>
            </a:xfrm>
            <a:custGeom>
              <a:avLst/>
              <a:gdLst/>
              <a:ahLst/>
              <a:cxnLst/>
              <a:rect l="l" t="t" r="r" b="b"/>
              <a:pathLst>
                <a:path w="3203" h="590" extrusionOk="0">
                  <a:moveTo>
                    <a:pt x="405" y="0"/>
                  </a:moveTo>
                  <a:cubicBezTo>
                    <a:pt x="0" y="0"/>
                    <a:pt x="0" y="589"/>
                    <a:pt x="405" y="589"/>
                  </a:cubicBezTo>
                  <a:lnTo>
                    <a:pt x="2816" y="589"/>
                  </a:lnTo>
                  <a:cubicBezTo>
                    <a:pt x="3203" y="589"/>
                    <a:pt x="3203" y="0"/>
                    <a:pt x="2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6"/>
            <p:cNvSpPr/>
            <p:nvPr/>
          </p:nvSpPr>
          <p:spPr>
            <a:xfrm rot="5301668">
              <a:off x="2162504" y="2882767"/>
              <a:ext cx="188227" cy="14750"/>
            </a:xfrm>
            <a:custGeom>
              <a:avLst/>
              <a:gdLst/>
              <a:ahLst/>
              <a:cxnLst/>
              <a:rect l="l" t="t" r="r" b="b"/>
              <a:pathLst>
                <a:path w="7529" h="590" extrusionOk="0">
                  <a:moveTo>
                    <a:pt x="387" y="1"/>
                  </a:moveTo>
                  <a:cubicBezTo>
                    <a:pt x="0" y="1"/>
                    <a:pt x="0" y="590"/>
                    <a:pt x="387" y="590"/>
                  </a:cubicBezTo>
                  <a:lnTo>
                    <a:pt x="7124" y="590"/>
                  </a:lnTo>
                  <a:cubicBezTo>
                    <a:pt x="7528" y="590"/>
                    <a:pt x="7528" y="1"/>
                    <a:pt x="7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6"/>
            <p:cNvSpPr/>
            <p:nvPr/>
          </p:nvSpPr>
          <p:spPr>
            <a:xfrm rot="5301668">
              <a:off x="2246926" y="2914038"/>
              <a:ext cx="100801" cy="15225"/>
            </a:xfrm>
            <a:custGeom>
              <a:avLst/>
              <a:gdLst/>
              <a:ahLst/>
              <a:cxnLst/>
              <a:rect l="l" t="t" r="r" b="b"/>
              <a:pathLst>
                <a:path w="4032" h="609" extrusionOk="0">
                  <a:moveTo>
                    <a:pt x="387" y="1"/>
                  </a:moveTo>
                  <a:cubicBezTo>
                    <a:pt x="1" y="1"/>
                    <a:pt x="1" y="590"/>
                    <a:pt x="387" y="608"/>
                  </a:cubicBezTo>
                  <a:lnTo>
                    <a:pt x="3627" y="608"/>
                  </a:lnTo>
                  <a:cubicBezTo>
                    <a:pt x="4032" y="608"/>
                    <a:pt x="4032" y="1"/>
                    <a:pt x="3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6"/>
            <p:cNvSpPr/>
            <p:nvPr/>
          </p:nvSpPr>
          <p:spPr>
            <a:xfrm rot="5301668">
              <a:off x="2271982" y="2824812"/>
              <a:ext cx="45575" cy="15225"/>
            </a:xfrm>
            <a:custGeom>
              <a:avLst/>
              <a:gdLst/>
              <a:ahLst/>
              <a:cxnLst/>
              <a:rect l="l" t="t" r="r" b="b"/>
              <a:pathLst>
                <a:path w="1823" h="609" extrusionOk="0">
                  <a:moveTo>
                    <a:pt x="405" y="1"/>
                  </a:moveTo>
                  <a:cubicBezTo>
                    <a:pt x="0" y="1"/>
                    <a:pt x="0" y="590"/>
                    <a:pt x="405" y="608"/>
                  </a:cubicBezTo>
                  <a:lnTo>
                    <a:pt x="1436" y="608"/>
                  </a:lnTo>
                  <a:cubicBezTo>
                    <a:pt x="1823" y="608"/>
                    <a:pt x="1823" y="1"/>
                    <a:pt x="14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6"/>
            <p:cNvSpPr/>
            <p:nvPr/>
          </p:nvSpPr>
          <p:spPr>
            <a:xfrm rot="5301668">
              <a:off x="2289204" y="2879800"/>
              <a:ext cx="92976" cy="14750"/>
            </a:xfrm>
            <a:custGeom>
              <a:avLst/>
              <a:gdLst/>
              <a:ahLst/>
              <a:cxnLst/>
              <a:rect l="l" t="t" r="r" b="b"/>
              <a:pathLst>
                <a:path w="3719" h="590" extrusionOk="0">
                  <a:moveTo>
                    <a:pt x="387" y="0"/>
                  </a:moveTo>
                  <a:cubicBezTo>
                    <a:pt x="1" y="0"/>
                    <a:pt x="1" y="589"/>
                    <a:pt x="387" y="589"/>
                  </a:cubicBezTo>
                  <a:lnTo>
                    <a:pt x="3332" y="589"/>
                  </a:lnTo>
                  <a:cubicBezTo>
                    <a:pt x="3719" y="589"/>
                    <a:pt x="3719" y="0"/>
                    <a:pt x="33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6"/>
            <p:cNvSpPr/>
            <p:nvPr/>
          </p:nvSpPr>
          <p:spPr>
            <a:xfrm rot="5301668">
              <a:off x="2474703" y="2814368"/>
              <a:ext cx="80076" cy="14750"/>
            </a:xfrm>
            <a:custGeom>
              <a:avLst/>
              <a:gdLst/>
              <a:ahLst/>
              <a:cxnLst/>
              <a:rect l="l" t="t" r="r" b="b"/>
              <a:pathLst>
                <a:path w="3203" h="590" extrusionOk="0">
                  <a:moveTo>
                    <a:pt x="387" y="1"/>
                  </a:moveTo>
                  <a:cubicBezTo>
                    <a:pt x="0" y="1"/>
                    <a:pt x="0" y="590"/>
                    <a:pt x="387" y="590"/>
                  </a:cubicBezTo>
                  <a:lnTo>
                    <a:pt x="2816" y="590"/>
                  </a:lnTo>
                  <a:cubicBezTo>
                    <a:pt x="3203" y="590"/>
                    <a:pt x="3203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6"/>
            <p:cNvSpPr/>
            <p:nvPr/>
          </p:nvSpPr>
          <p:spPr>
            <a:xfrm rot="5301668">
              <a:off x="2379563" y="2875620"/>
              <a:ext cx="188227" cy="14750"/>
            </a:xfrm>
            <a:custGeom>
              <a:avLst/>
              <a:gdLst/>
              <a:ahLst/>
              <a:cxnLst/>
              <a:rect l="l" t="t" r="r" b="b"/>
              <a:pathLst>
                <a:path w="7529" h="590" extrusionOk="0">
                  <a:moveTo>
                    <a:pt x="406" y="0"/>
                  </a:moveTo>
                  <a:cubicBezTo>
                    <a:pt x="1" y="0"/>
                    <a:pt x="1" y="589"/>
                    <a:pt x="406" y="589"/>
                  </a:cubicBezTo>
                  <a:lnTo>
                    <a:pt x="7142" y="589"/>
                  </a:lnTo>
                  <a:cubicBezTo>
                    <a:pt x="7529" y="589"/>
                    <a:pt x="7529" y="0"/>
                    <a:pt x="7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6"/>
            <p:cNvSpPr/>
            <p:nvPr/>
          </p:nvSpPr>
          <p:spPr>
            <a:xfrm rot="5301668">
              <a:off x="2383252" y="2844085"/>
              <a:ext cx="100351" cy="15225"/>
            </a:xfrm>
            <a:custGeom>
              <a:avLst/>
              <a:gdLst/>
              <a:ahLst/>
              <a:cxnLst/>
              <a:rect l="l" t="t" r="r" b="b"/>
              <a:pathLst>
                <a:path w="4014" h="609" extrusionOk="0">
                  <a:moveTo>
                    <a:pt x="387" y="1"/>
                  </a:moveTo>
                  <a:cubicBezTo>
                    <a:pt x="1" y="1"/>
                    <a:pt x="1" y="590"/>
                    <a:pt x="387" y="608"/>
                  </a:cubicBezTo>
                  <a:lnTo>
                    <a:pt x="3627" y="608"/>
                  </a:lnTo>
                  <a:cubicBezTo>
                    <a:pt x="4013" y="608"/>
                    <a:pt x="4013" y="1"/>
                    <a:pt x="36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6"/>
            <p:cNvSpPr/>
            <p:nvPr/>
          </p:nvSpPr>
          <p:spPr>
            <a:xfrm rot="5301668">
              <a:off x="2413193" y="2933548"/>
              <a:ext cx="45600" cy="15225"/>
            </a:xfrm>
            <a:custGeom>
              <a:avLst/>
              <a:gdLst/>
              <a:ahLst/>
              <a:cxnLst/>
              <a:rect l="l" t="t" r="r" b="b"/>
              <a:pathLst>
                <a:path w="1824" h="609" extrusionOk="0">
                  <a:moveTo>
                    <a:pt x="387" y="1"/>
                  </a:moveTo>
                  <a:cubicBezTo>
                    <a:pt x="1" y="1"/>
                    <a:pt x="1" y="590"/>
                    <a:pt x="387" y="608"/>
                  </a:cubicBezTo>
                  <a:lnTo>
                    <a:pt x="1418" y="608"/>
                  </a:lnTo>
                  <a:cubicBezTo>
                    <a:pt x="1823" y="608"/>
                    <a:pt x="1823" y="1"/>
                    <a:pt x="14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6"/>
            <p:cNvSpPr/>
            <p:nvPr/>
          </p:nvSpPr>
          <p:spPr>
            <a:xfrm rot="5301668">
              <a:off x="2348350" y="2878798"/>
              <a:ext cx="93426" cy="14750"/>
            </a:xfrm>
            <a:custGeom>
              <a:avLst/>
              <a:gdLst/>
              <a:ahLst/>
              <a:cxnLst/>
              <a:rect l="l" t="t" r="r" b="b"/>
              <a:pathLst>
                <a:path w="3737" h="590" extrusionOk="0">
                  <a:moveTo>
                    <a:pt x="387" y="0"/>
                  </a:moveTo>
                  <a:cubicBezTo>
                    <a:pt x="0" y="0"/>
                    <a:pt x="6" y="590"/>
                    <a:pt x="405" y="590"/>
                  </a:cubicBezTo>
                  <a:lnTo>
                    <a:pt x="3332" y="590"/>
                  </a:lnTo>
                  <a:cubicBezTo>
                    <a:pt x="3737" y="590"/>
                    <a:pt x="3737" y="1"/>
                    <a:pt x="3332" y="1"/>
                  </a:cubicBezTo>
                  <a:lnTo>
                    <a:pt x="405" y="1"/>
                  </a:lnTo>
                  <a:cubicBezTo>
                    <a:pt x="399" y="1"/>
                    <a:pt x="393" y="0"/>
                    <a:pt x="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6"/>
            <p:cNvSpPr/>
            <p:nvPr/>
          </p:nvSpPr>
          <p:spPr>
            <a:xfrm rot="5301668">
              <a:off x="2478144" y="2934418"/>
              <a:ext cx="80076" cy="14750"/>
            </a:xfrm>
            <a:custGeom>
              <a:avLst/>
              <a:gdLst/>
              <a:ahLst/>
              <a:cxnLst/>
              <a:rect l="l" t="t" r="r" b="b"/>
              <a:pathLst>
                <a:path w="3203" h="590" extrusionOk="0">
                  <a:moveTo>
                    <a:pt x="405" y="1"/>
                  </a:moveTo>
                  <a:cubicBezTo>
                    <a:pt x="0" y="1"/>
                    <a:pt x="0" y="590"/>
                    <a:pt x="405" y="590"/>
                  </a:cubicBezTo>
                  <a:lnTo>
                    <a:pt x="2816" y="590"/>
                  </a:lnTo>
                  <a:cubicBezTo>
                    <a:pt x="3203" y="590"/>
                    <a:pt x="3203" y="1"/>
                    <a:pt x="2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6"/>
            <p:cNvSpPr/>
            <p:nvPr/>
          </p:nvSpPr>
          <p:spPr>
            <a:xfrm rot="5301668">
              <a:off x="2465353" y="2872936"/>
              <a:ext cx="188227" cy="15200"/>
            </a:xfrm>
            <a:custGeom>
              <a:avLst/>
              <a:gdLst/>
              <a:ahLst/>
              <a:cxnLst/>
              <a:rect l="l" t="t" r="r" b="b"/>
              <a:pathLst>
                <a:path w="7529" h="608" extrusionOk="0">
                  <a:moveTo>
                    <a:pt x="387" y="1"/>
                  </a:moveTo>
                  <a:cubicBezTo>
                    <a:pt x="1" y="1"/>
                    <a:pt x="1" y="590"/>
                    <a:pt x="387" y="608"/>
                  </a:cubicBezTo>
                  <a:lnTo>
                    <a:pt x="7142" y="608"/>
                  </a:lnTo>
                  <a:cubicBezTo>
                    <a:pt x="7529" y="608"/>
                    <a:pt x="7529" y="1"/>
                    <a:pt x="71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6"/>
            <p:cNvSpPr/>
            <p:nvPr/>
          </p:nvSpPr>
          <p:spPr>
            <a:xfrm rot="5301668">
              <a:off x="2549325" y="2904695"/>
              <a:ext cx="100776" cy="14750"/>
            </a:xfrm>
            <a:custGeom>
              <a:avLst/>
              <a:gdLst/>
              <a:ahLst/>
              <a:cxnLst/>
              <a:rect l="l" t="t" r="r" b="b"/>
              <a:pathLst>
                <a:path w="4031" h="590" extrusionOk="0">
                  <a:moveTo>
                    <a:pt x="405" y="0"/>
                  </a:moveTo>
                  <a:cubicBezTo>
                    <a:pt x="0" y="0"/>
                    <a:pt x="0" y="589"/>
                    <a:pt x="405" y="589"/>
                  </a:cubicBezTo>
                  <a:lnTo>
                    <a:pt x="3644" y="589"/>
                  </a:lnTo>
                  <a:cubicBezTo>
                    <a:pt x="4031" y="589"/>
                    <a:pt x="4031" y="0"/>
                    <a:pt x="3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6"/>
            <p:cNvSpPr/>
            <p:nvPr/>
          </p:nvSpPr>
          <p:spPr>
            <a:xfrm rot="5301668">
              <a:off x="2574369" y="2815457"/>
              <a:ext cx="45575" cy="14750"/>
            </a:xfrm>
            <a:custGeom>
              <a:avLst/>
              <a:gdLst/>
              <a:ahLst/>
              <a:cxnLst/>
              <a:rect l="l" t="t" r="r" b="b"/>
              <a:pathLst>
                <a:path w="1823" h="590" extrusionOk="0">
                  <a:moveTo>
                    <a:pt x="406" y="0"/>
                  </a:moveTo>
                  <a:cubicBezTo>
                    <a:pt x="1" y="0"/>
                    <a:pt x="1" y="589"/>
                    <a:pt x="406" y="589"/>
                  </a:cubicBezTo>
                  <a:lnTo>
                    <a:pt x="1436" y="589"/>
                  </a:lnTo>
                  <a:cubicBezTo>
                    <a:pt x="1823" y="589"/>
                    <a:pt x="1823" y="0"/>
                    <a:pt x="1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6"/>
            <p:cNvSpPr/>
            <p:nvPr/>
          </p:nvSpPr>
          <p:spPr>
            <a:xfrm rot="5301668">
              <a:off x="2591135" y="2870001"/>
              <a:ext cx="93451" cy="14750"/>
            </a:xfrm>
            <a:custGeom>
              <a:avLst/>
              <a:gdLst/>
              <a:ahLst/>
              <a:cxnLst/>
              <a:rect l="l" t="t" r="r" b="b"/>
              <a:pathLst>
                <a:path w="3738" h="590" extrusionOk="0">
                  <a:moveTo>
                    <a:pt x="388" y="0"/>
                  </a:moveTo>
                  <a:cubicBezTo>
                    <a:pt x="1" y="0"/>
                    <a:pt x="7" y="590"/>
                    <a:pt x="406" y="590"/>
                  </a:cubicBezTo>
                  <a:lnTo>
                    <a:pt x="3351" y="590"/>
                  </a:lnTo>
                  <a:cubicBezTo>
                    <a:pt x="3737" y="590"/>
                    <a:pt x="3737" y="1"/>
                    <a:pt x="3351" y="1"/>
                  </a:cubicBezTo>
                  <a:lnTo>
                    <a:pt x="406" y="1"/>
                  </a:lnTo>
                  <a:cubicBezTo>
                    <a:pt x="400" y="0"/>
                    <a:pt x="394" y="0"/>
                    <a:pt x="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6"/>
            <p:cNvSpPr/>
            <p:nvPr/>
          </p:nvSpPr>
          <p:spPr>
            <a:xfrm rot="5301668">
              <a:off x="2690320" y="2868795"/>
              <a:ext cx="187777" cy="14750"/>
            </a:xfrm>
            <a:custGeom>
              <a:avLst/>
              <a:gdLst/>
              <a:ahLst/>
              <a:cxnLst/>
              <a:rect l="l" t="t" r="r" b="b"/>
              <a:pathLst>
                <a:path w="7511" h="590" extrusionOk="0">
                  <a:moveTo>
                    <a:pt x="387" y="1"/>
                  </a:moveTo>
                  <a:cubicBezTo>
                    <a:pt x="1" y="1"/>
                    <a:pt x="1" y="590"/>
                    <a:pt x="387" y="590"/>
                  </a:cubicBezTo>
                  <a:lnTo>
                    <a:pt x="7124" y="590"/>
                  </a:lnTo>
                  <a:cubicBezTo>
                    <a:pt x="7510" y="590"/>
                    <a:pt x="7510" y="1"/>
                    <a:pt x="71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6"/>
            <p:cNvSpPr/>
            <p:nvPr/>
          </p:nvSpPr>
          <p:spPr>
            <a:xfrm rot="5301668">
              <a:off x="2693777" y="2837035"/>
              <a:ext cx="100326" cy="15200"/>
            </a:xfrm>
            <a:custGeom>
              <a:avLst/>
              <a:gdLst/>
              <a:ahLst/>
              <a:cxnLst/>
              <a:rect l="l" t="t" r="r" b="b"/>
              <a:pathLst>
                <a:path w="4013" h="608" extrusionOk="0">
                  <a:moveTo>
                    <a:pt x="387" y="0"/>
                  </a:moveTo>
                  <a:cubicBezTo>
                    <a:pt x="0" y="0"/>
                    <a:pt x="0" y="607"/>
                    <a:pt x="387" y="607"/>
                  </a:cubicBezTo>
                  <a:lnTo>
                    <a:pt x="3626" y="607"/>
                  </a:lnTo>
                  <a:cubicBezTo>
                    <a:pt x="4013" y="607"/>
                    <a:pt x="4013" y="0"/>
                    <a:pt x="3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6"/>
            <p:cNvSpPr/>
            <p:nvPr/>
          </p:nvSpPr>
          <p:spPr>
            <a:xfrm rot="5301668">
              <a:off x="2723705" y="2926049"/>
              <a:ext cx="45575" cy="15200"/>
            </a:xfrm>
            <a:custGeom>
              <a:avLst/>
              <a:gdLst/>
              <a:ahLst/>
              <a:cxnLst/>
              <a:rect l="l" t="t" r="r" b="b"/>
              <a:pathLst>
                <a:path w="1823" h="608" extrusionOk="0">
                  <a:moveTo>
                    <a:pt x="405" y="0"/>
                  </a:moveTo>
                  <a:cubicBezTo>
                    <a:pt x="0" y="0"/>
                    <a:pt x="0" y="607"/>
                    <a:pt x="405" y="607"/>
                  </a:cubicBezTo>
                  <a:lnTo>
                    <a:pt x="1436" y="607"/>
                  </a:lnTo>
                  <a:cubicBezTo>
                    <a:pt x="1822" y="607"/>
                    <a:pt x="1822" y="0"/>
                    <a:pt x="1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6"/>
            <p:cNvSpPr/>
            <p:nvPr/>
          </p:nvSpPr>
          <p:spPr>
            <a:xfrm rot="5301668">
              <a:off x="2658862" y="2871736"/>
              <a:ext cx="93451" cy="14750"/>
            </a:xfrm>
            <a:custGeom>
              <a:avLst/>
              <a:gdLst/>
              <a:ahLst/>
              <a:cxnLst/>
              <a:rect l="l" t="t" r="r" b="b"/>
              <a:pathLst>
                <a:path w="3738" h="590" extrusionOk="0">
                  <a:moveTo>
                    <a:pt x="406" y="1"/>
                  </a:moveTo>
                  <a:cubicBezTo>
                    <a:pt x="1" y="1"/>
                    <a:pt x="1" y="590"/>
                    <a:pt x="406" y="590"/>
                  </a:cubicBezTo>
                  <a:lnTo>
                    <a:pt x="3351" y="590"/>
                  </a:lnTo>
                  <a:cubicBezTo>
                    <a:pt x="3737" y="590"/>
                    <a:pt x="3737" y="1"/>
                    <a:pt x="3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6"/>
            <p:cNvSpPr/>
            <p:nvPr/>
          </p:nvSpPr>
          <p:spPr>
            <a:xfrm rot="5301668">
              <a:off x="1848807" y="2891758"/>
              <a:ext cx="188227" cy="14750"/>
            </a:xfrm>
            <a:custGeom>
              <a:avLst/>
              <a:gdLst/>
              <a:ahLst/>
              <a:cxnLst/>
              <a:rect l="l" t="t" r="r" b="b"/>
              <a:pathLst>
                <a:path w="7529" h="590" extrusionOk="0">
                  <a:moveTo>
                    <a:pt x="405" y="1"/>
                  </a:moveTo>
                  <a:cubicBezTo>
                    <a:pt x="0" y="1"/>
                    <a:pt x="0" y="590"/>
                    <a:pt x="405" y="590"/>
                  </a:cubicBezTo>
                  <a:lnTo>
                    <a:pt x="7142" y="590"/>
                  </a:lnTo>
                  <a:cubicBezTo>
                    <a:pt x="7528" y="590"/>
                    <a:pt x="7528" y="1"/>
                    <a:pt x="71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6"/>
            <p:cNvSpPr/>
            <p:nvPr/>
          </p:nvSpPr>
          <p:spPr>
            <a:xfrm rot="5301668">
              <a:off x="1933705" y="2923042"/>
              <a:ext cx="98951" cy="15225"/>
            </a:xfrm>
            <a:custGeom>
              <a:avLst/>
              <a:gdLst/>
              <a:ahLst/>
              <a:cxnLst/>
              <a:rect l="l" t="t" r="r" b="b"/>
              <a:pathLst>
                <a:path w="3958" h="609" extrusionOk="0">
                  <a:moveTo>
                    <a:pt x="369" y="1"/>
                  </a:moveTo>
                  <a:cubicBezTo>
                    <a:pt x="1" y="38"/>
                    <a:pt x="1" y="571"/>
                    <a:pt x="369" y="608"/>
                  </a:cubicBezTo>
                  <a:lnTo>
                    <a:pt x="3608" y="608"/>
                  </a:lnTo>
                  <a:cubicBezTo>
                    <a:pt x="3958" y="571"/>
                    <a:pt x="3958" y="38"/>
                    <a:pt x="3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6"/>
            <p:cNvSpPr/>
            <p:nvPr/>
          </p:nvSpPr>
          <p:spPr>
            <a:xfrm rot="5301668">
              <a:off x="1958762" y="2834279"/>
              <a:ext cx="43750" cy="15225"/>
            </a:xfrm>
            <a:custGeom>
              <a:avLst/>
              <a:gdLst/>
              <a:ahLst/>
              <a:cxnLst/>
              <a:rect l="l" t="t" r="r" b="b"/>
              <a:pathLst>
                <a:path w="1750" h="609" extrusionOk="0">
                  <a:moveTo>
                    <a:pt x="350" y="1"/>
                  </a:moveTo>
                  <a:cubicBezTo>
                    <a:pt x="1" y="38"/>
                    <a:pt x="1" y="571"/>
                    <a:pt x="350" y="608"/>
                  </a:cubicBezTo>
                  <a:lnTo>
                    <a:pt x="1400" y="608"/>
                  </a:lnTo>
                  <a:cubicBezTo>
                    <a:pt x="1749" y="571"/>
                    <a:pt x="1749" y="38"/>
                    <a:pt x="14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6"/>
            <p:cNvSpPr/>
            <p:nvPr/>
          </p:nvSpPr>
          <p:spPr>
            <a:xfrm rot="5301668">
              <a:off x="1975058" y="2888804"/>
              <a:ext cx="92976" cy="14750"/>
            </a:xfrm>
            <a:custGeom>
              <a:avLst/>
              <a:gdLst/>
              <a:ahLst/>
              <a:cxnLst/>
              <a:rect l="l" t="t" r="r" b="b"/>
              <a:pathLst>
                <a:path w="3719" h="590" extrusionOk="0">
                  <a:moveTo>
                    <a:pt x="387" y="0"/>
                  </a:moveTo>
                  <a:cubicBezTo>
                    <a:pt x="1" y="0"/>
                    <a:pt x="1" y="589"/>
                    <a:pt x="387" y="589"/>
                  </a:cubicBezTo>
                  <a:lnTo>
                    <a:pt x="3332" y="589"/>
                  </a:lnTo>
                  <a:cubicBezTo>
                    <a:pt x="3719" y="589"/>
                    <a:pt x="3719" y="0"/>
                    <a:pt x="33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6"/>
            <p:cNvSpPr/>
            <p:nvPr/>
          </p:nvSpPr>
          <p:spPr>
            <a:xfrm rot="5301668">
              <a:off x="2088710" y="2738398"/>
              <a:ext cx="251252" cy="321078"/>
            </a:xfrm>
            <a:custGeom>
              <a:avLst/>
              <a:gdLst/>
              <a:ahLst/>
              <a:cxnLst/>
              <a:rect l="l" t="t" r="r" b="b"/>
              <a:pathLst>
                <a:path w="10050" h="12843" extrusionOk="0">
                  <a:moveTo>
                    <a:pt x="4639" y="691"/>
                  </a:moveTo>
                  <a:cubicBezTo>
                    <a:pt x="9277" y="3102"/>
                    <a:pt x="9277" y="9746"/>
                    <a:pt x="4639" y="12157"/>
                  </a:cubicBezTo>
                  <a:cubicBezTo>
                    <a:pt x="0" y="9746"/>
                    <a:pt x="0" y="3102"/>
                    <a:pt x="4639" y="691"/>
                  </a:cubicBezTo>
                  <a:close/>
                  <a:moveTo>
                    <a:pt x="4657" y="0"/>
                  </a:moveTo>
                  <a:cubicBezTo>
                    <a:pt x="4606" y="0"/>
                    <a:pt x="4556" y="10"/>
                    <a:pt x="4510" y="28"/>
                  </a:cubicBezTo>
                  <a:lnTo>
                    <a:pt x="4381" y="102"/>
                  </a:lnTo>
                  <a:cubicBezTo>
                    <a:pt x="1988" y="1298"/>
                    <a:pt x="497" y="3746"/>
                    <a:pt x="516" y="6415"/>
                  </a:cubicBezTo>
                  <a:cubicBezTo>
                    <a:pt x="497" y="9084"/>
                    <a:pt x="1988" y="11550"/>
                    <a:pt x="4381" y="12746"/>
                  </a:cubicBezTo>
                  <a:lnTo>
                    <a:pt x="4510" y="12802"/>
                  </a:lnTo>
                  <a:cubicBezTo>
                    <a:pt x="4556" y="12829"/>
                    <a:pt x="4606" y="12843"/>
                    <a:pt x="4657" y="12843"/>
                  </a:cubicBezTo>
                  <a:cubicBezTo>
                    <a:pt x="4708" y="12843"/>
                    <a:pt x="4758" y="12829"/>
                    <a:pt x="4804" y="12802"/>
                  </a:cubicBezTo>
                  <a:lnTo>
                    <a:pt x="4933" y="12746"/>
                  </a:lnTo>
                  <a:cubicBezTo>
                    <a:pt x="10050" y="10078"/>
                    <a:pt x="10050" y="2752"/>
                    <a:pt x="4933" y="102"/>
                  </a:cubicBezTo>
                  <a:lnTo>
                    <a:pt x="4804" y="28"/>
                  </a:lnTo>
                  <a:cubicBezTo>
                    <a:pt x="4758" y="10"/>
                    <a:pt x="470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6"/>
            <p:cNvSpPr/>
            <p:nvPr/>
          </p:nvSpPr>
          <p:spPr>
            <a:xfrm rot="5301668">
              <a:off x="2447152" y="2781409"/>
              <a:ext cx="147326" cy="321453"/>
            </a:xfrm>
            <a:custGeom>
              <a:avLst/>
              <a:gdLst/>
              <a:ahLst/>
              <a:cxnLst/>
              <a:rect l="l" t="t" r="r" b="b"/>
              <a:pathLst>
                <a:path w="5893" h="12858" extrusionOk="0">
                  <a:moveTo>
                    <a:pt x="478" y="1"/>
                  </a:moveTo>
                  <a:cubicBezTo>
                    <a:pt x="175" y="1"/>
                    <a:pt x="0" y="451"/>
                    <a:pt x="334" y="626"/>
                  </a:cubicBezTo>
                  <a:lnTo>
                    <a:pt x="463" y="681"/>
                  </a:lnTo>
                  <a:cubicBezTo>
                    <a:pt x="5120" y="3092"/>
                    <a:pt x="5120" y="9755"/>
                    <a:pt x="463" y="12185"/>
                  </a:cubicBezTo>
                  <a:lnTo>
                    <a:pt x="334" y="12240"/>
                  </a:lnTo>
                  <a:cubicBezTo>
                    <a:pt x="224" y="12295"/>
                    <a:pt x="169" y="12406"/>
                    <a:pt x="169" y="12534"/>
                  </a:cubicBezTo>
                  <a:cubicBezTo>
                    <a:pt x="169" y="12590"/>
                    <a:pt x="169" y="12627"/>
                    <a:pt x="206" y="12682"/>
                  </a:cubicBezTo>
                  <a:cubicBezTo>
                    <a:pt x="259" y="12790"/>
                    <a:pt x="373" y="12858"/>
                    <a:pt x="494" y="12858"/>
                  </a:cubicBezTo>
                  <a:cubicBezTo>
                    <a:pt x="539" y="12858"/>
                    <a:pt x="585" y="12849"/>
                    <a:pt x="629" y="12829"/>
                  </a:cubicBezTo>
                  <a:lnTo>
                    <a:pt x="758" y="12755"/>
                  </a:lnTo>
                  <a:cubicBezTo>
                    <a:pt x="5893" y="10105"/>
                    <a:pt x="5893" y="2761"/>
                    <a:pt x="758" y="111"/>
                  </a:cubicBezTo>
                  <a:lnTo>
                    <a:pt x="629" y="37"/>
                  </a:lnTo>
                  <a:cubicBezTo>
                    <a:pt x="576" y="12"/>
                    <a:pt x="526" y="1"/>
                    <a:pt x="4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6"/>
            <p:cNvSpPr/>
            <p:nvPr/>
          </p:nvSpPr>
          <p:spPr>
            <a:xfrm rot="5301668">
              <a:off x="2453755" y="2668131"/>
              <a:ext cx="127626" cy="321453"/>
            </a:xfrm>
            <a:custGeom>
              <a:avLst/>
              <a:gdLst/>
              <a:ahLst/>
              <a:cxnLst/>
              <a:rect l="l" t="t" r="r" b="b"/>
              <a:pathLst>
                <a:path w="5105" h="12858" extrusionOk="0">
                  <a:moveTo>
                    <a:pt x="4642" y="1"/>
                  </a:moveTo>
                  <a:cubicBezTo>
                    <a:pt x="4595" y="1"/>
                    <a:pt x="4544" y="12"/>
                    <a:pt x="4492" y="37"/>
                  </a:cubicBezTo>
                  <a:lnTo>
                    <a:pt x="4363" y="111"/>
                  </a:lnTo>
                  <a:cubicBezTo>
                    <a:pt x="1970" y="1307"/>
                    <a:pt x="479" y="3755"/>
                    <a:pt x="498" y="6442"/>
                  </a:cubicBezTo>
                  <a:cubicBezTo>
                    <a:pt x="479" y="9111"/>
                    <a:pt x="1970" y="11559"/>
                    <a:pt x="4363" y="12755"/>
                  </a:cubicBezTo>
                  <a:lnTo>
                    <a:pt x="4492" y="12829"/>
                  </a:lnTo>
                  <a:cubicBezTo>
                    <a:pt x="4536" y="12849"/>
                    <a:pt x="4582" y="12858"/>
                    <a:pt x="4626" y="12858"/>
                  </a:cubicBezTo>
                  <a:cubicBezTo>
                    <a:pt x="4748" y="12858"/>
                    <a:pt x="4861" y="12790"/>
                    <a:pt x="4915" y="12682"/>
                  </a:cubicBezTo>
                  <a:cubicBezTo>
                    <a:pt x="5007" y="12516"/>
                    <a:pt x="4934" y="12332"/>
                    <a:pt x="4786" y="12240"/>
                  </a:cubicBezTo>
                  <a:lnTo>
                    <a:pt x="4657" y="12185"/>
                  </a:lnTo>
                  <a:cubicBezTo>
                    <a:pt x="1" y="9755"/>
                    <a:pt x="1" y="3111"/>
                    <a:pt x="4657" y="681"/>
                  </a:cubicBezTo>
                  <a:lnTo>
                    <a:pt x="4786" y="626"/>
                  </a:lnTo>
                  <a:cubicBezTo>
                    <a:pt x="5104" y="451"/>
                    <a:pt x="4941" y="1"/>
                    <a:pt x="4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6"/>
            <p:cNvSpPr/>
            <p:nvPr/>
          </p:nvSpPr>
          <p:spPr>
            <a:xfrm rot="5301668">
              <a:off x="1929685" y="2859624"/>
              <a:ext cx="111851" cy="168627"/>
            </a:xfrm>
            <a:custGeom>
              <a:avLst/>
              <a:gdLst/>
              <a:ahLst/>
              <a:cxnLst/>
              <a:rect l="l" t="t" r="r" b="b"/>
              <a:pathLst>
                <a:path w="4474" h="6745" extrusionOk="0">
                  <a:moveTo>
                    <a:pt x="312" y="0"/>
                  </a:moveTo>
                  <a:cubicBezTo>
                    <a:pt x="196" y="0"/>
                    <a:pt x="89" y="71"/>
                    <a:pt x="38" y="187"/>
                  </a:cubicBezTo>
                  <a:cubicBezTo>
                    <a:pt x="1" y="224"/>
                    <a:pt x="1" y="280"/>
                    <a:pt x="1" y="316"/>
                  </a:cubicBezTo>
                  <a:cubicBezTo>
                    <a:pt x="1" y="445"/>
                    <a:pt x="56" y="556"/>
                    <a:pt x="166" y="611"/>
                  </a:cubicBezTo>
                  <a:lnTo>
                    <a:pt x="295" y="666"/>
                  </a:lnTo>
                  <a:cubicBezTo>
                    <a:pt x="2467" y="1770"/>
                    <a:pt x="3829" y="3997"/>
                    <a:pt x="3792" y="6427"/>
                  </a:cubicBezTo>
                  <a:cubicBezTo>
                    <a:pt x="3792" y="6639"/>
                    <a:pt x="3953" y="6745"/>
                    <a:pt x="4114" y="6745"/>
                  </a:cubicBezTo>
                  <a:cubicBezTo>
                    <a:pt x="4275" y="6745"/>
                    <a:pt x="4437" y="6639"/>
                    <a:pt x="4437" y="6427"/>
                  </a:cubicBezTo>
                  <a:cubicBezTo>
                    <a:pt x="4473" y="3758"/>
                    <a:pt x="2982" y="1310"/>
                    <a:pt x="590" y="95"/>
                  </a:cubicBezTo>
                  <a:lnTo>
                    <a:pt x="461" y="40"/>
                  </a:lnTo>
                  <a:cubicBezTo>
                    <a:pt x="412" y="13"/>
                    <a:pt x="361" y="0"/>
                    <a:pt x="3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6"/>
            <p:cNvSpPr/>
            <p:nvPr/>
          </p:nvSpPr>
          <p:spPr>
            <a:xfrm rot="5301668">
              <a:off x="1924993" y="2765969"/>
              <a:ext cx="116226" cy="168977"/>
            </a:xfrm>
            <a:custGeom>
              <a:avLst/>
              <a:gdLst/>
              <a:ahLst/>
              <a:cxnLst/>
              <a:rect l="l" t="t" r="r" b="b"/>
              <a:pathLst>
                <a:path w="4649" h="6759" extrusionOk="0">
                  <a:moveTo>
                    <a:pt x="4187" y="0"/>
                  </a:moveTo>
                  <a:cubicBezTo>
                    <a:pt x="4132" y="0"/>
                    <a:pt x="4073" y="17"/>
                    <a:pt x="4013" y="54"/>
                  </a:cubicBezTo>
                  <a:lnTo>
                    <a:pt x="3884" y="128"/>
                  </a:lnTo>
                  <a:cubicBezTo>
                    <a:pt x="1491" y="1324"/>
                    <a:pt x="0" y="3772"/>
                    <a:pt x="19" y="6441"/>
                  </a:cubicBezTo>
                  <a:lnTo>
                    <a:pt x="37" y="6441"/>
                  </a:lnTo>
                  <a:cubicBezTo>
                    <a:pt x="37" y="6653"/>
                    <a:pt x="198" y="6759"/>
                    <a:pt x="359" y="6759"/>
                  </a:cubicBezTo>
                  <a:cubicBezTo>
                    <a:pt x="520" y="6759"/>
                    <a:pt x="681" y="6653"/>
                    <a:pt x="681" y="6441"/>
                  </a:cubicBezTo>
                  <a:cubicBezTo>
                    <a:pt x="645" y="4011"/>
                    <a:pt x="2007" y="1784"/>
                    <a:pt x="4178" y="698"/>
                  </a:cubicBezTo>
                  <a:lnTo>
                    <a:pt x="4307" y="625"/>
                  </a:lnTo>
                  <a:cubicBezTo>
                    <a:pt x="4649" y="470"/>
                    <a:pt x="4480" y="0"/>
                    <a:pt x="4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6"/>
            <p:cNvSpPr/>
            <p:nvPr/>
          </p:nvSpPr>
          <p:spPr>
            <a:xfrm rot="5301668">
              <a:off x="2643898" y="2789886"/>
              <a:ext cx="207552" cy="168677"/>
            </a:xfrm>
            <a:custGeom>
              <a:avLst/>
              <a:gdLst/>
              <a:ahLst/>
              <a:cxnLst/>
              <a:rect l="l" t="t" r="r" b="b"/>
              <a:pathLst>
                <a:path w="8302" h="6747" extrusionOk="0">
                  <a:moveTo>
                    <a:pt x="341" y="1"/>
                  </a:moveTo>
                  <a:cubicBezTo>
                    <a:pt x="180" y="1"/>
                    <a:pt x="19" y="111"/>
                    <a:pt x="19" y="332"/>
                  </a:cubicBezTo>
                  <a:cubicBezTo>
                    <a:pt x="0" y="3001"/>
                    <a:pt x="1473" y="5449"/>
                    <a:pt x="3866" y="6645"/>
                  </a:cubicBezTo>
                  <a:lnTo>
                    <a:pt x="3994" y="6719"/>
                  </a:lnTo>
                  <a:cubicBezTo>
                    <a:pt x="4040" y="6737"/>
                    <a:pt x="4091" y="6747"/>
                    <a:pt x="4142" y="6747"/>
                  </a:cubicBezTo>
                  <a:cubicBezTo>
                    <a:pt x="4192" y="6747"/>
                    <a:pt x="4243" y="6737"/>
                    <a:pt x="4289" y="6719"/>
                  </a:cubicBezTo>
                  <a:lnTo>
                    <a:pt x="4418" y="6645"/>
                  </a:lnTo>
                  <a:cubicBezTo>
                    <a:pt x="6810" y="5449"/>
                    <a:pt x="8301" y="3001"/>
                    <a:pt x="8265" y="332"/>
                  </a:cubicBezTo>
                  <a:cubicBezTo>
                    <a:pt x="8265" y="111"/>
                    <a:pt x="8103" y="1"/>
                    <a:pt x="7942" y="1"/>
                  </a:cubicBezTo>
                  <a:cubicBezTo>
                    <a:pt x="7781" y="1"/>
                    <a:pt x="7620" y="111"/>
                    <a:pt x="7620" y="332"/>
                  </a:cubicBezTo>
                  <a:cubicBezTo>
                    <a:pt x="7657" y="2743"/>
                    <a:pt x="6295" y="4970"/>
                    <a:pt x="4142" y="6056"/>
                  </a:cubicBezTo>
                  <a:cubicBezTo>
                    <a:pt x="1988" y="4970"/>
                    <a:pt x="645" y="2743"/>
                    <a:pt x="663" y="332"/>
                  </a:cubicBezTo>
                  <a:cubicBezTo>
                    <a:pt x="663" y="111"/>
                    <a:pt x="502" y="1"/>
                    <a:pt x="3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_AND_TWO_COLUMNS_1_4_1_1"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32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868" name="Google Shape;3868;p32"/>
          <p:cNvSpPr txBox="1">
            <a:spLocks noGrp="1"/>
          </p:cNvSpPr>
          <p:nvPr>
            <p:ph type="subTitle" idx="1"/>
          </p:nvPr>
        </p:nvSpPr>
        <p:spPr>
          <a:xfrm>
            <a:off x="717350" y="2192175"/>
            <a:ext cx="2286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69" name="Google Shape;3869;p32"/>
          <p:cNvSpPr txBox="1">
            <a:spLocks noGrp="1"/>
          </p:cNvSpPr>
          <p:nvPr>
            <p:ph type="subTitle" idx="2"/>
          </p:nvPr>
        </p:nvSpPr>
        <p:spPr>
          <a:xfrm>
            <a:off x="717345" y="17459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0" name="Google Shape;3870;p32"/>
          <p:cNvSpPr txBox="1">
            <a:spLocks noGrp="1"/>
          </p:cNvSpPr>
          <p:nvPr>
            <p:ph type="subTitle" idx="3"/>
          </p:nvPr>
        </p:nvSpPr>
        <p:spPr>
          <a:xfrm>
            <a:off x="3517900" y="2192175"/>
            <a:ext cx="2286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1" name="Google Shape;3871;p32"/>
          <p:cNvSpPr txBox="1">
            <a:spLocks noGrp="1"/>
          </p:cNvSpPr>
          <p:nvPr>
            <p:ph type="subTitle" idx="4"/>
          </p:nvPr>
        </p:nvSpPr>
        <p:spPr>
          <a:xfrm>
            <a:off x="3517895" y="17459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2" name="Google Shape;3872;p32"/>
          <p:cNvSpPr txBox="1">
            <a:spLocks noGrp="1"/>
          </p:cNvSpPr>
          <p:nvPr>
            <p:ph type="subTitle" idx="5"/>
          </p:nvPr>
        </p:nvSpPr>
        <p:spPr>
          <a:xfrm>
            <a:off x="6320850" y="2192175"/>
            <a:ext cx="22860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3" name="Google Shape;3873;p32"/>
          <p:cNvSpPr txBox="1">
            <a:spLocks noGrp="1"/>
          </p:cNvSpPr>
          <p:nvPr>
            <p:ph type="subTitle" idx="6"/>
          </p:nvPr>
        </p:nvSpPr>
        <p:spPr>
          <a:xfrm>
            <a:off x="6320845" y="1745900"/>
            <a:ext cx="21030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4" name="Google Shape;3874;p32"/>
          <p:cNvSpPr txBox="1">
            <a:spLocks noGrp="1"/>
          </p:cNvSpPr>
          <p:nvPr>
            <p:ph type="subTitle" idx="7"/>
          </p:nvPr>
        </p:nvSpPr>
        <p:spPr>
          <a:xfrm>
            <a:off x="717350" y="3833575"/>
            <a:ext cx="2286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5" name="Google Shape;3875;p32"/>
          <p:cNvSpPr txBox="1">
            <a:spLocks noGrp="1"/>
          </p:cNvSpPr>
          <p:nvPr>
            <p:ph type="subTitle" idx="8"/>
          </p:nvPr>
        </p:nvSpPr>
        <p:spPr>
          <a:xfrm>
            <a:off x="717345" y="33873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6" name="Google Shape;3876;p32"/>
          <p:cNvSpPr txBox="1">
            <a:spLocks noGrp="1"/>
          </p:cNvSpPr>
          <p:nvPr>
            <p:ph type="subTitle" idx="9"/>
          </p:nvPr>
        </p:nvSpPr>
        <p:spPr>
          <a:xfrm>
            <a:off x="3517900" y="3833575"/>
            <a:ext cx="2286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7" name="Google Shape;3877;p32"/>
          <p:cNvSpPr txBox="1">
            <a:spLocks noGrp="1"/>
          </p:cNvSpPr>
          <p:nvPr>
            <p:ph type="subTitle" idx="13"/>
          </p:nvPr>
        </p:nvSpPr>
        <p:spPr>
          <a:xfrm>
            <a:off x="3517895" y="33873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8" name="Google Shape;3878;p32"/>
          <p:cNvSpPr txBox="1">
            <a:spLocks noGrp="1"/>
          </p:cNvSpPr>
          <p:nvPr>
            <p:ph type="subTitle" idx="14"/>
          </p:nvPr>
        </p:nvSpPr>
        <p:spPr>
          <a:xfrm>
            <a:off x="6320850" y="3833575"/>
            <a:ext cx="2286000" cy="7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79" name="Google Shape;3879;p32"/>
          <p:cNvSpPr txBox="1">
            <a:spLocks noGrp="1"/>
          </p:cNvSpPr>
          <p:nvPr>
            <p:ph type="subTitle" idx="15"/>
          </p:nvPr>
        </p:nvSpPr>
        <p:spPr>
          <a:xfrm>
            <a:off x="6320845" y="3387300"/>
            <a:ext cx="2099700" cy="4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30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880" name="Google Shape;3880;p32"/>
          <p:cNvGrpSpPr/>
          <p:nvPr/>
        </p:nvGrpSpPr>
        <p:grpSpPr>
          <a:xfrm>
            <a:off x="8307849" y="156691"/>
            <a:ext cx="535153" cy="529032"/>
            <a:chOff x="16947574" y="997141"/>
            <a:chExt cx="535153" cy="529032"/>
          </a:xfrm>
        </p:grpSpPr>
        <p:sp>
          <p:nvSpPr>
            <p:cNvPr id="3881" name="Google Shape;3881;p32"/>
            <p:cNvSpPr/>
            <p:nvPr/>
          </p:nvSpPr>
          <p:spPr>
            <a:xfrm>
              <a:off x="17079903" y="140387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2"/>
            <p:cNvSpPr/>
            <p:nvPr/>
          </p:nvSpPr>
          <p:spPr>
            <a:xfrm>
              <a:off x="17259243" y="140961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2"/>
            <p:cNvSpPr/>
            <p:nvPr/>
          </p:nvSpPr>
          <p:spPr>
            <a:xfrm>
              <a:off x="17360903" y="116849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2"/>
            <p:cNvSpPr/>
            <p:nvPr/>
          </p:nvSpPr>
          <p:spPr>
            <a:xfrm>
              <a:off x="17268362" y="103828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2"/>
            <p:cNvSpPr/>
            <p:nvPr/>
          </p:nvSpPr>
          <p:spPr>
            <a:xfrm>
              <a:off x="16990706" y="112631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2"/>
            <p:cNvSpPr/>
            <p:nvPr/>
          </p:nvSpPr>
          <p:spPr>
            <a:xfrm>
              <a:off x="16977296" y="130092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2"/>
            <p:cNvSpPr/>
            <p:nvPr/>
          </p:nvSpPr>
          <p:spPr>
            <a:xfrm>
              <a:off x="17108678" y="104147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2"/>
            <p:cNvSpPr/>
            <p:nvPr/>
          </p:nvSpPr>
          <p:spPr>
            <a:xfrm>
              <a:off x="17351312" y="131947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2"/>
            <p:cNvSpPr/>
            <p:nvPr/>
          </p:nvSpPr>
          <p:spPr>
            <a:xfrm>
              <a:off x="17007018" y="108930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2"/>
            <p:cNvSpPr/>
            <p:nvPr/>
          </p:nvSpPr>
          <p:spPr>
            <a:xfrm>
              <a:off x="17170835" y="99714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2"/>
            <p:cNvSpPr/>
            <p:nvPr/>
          </p:nvSpPr>
          <p:spPr>
            <a:xfrm>
              <a:off x="17156416" y="142495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2"/>
            <p:cNvSpPr/>
            <p:nvPr/>
          </p:nvSpPr>
          <p:spPr>
            <a:xfrm>
              <a:off x="16947574" y="119983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2"/>
            <p:cNvSpPr/>
            <p:nvPr/>
          </p:nvSpPr>
          <p:spPr>
            <a:xfrm>
              <a:off x="16981840" y="136645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2"/>
            <p:cNvSpPr/>
            <p:nvPr/>
          </p:nvSpPr>
          <p:spPr>
            <a:xfrm>
              <a:off x="17337902" y="106147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2"/>
            <p:cNvSpPr/>
            <p:nvPr/>
          </p:nvSpPr>
          <p:spPr>
            <a:xfrm>
              <a:off x="17376238" y="124810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2"/>
            <p:cNvSpPr/>
            <p:nvPr/>
          </p:nvSpPr>
          <p:spPr>
            <a:xfrm>
              <a:off x="17320612" y="138276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2"/>
            <p:cNvSpPr/>
            <p:nvPr/>
          </p:nvSpPr>
          <p:spPr>
            <a:xfrm>
              <a:off x="17003705" y="104109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8" name="Google Shape;3898;p32"/>
          <p:cNvGrpSpPr/>
          <p:nvPr/>
        </p:nvGrpSpPr>
        <p:grpSpPr>
          <a:xfrm>
            <a:off x="8552538" y="4607371"/>
            <a:ext cx="400868" cy="397397"/>
            <a:chOff x="6179000" y="1386846"/>
            <a:chExt cx="400868" cy="397397"/>
          </a:xfrm>
        </p:grpSpPr>
        <p:sp>
          <p:nvSpPr>
            <p:cNvPr id="3899" name="Google Shape;3899;p32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2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2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2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2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2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2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2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2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2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2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2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2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2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2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2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2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16" name="Google Shape;3916;p32"/>
          <p:cNvGrpSpPr/>
          <p:nvPr/>
        </p:nvGrpSpPr>
        <p:grpSpPr>
          <a:xfrm>
            <a:off x="244645" y="923935"/>
            <a:ext cx="300659" cy="297030"/>
            <a:chOff x="-7967655" y="2268510"/>
            <a:chExt cx="300659" cy="297030"/>
          </a:xfrm>
        </p:grpSpPr>
        <p:sp>
          <p:nvSpPr>
            <p:cNvPr id="3917" name="Google Shape;3917;p32"/>
            <p:cNvSpPr/>
            <p:nvPr/>
          </p:nvSpPr>
          <p:spPr>
            <a:xfrm>
              <a:off x="-7782572" y="24969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2"/>
            <p:cNvSpPr/>
            <p:nvPr/>
          </p:nvSpPr>
          <p:spPr>
            <a:xfrm>
              <a:off x="-7883916" y="24998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2"/>
            <p:cNvSpPr/>
            <p:nvPr/>
          </p:nvSpPr>
          <p:spPr>
            <a:xfrm>
              <a:off x="-7946768" y="23642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2"/>
            <p:cNvSpPr/>
            <p:nvPr/>
          </p:nvSpPr>
          <p:spPr>
            <a:xfrm>
              <a:off x="-7884232" y="22912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2"/>
            <p:cNvSpPr/>
            <p:nvPr/>
          </p:nvSpPr>
          <p:spPr>
            <a:xfrm>
              <a:off x="-7738462" y="23406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2"/>
            <p:cNvSpPr/>
            <p:nvPr/>
          </p:nvSpPr>
          <p:spPr>
            <a:xfrm>
              <a:off x="-7731742" y="24386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2"/>
            <p:cNvSpPr/>
            <p:nvPr/>
          </p:nvSpPr>
          <p:spPr>
            <a:xfrm>
              <a:off x="-7794215" y="22925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2"/>
            <p:cNvSpPr/>
            <p:nvPr/>
          </p:nvSpPr>
          <p:spPr>
            <a:xfrm>
              <a:off x="-7942855" y="24489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2"/>
            <p:cNvSpPr/>
            <p:nvPr/>
          </p:nvSpPr>
          <p:spPr>
            <a:xfrm>
              <a:off x="-7926417" y="23203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2"/>
            <p:cNvSpPr/>
            <p:nvPr/>
          </p:nvSpPr>
          <p:spPr>
            <a:xfrm>
              <a:off x="-7846843" y="22685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2"/>
            <p:cNvSpPr/>
            <p:nvPr/>
          </p:nvSpPr>
          <p:spPr>
            <a:xfrm>
              <a:off x="-7838860" y="25084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2"/>
            <p:cNvSpPr/>
            <p:nvPr/>
          </p:nvSpPr>
          <p:spPr>
            <a:xfrm>
              <a:off x="-7725999" y="23818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2"/>
            <p:cNvSpPr/>
            <p:nvPr/>
          </p:nvSpPr>
          <p:spPr>
            <a:xfrm>
              <a:off x="-7749979" y="24758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2"/>
            <p:cNvSpPr/>
            <p:nvPr/>
          </p:nvSpPr>
          <p:spPr>
            <a:xfrm>
              <a:off x="-7945600" y="23034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2"/>
            <p:cNvSpPr/>
            <p:nvPr/>
          </p:nvSpPr>
          <p:spPr>
            <a:xfrm>
              <a:off x="-7967655" y="24090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2"/>
            <p:cNvSpPr/>
            <p:nvPr/>
          </p:nvSpPr>
          <p:spPr>
            <a:xfrm>
              <a:off x="-7936009" y="24854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2"/>
            <p:cNvSpPr/>
            <p:nvPr/>
          </p:nvSpPr>
          <p:spPr>
            <a:xfrm>
              <a:off x="-7758593" y="22926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4" name="Google Shape;3934;p32"/>
          <p:cNvGrpSpPr/>
          <p:nvPr/>
        </p:nvGrpSpPr>
        <p:grpSpPr>
          <a:xfrm>
            <a:off x="194538" y="117321"/>
            <a:ext cx="400868" cy="397397"/>
            <a:chOff x="6179000" y="1386846"/>
            <a:chExt cx="400868" cy="397397"/>
          </a:xfrm>
        </p:grpSpPr>
        <p:sp>
          <p:nvSpPr>
            <p:cNvPr id="3935" name="Google Shape;3935;p32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2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2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2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2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2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2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2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2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2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2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2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2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2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2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2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2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2" name="Google Shape;3952;p32"/>
          <p:cNvGrpSpPr/>
          <p:nvPr/>
        </p:nvGrpSpPr>
        <p:grpSpPr>
          <a:xfrm>
            <a:off x="144438" y="4568396"/>
            <a:ext cx="400868" cy="397397"/>
            <a:chOff x="6132950" y="1525571"/>
            <a:chExt cx="400868" cy="397397"/>
          </a:xfrm>
        </p:grpSpPr>
        <p:sp>
          <p:nvSpPr>
            <p:cNvPr id="3953" name="Google Shape;3953;p32"/>
            <p:cNvSpPr/>
            <p:nvPr/>
          </p:nvSpPr>
          <p:spPr>
            <a:xfrm>
              <a:off x="6378455" y="183055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2"/>
            <p:cNvSpPr/>
            <p:nvPr/>
          </p:nvSpPr>
          <p:spPr>
            <a:xfrm>
              <a:off x="6244202" y="183440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2"/>
            <p:cNvSpPr/>
            <p:nvPr/>
          </p:nvSpPr>
          <p:spPr>
            <a:xfrm>
              <a:off x="6160495" y="165401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2"/>
            <p:cNvSpPr/>
            <p:nvPr/>
          </p:nvSpPr>
          <p:spPr>
            <a:xfrm>
              <a:off x="6243224" y="155639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2"/>
            <p:cNvSpPr/>
            <p:nvPr/>
          </p:nvSpPr>
          <p:spPr>
            <a:xfrm>
              <a:off x="6437930" y="162275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2"/>
            <p:cNvSpPr/>
            <p:nvPr/>
          </p:nvSpPr>
          <p:spPr>
            <a:xfrm>
              <a:off x="6447522" y="175321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2"/>
            <p:cNvSpPr/>
            <p:nvPr/>
          </p:nvSpPr>
          <p:spPr>
            <a:xfrm>
              <a:off x="6362616" y="155866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2"/>
            <p:cNvSpPr/>
            <p:nvPr/>
          </p:nvSpPr>
          <p:spPr>
            <a:xfrm>
              <a:off x="6165385" y="176725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2"/>
            <p:cNvSpPr/>
            <p:nvPr/>
          </p:nvSpPr>
          <p:spPr>
            <a:xfrm>
              <a:off x="6187598" y="159558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2"/>
            <p:cNvSpPr/>
            <p:nvPr/>
          </p:nvSpPr>
          <p:spPr>
            <a:xfrm>
              <a:off x="6293107" y="152557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2"/>
            <p:cNvSpPr/>
            <p:nvPr/>
          </p:nvSpPr>
          <p:spPr>
            <a:xfrm>
              <a:off x="6304276" y="184686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2"/>
            <p:cNvSpPr/>
            <p:nvPr/>
          </p:nvSpPr>
          <p:spPr>
            <a:xfrm>
              <a:off x="6456136" y="167787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2"/>
            <p:cNvSpPr/>
            <p:nvPr/>
          </p:nvSpPr>
          <p:spPr>
            <a:xfrm>
              <a:off x="6423542" y="180275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2"/>
            <p:cNvSpPr/>
            <p:nvPr/>
          </p:nvSpPr>
          <p:spPr>
            <a:xfrm>
              <a:off x="6161725" y="157403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2"/>
            <p:cNvSpPr/>
            <p:nvPr/>
          </p:nvSpPr>
          <p:spPr>
            <a:xfrm>
              <a:off x="6132950" y="171412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2"/>
            <p:cNvSpPr/>
            <p:nvPr/>
          </p:nvSpPr>
          <p:spPr>
            <a:xfrm>
              <a:off x="6175135" y="181521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2"/>
            <p:cNvSpPr/>
            <p:nvPr/>
          </p:nvSpPr>
          <p:spPr>
            <a:xfrm>
              <a:off x="6412026" y="155863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_AND_BODY_1"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p34"/>
          <p:cNvSpPr txBox="1">
            <a:spLocks noGrp="1"/>
          </p:cNvSpPr>
          <p:nvPr>
            <p:ph type="title"/>
          </p:nvPr>
        </p:nvSpPr>
        <p:spPr>
          <a:xfrm>
            <a:off x="1456842" y="901075"/>
            <a:ext cx="2712300" cy="16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072" name="Google Shape;4072;p34"/>
          <p:cNvSpPr txBox="1">
            <a:spLocks noGrp="1"/>
          </p:cNvSpPr>
          <p:nvPr>
            <p:ph type="subTitle" idx="1"/>
          </p:nvPr>
        </p:nvSpPr>
        <p:spPr>
          <a:xfrm>
            <a:off x="1402300" y="3043700"/>
            <a:ext cx="3071400" cy="12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4073" name="Google Shape;4073;p34"/>
          <p:cNvGrpSpPr/>
          <p:nvPr/>
        </p:nvGrpSpPr>
        <p:grpSpPr>
          <a:xfrm>
            <a:off x="1190670" y="357097"/>
            <a:ext cx="300659" cy="297030"/>
            <a:chOff x="1190670" y="357097"/>
            <a:chExt cx="300659" cy="297030"/>
          </a:xfrm>
        </p:grpSpPr>
        <p:sp>
          <p:nvSpPr>
            <p:cNvPr id="4074" name="Google Shape;4074;p34"/>
            <p:cNvSpPr/>
            <p:nvPr/>
          </p:nvSpPr>
          <p:spPr>
            <a:xfrm>
              <a:off x="1375753" y="585533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4"/>
            <p:cNvSpPr/>
            <p:nvPr/>
          </p:nvSpPr>
          <p:spPr>
            <a:xfrm>
              <a:off x="1274409" y="588404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4"/>
            <p:cNvSpPr/>
            <p:nvPr/>
          </p:nvSpPr>
          <p:spPr>
            <a:xfrm>
              <a:off x="1211557" y="452857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4"/>
            <p:cNvSpPr/>
            <p:nvPr/>
          </p:nvSpPr>
          <p:spPr>
            <a:xfrm>
              <a:off x="1274093" y="379815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4"/>
            <p:cNvSpPr/>
            <p:nvPr/>
          </p:nvSpPr>
          <p:spPr>
            <a:xfrm>
              <a:off x="1419863" y="429256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4"/>
            <p:cNvSpPr/>
            <p:nvPr/>
          </p:nvSpPr>
          <p:spPr>
            <a:xfrm>
              <a:off x="1426583" y="527193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4"/>
            <p:cNvSpPr/>
            <p:nvPr/>
          </p:nvSpPr>
          <p:spPr>
            <a:xfrm>
              <a:off x="1364110" y="381108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4"/>
            <p:cNvSpPr/>
            <p:nvPr/>
          </p:nvSpPr>
          <p:spPr>
            <a:xfrm>
              <a:off x="1215470" y="537574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4"/>
            <p:cNvSpPr/>
            <p:nvPr/>
          </p:nvSpPr>
          <p:spPr>
            <a:xfrm>
              <a:off x="1231908" y="408969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4"/>
            <p:cNvSpPr/>
            <p:nvPr/>
          </p:nvSpPr>
          <p:spPr>
            <a:xfrm>
              <a:off x="1311482" y="357097"/>
              <a:ext cx="55122" cy="5679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4"/>
            <p:cNvSpPr/>
            <p:nvPr/>
          </p:nvSpPr>
          <p:spPr>
            <a:xfrm>
              <a:off x="1319465" y="597049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4"/>
            <p:cNvSpPr/>
            <p:nvPr/>
          </p:nvSpPr>
          <p:spPr>
            <a:xfrm>
              <a:off x="1432326" y="470432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4"/>
            <p:cNvSpPr/>
            <p:nvPr/>
          </p:nvSpPr>
          <p:spPr>
            <a:xfrm>
              <a:off x="1408346" y="564456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4"/>
            <p:cNvSpPr/>
            <p:nvPr/>
          </p:nvSpPr>
          <p:spPr>
            <a:xfrm>
              <a:off x="1212725" y="392057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4"/>
            <p:cNvSpPr/>
            <p:nvPr/>
          </p:nvSpPr>
          <p:spPr>
            <a:xfrm>
              <a:off x="1190670" y="497661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4"/>
            <p:cNvSpPr/>
            <p:nvPr/>
          </p:nvSpPr>
          <p:spPr>
            <a:xfrm>
              <a:off x="1222316" y="574016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4"/>
            <p:cNvSpPr/>
            <p:nvPr/>
          </p:nvSpPr>
          <p:spPr>
            <a:xfrm>
              <a:off x="1399732" y="381203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1" name="Google Shape;4091;p34"/>
          <p:cNvGrpSpPr/>
          <p:nvPr/>
        </p:nvGrpSpPr>
        <p:grpSpPr>
          <a:xfrm>
            <a:off x="246737" y="167416"/>
            <a:ext cx="535153" cy="529032"/>
            <a:chOff x="837262" y="1559366"/>
            <a:chExt cx="535153" cy="529032"/>
          </a:xfrm>
        </p:grpSpPr>
        <p:sp>
          <p:nvSpPr>
            <p:cNvPr id="4092" name="Google Shape;4092;p34"/>
            <p:cNvSpPr/>
            <p:nvPr/>
          </p:nvSpPr>
          <p:spPr>
            <a:xfrm>
              <a:off x="969590" y="19661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4"/>
            <p:cNvSpPr/>
            <p:nvPr/>
          </p:nvSpPr>
          <p:spPr>
            <a:xfrm>
              <a:off x="1148931" y="19718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4"/>
            <p:cNvSpPr/>
            <p:nvPr/>
          </p:nvSpPr>
          <p:spPr>
            <a:xfrm>
              <a:off x="1250591" y="17307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4"/>
            <p:cNvSpPr/>
            <p:nvPr/>
          </p:nvSpPr>
          <p:spPr>
            <a:xfrm>
              <a:off x="1158049" y="16005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4"/>
            <p:cNvSpPr/>
            <p:nvPr/>
          </p:nvSpPr>
          <p:spPr>
            <a:xfrm>
              <a:off x="880393" y="16885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4"/>
            <p:cNvSpPr/>
            <p:nvPr/>
          </p:nvSpPr>
          <p:spPr>
            <a:xfrm>
              <a:off x="866984" y="18631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4"/>
            <p:cNvSpPr/>
            <p:nvPr/>
          </p:nvSpPr>
          <p:spPr>
            <a:xfrm>
              <a:off x="998365" y="16036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4"/>
            <p:cNvSpPr/>
            <p:nvPr/>
          </p:nvSpPr>
          <p:spPr>
            <a:xfrm>
              <a:off x="1240999" y="18817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4"/>
            <p:cNvSpPr/>
            <p:nvPr/>
          </p:nvSpPr>
          <p:spPr>
            <a:xfrm>
              <a:off x="896705" y="16515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4"/>
            <p:cNvSpPr/>
            <p:nvPr/>
          </p:nvSpPr>
          <p:spPr>
            <a:xfrm>
              <a:off x="1060523" y="15593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4"/>
            <p:cNvSpPr/>
            <p:nvPr/>
          </p:nvSpPr>
          <p:spPr>
            <a:xfrm>
              <a:off x="1046103" y="19871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4"/>
            <p:cNvSpPr/>
            <p:nvPr/>
          </p:nvSpPr>
          <p:spPr>
            <a:xfrm>
              <a:off x="837262" y="17620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4"/>
            <p:cNvSpPr/>
            <p:nvPr/>
          </p:nvSpPr>
          <p:spPr>
            <a:xfrm>
              <a:off x="871527" y="19286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4"/>
            <p:cNvSpPr/>
            <p:nvPr/>
          </p:nvSpPr>
          <p:spPr>
            <a:xfrm>
              <a:off x="1227590" y="16237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4"/>
            <p:cNvSpPr/>
            <p:nvPr/>
          </p:nvSpPr>
          <p:spPr>
            <a:xfrm>
              <a:off x="1265925" y="18103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4"/>
            <p:cNvSpPr/>
            <p:nvPr/>
          </p:nvSpPr>
          <p:spPr>
            <a:xfrm>
              <a:off x="1210299" y="19449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4"/>
            <p:cNvSpPr/>
            <p:nvPr/>
          </p:nvSpPr>
          <p:spPr>
            <a:xfrm>
              <a:off x="893392" y="16033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9" name="Google Shape;4109;p34"/>
          <p:cNvGrpSpPr/>
          <p:nvPr/>
        </p:nvGrpSpPr>
        <p:grpSpPr>
          <a:xfrm>
            <a:off x="207720" y="1012022"/>
            <a:ext cx="300659" cy="297030"/>
            <a:chOff x="55320" y="859622"/>
            <a:chExt cx="300659" cy="297030"/>
          </a:xfrm>
        </p:grpSpPr>
        <p:sp>
          <p:nvSpPr>
            <p:cNvPr id="4110" name="Google Shape;4110;p34"/>
            <p:cNvSpPr/>
            <p:nvPr/>
          </p:nvSpPr>
          <p:spPr>
            <a:xfrm>
              <a:off x="240403" y="108805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4"/>
            <p:cNvSpPr/>
            <p:nvPr/>
          </p:nvSpPr>
          <p:spPr>
            <a:xfrm>
              <a:off x="139059" y="109092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4"/>
            <p:cNvSpPr/>
            <p:nvPr/>
          </p:nvSpPr>
          <p:spPr>
            <a:xfrm>
              <a:off x="76207" y="95538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4"/>
            <p:cNvSpPr/>
            <p:nvPr/>
          </p:nvSpPr>
          <p:spPr>
            <a:xfrm>
              <a:off x="138743" y="88234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4"/>
            <p:cNvSpPr/>
            <p:nvPr/>
          </p:nvSpPr>
          <p:spPr>
            <a:xfrm>
              <a:off x="284513" y="93178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4"/>
            <p:cNvSpPr/>
            <p:nvPr/>
          </p:nvSpPr>
          <p:spPr>
            <a:xfrm>
              <a:off x="291233" y="102971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4"/>
            <p:cNvSpPr/>
            <p:nvPr/>
          </p:nvSpPr>
          <p:spPr>
            <a:xfrm>
              <a:off x="228760" y="88363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4"/>
            <p:cNvSpPr/>
            <p:nvPr/>
          </p:nvSpPr>
          <p:spPr>
            <a:xfrm>
              <a:off x="80120" y="104009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4"/>
            <p:cNvSpPr/>
            <p:nvPr/>
          </p:nvSpPr>
          <p:spPr>
            <a:xfrm>
              <a:off x="96558" y="91149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4"/>
            <p:cNvSpPr/>
            <p:nvPr/>
          </p:nvSpPr>
          <p:spPr>
            <a:xfrm>
              <a:off x="176132" y="85962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4"/>
            <p:cNvSpPr/>
            <p:nvPr/>
          </p:nvSpPr>
          <p:spPr>
            <a:xfrm>
              <a:off x="184115" y="109957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4"/>
            <p:cNvSpPr/>
            <p:nvPr/>
          </p:nvSpPr>
          <p:spPr>
            <a:xfrm>
              <a:off x="296976" y="97295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4"/>
            <p:cNvSpPr/>
            <p:nvPr/>
          </p:nvSpPr>
          <p:spPr>
            <a:xfrm>
              <a:off x="272996" y="106698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4"/>
            <p:cNvSpPr/>
            <p:nvPr/>
          </p:nvSpPr>
          <p:spPr>
            <a:xfrm>
              <a:off x="77375" y="89458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4"/>
            <p:cNvSpPr/>
            <p:nvPr/>
          </p:nvSpPr>
          <p:spPr>
            <a:xfrm>
              <a:off x="55320" y="100018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4"/>
            <p:cNvSpPr/>
            <p:nvPr/>
          </p:nvSpPr>
          <p:spPr>
            <a:xfrm>
              <a:off x="86966" y="107654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4"/>
            <p:cNvSpPr/>
            <p:nvPr/>
          </p:nvSpPr>
          <p:spPr>
            <a:xfrm>
              <a:off x="264382" y="88372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3">
    <p:spTree>
      <p:nvGrpSpPr>
        <p:cNvPr id="1" name="Shape 4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5" name="Google Shape;4435;p36"/>
          <p:cNvGrpSpPr/>
          <p:nvPr/>
        </p:nvGrpSpPr>
        <p:grpSpPr>
          <a:xfrm>
            <a:off x="8429138" y="324321"/>
            <a:ext cx="400868" cy="397397"/>
            <a:chOff x="6101025" y="1566496"/>
            <a:chExt cx="400868" cy="397397"/>
          </a:xfrm>
        </p:grpSpPr>
        <p:sp>
          <p:nvSpPr>
            <p:cNvPr id="4436" name="Google Shape;4436;p36"/>
            <p:cNvSpPr/>
            <p:nvPr/>
          </p:nvSpPr>
          <p:spPr>
            <a:xfrm>
              <a:off x="6346530" y="18714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6"/>
            <p:cNvSpPr/>
            <p:nvPr/>
          </p:nvSpPr>
          <p:spPr>
            <a:xfrm>
              <a:off x="6212277" y="18753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6"/>
            <p:cNvSpPr/>
            <p:nvPr/>
          </p:nvSpPr>
          <p:spPr>
            <a:xfrm>
              <a:off x="6128570" y="16949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6"/>
            <p:cNvSpPr/>
            <p:nvPr/>
          </p:nvSpPr>
          <p:spPr>
            <a:xfrm>
              <a:off x="6211299" y="15973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6"/>
            <p:cNvSpPr/>
            <p:nvPr/>
          </p:nvSpPr>
          <p:spPr>
            <a:xfrm>
              <a:off x="6406005" y="16636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36"/>
            <p:cNvSpPr/>
            <p:nvPr/>
          </p:nvSpPr>
          <p:spPr>
            <a:xfrm>
              <a:off x="6415597" y="17941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36"/>
            <p:cNvSpPr/>
            <p:nvPr/>
          </p:nvSpPr>
          <p:spPr>
            <a:xfrm>
              <a:off x="6330691" y="15995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36"/>
            <p:cNvSpPr/>
            <p:nvPr/>
          </p:nvSpPr>
          <p:spPr>
            <a:xfrm>
              <a:off x="6133460" y="18081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36"/>
            <p:cNvSpPr/>
            <p:nvPr/>
          </p:nvSpPr>
          <p:spPr>
            <a:xfrm>
              <a:off x="6155673" y="16365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36"/>
            <p:cNvSpPr/>
            <p:nvPr/>
          </p:nvSpPr>
          <p:spPr>
            <a:xfrm>
              <a:off x="6261182" y="15664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36"/>
            <p:cNvSpPr/>
            <p:nvPr/>
          </p:nvSpPr>
          <p:spPr>
            <a:xfrm>
              <a:off x="6272351" y="18877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36"/>
            <p:cNvSpPr/>
            <p:nvPr/>
          </p:nvSpPr>
          <p:spPr>
            <a:xfrm>
              <a:off x="6424211" y="17187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36"/>
            <p:cNvSpPr/>
            <p:nvPr/>
          </p:nvSpPr>
          <p:spPr>
            <a:xfrm>
              <a:off x="6391617" y="18436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36"/>
            <p:cNvSpPr/>
            <p:nvPr/>
          </p:nvSpPr>
          <p:spPr>
            <a:xfrm>
              <a:off x="6129800" y="16149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36"/>
            <p:cNvSpPr/>
            <p:nvPr/>
          </p:nvSpPr>
          <p:spPr>
            <a:xfrm>
              <a:off x="6101025" y="17550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36"/>
            <p:cNvSpPr/>
            <p:nvPr/>
          </p:nvSpPr>
          <p:spPr>
            <a:xfrm>
              <a:off x="6143210" y="18561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36"/>
            <p:cNvSpPr/>
            <p:nvPr/>
          </p:nvSpPr>
          <p:spPr>
            <a:xfrm>
              <a:off x="6380101" y="15995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3" name="Google Shape;4453;p36"/>
          <p:cNvGrpSpPr/>
          <p:nvPr/>
        </p:nvGrpSpPr>
        <p:grpSpPr>
          <a:xfrm>
            <a:off x="8573645" y="1017735"/>
            <a:ext cx="300659" cy="297030"/>
            <a:chOff x="361345" y="2362310"/>
            <a:chExt cx="300659" cy="297030"/>
          </a:xfrm>
        </p:grpSpPr>
        <p:sp>
          <p:nvSpPr>
            <p:cNvPr id="4454" name="Google Shape;4454;p36"/>
            <p:cNvSpPr/>
            <p:nvPr/>
          </p:nvSpPr>
          <p:spPr>
            <a:xfrm>
              <a:off x="546428" y="25907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36"/>
            <p:cNvSpPr/>
            <p:nvPr/>
          </p:nvSpPr>
          <p:spPr>
            <a:xfrm>
              <a:off x="445084" y="25936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36"/>
            <p:cNvSpPr/>
            <p:nvPr/>
          </p:nvSpPr>
          <p:spPr>
            <a:xfrm>
              <a:off x="382232" y="24580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36"/>
            <p:cNvSpPr/>
            <p:nvPr/>
          </p:nvSpPr>
          <p:spPr>
            <a:xfrm>
              <a:off x="444768" y="23850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36"/>
            <p:cNvSpPr/>
            <p:nvPr/>
          </p:nvSpPr>
          <p:spPr>
            <a:xfrm>
              <a:off x="590538" y="24344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36"/>
            <p:cNvSpPr/>
            <p:nvPr/>
          </p:nvSpPr>
          <p:spPr>
            <a:xfrm>
              <a:off x="597258" y="25324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36"/>
            <p:cNvSpPr/>
            <p:nvPr/>
          </p:nvSpPr>
          <p:spPr>
            <a:xfrm>
              <a:off x="534785" y="23863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36"/>
            <p:cNvSpPr/>
            <p:nvPr/>
          </p:nvSpPr>
          <p:spPr>
            <a:xfrm>
              <a:off x="386145" y="25427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36"/>
            <p:cNvSpPr/>
            <p:nvPr/>
          </p:nvSpPr>
          <p:spPr>
            <a:xfrm>
              <a:off x="402583" y="24141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36"/>
            <p:cNvSpPr/>
            <p:nvPr/>
          </p:nvSpPr>
          <p:spPr>
            <a:xfrm>
              <a:off x="482157" y="23623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36"/>
            <p:cNvSpPr/>
            <p:nvPr/>
          </p:nvSpPr>
          <p:spPr>
            <a:xfrm>
              <a:off x="490140" y="26022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36"/>
            <p:cNvSpPr/>
            <p:nvPr/>
          </p:nvSpPr>
          <p:spPr>
            <a:xfrm>
              <a:off x="603001" y="24756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36"/>
            <p:cNvSpPr/>
            <p:nvPr/>
          </p:nvSpPr>
          <p:spPr>
            <a:xfrm>
              <a:off x="579021" y="25696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36"/>
            <p:cNvSpPr/>
            <p:nvPr/>
          </p:nvSpPr>
          <p:spPr>
            <a:xfrm>
              <a:off x="383400" y="23972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36"/>
            <p:cNvSpPr/>
            <p:nvPr/>
          </p:nvSpPr>
          <p:spPr>
            <a:xfrm>
              <a:off x="361345" y="25028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36"/>
            <p:cNvSpPr/>
            <p:nvPr/>
          </p:nvSpPr>
          <p:spPr>
            <a:xfrm>
              <a:off x="392991" y="25792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36"/>
            <p:cNvSpPr/>
            <p:nvPr/>
          </p:nvSpPr>
          <p:spPr>
            <a:xfrm>
              <a:off x="570407" y="23864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1" name="Google Shape;4471;p36"/>
          <p:cNvGrpSpPr/>
          <p:nvPr/>
        </p:nvGrpSpPr>
        <p:grpSpPr>
          <a:xfrm>
            <a:off x="194549" y="758916"/>
            <a:ext cx="535153" cy="529032"/>
            <a:chOff x="8834274" y="1599366"/>
            <a:chExt cx="535153" cy="529032"/>
          </a:xfrm>
        </p:grpSpPr>
        <p:sp>
          <p:nvSpPr>
            <p:cNvPr id="4472" name="Google Shape;4472;p36"/>
            <p:cNvSpPr/>
            <p:nvPr/>
          </p:nvSpPr>
          <p:spPr>
            <a:xfrm>
              <a:off x="8966603" y="20061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36"/>
            <p:cNvSpPr/>
            <p:nvPr/>
          </p:nvSpPr>
          <p:spPr>
            <a:xfrm>
              <a:off x="9145943" y="20118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36"/>
            <p:cNvSpPr/>
            <p:nvPr/>
          </p:nvSpPr>
          <p:spPr>
            <a:xfrm>
              <a:off x="9247603" y="17707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36"/>
            <p:cNvSpPr/>
            <p:nvPr/>
          </p:nvSpPr>
          <p:spPr>
            <a:xfrm>
              <a:off x="9155062" y="16405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36"/>
            <p:cNvSpPr/>
            <p:nvPr/>
          </p:nvSpPr>
          <p:spPr>
            <a:xfrm>
              <a:off x="8877406" y="17285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36"/>
            <p:cNvSpPr/>
            <p:nvPr/>
          </p:nvSpPr>
          <p:spPr>
            <a:xfrm>
              <a:off x="8863996" y="19031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36"/>
            <p:cNvSpPr/>
            <p:nvPr/>
          </p:nvSpPr>
          <p:spPr>
            <a:xfrm>
              <a:off x="8995378" y="16436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36"/>
            <p:cNvSpPr/>
            <p:nvPr/>
          </p:nvSpPr>
          <p:spPr>
            <a:xfrm>
              <a:off x="9238012" y="19217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36"/>
            <p:cNvSpPr/>
            <p:nvPr/>
          </p:nvSpPr>
          <p:spPr>
            <a:xfrm>
              <a:off x="8893718" y="16915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36"/>
            <p:cNvSpPr/>
            <p:nvPr/>
          </p:nvSpPr>
          <p:spPr>
            <a:xfrm>
              <a:off x="9057535" y="15993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36"/>
            <p:cNvSpPr/>
            <p:nvPr/>
          </p:nvSpPr>
          <p:spPr>
            <a:xfrm>
              <a:off x="9043116" y="20271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36"/>
            <p:cNvSpPr/>
            <p:nvPr/>
          </p:nvSpPr>
          <p:spPr>
            <a:xfrm>
              <a:off x="8834274" y="18020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36"/>
            <p:cNvSpPr/>
            <p:nvPr/>
          </p:nvSpPr>
          <p:spPr>
            <a:xfrm>
              <a:off x="8868540" y="19686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36"/>
            <p:cNvSpPr/>
            <p:nvPr/>
          </p:nvSpPr>
          <p:spPr>
            <a:xfrm>
              <a:off x="9224602" y="16637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36"/>
            <p:cNvSpPr/>
            <p:nvPr/>
          </p:nvSpPr>
          <p:spPr>
            <a:xfrm>
              <a:off x="9262938" y="18503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36"/>
            <p:cNvSpPr/>
            <p:nvPr/>
          </p:nvSpPr>
          <p:spPr>
            <a:xfrm>
              <a:off x="9207312" y="19849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36"/>
            <p:cNvSpPr/>
            <p:nvPr/>
          </p:nvSpPr>
          <p:spPr>
            <a:xfrm>
              <a:off x="8890405" y="16433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9" name="Google Shape;4489;p36"/>
          <p:cNvGrpSpPr/>
          <p:nvPr/>
        </p:nvGrpSpPr>
        <p:grpSpPr>
          <a:xfrm>
            <a:off x="302967" y="4349012"/>
            <a:ext cx="611686" cy="604625"/>
            <a:chOff x="893492" y="5740962"/>
            <a:chExt cx="611686" cy="604625"/>
          </a:xfrm>
        </p:grpSpPr>
        <p:sp>
          <p:nvSpPr>
            <p:cNvPr id="4490" name="Google Shape;4490;p36"/>
            <p:cNvSpPr/>
            <p:nvPr/>
          </p:nvSpPr>
          <p:spPr>
            <a:xfrm>
              <a:off x="1044745" y="6205818"/>
              <a:ext cx="87746" cy="92854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36"/>
            <p:cNvSpPr/>
            <p:nvPr/>
          </p:nvSpPr>
          <p:spPr>
            <a:xfrm>
              <a:off x="1249733" y="6212381"/>
              <a:ext cx="86412" cy="92061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36"/>
            <p:cNvSpPr/>
            <p:nvPr/>
          </p:nvSpPr>
          <p:spPr>
            <a:xfrm>
              <a:off x="1365932" y="5936806"/>
              <a:ext cx="97376" cy="7013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36"/>
            <p:cNvSpPr/>
            <p:nvPr/>
          </p:nvSpPr>
          <p:spPr>
            <a:xfrm>
              <a:off x="1260156" y="5787985"/>
              <a:ext cx="77323" cy="9559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36"/>
            <p:cNvSpPr/>
            <p:nvPr/>
          </p:nvSpPr>
          <p:spPr>
            <a:xfrm>
              <a:off x="942792" y="5888593"/>
              <a:ext cx="98710" cy="81604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36"/>
            <p:cNvSpPr/>
            <p:nvPr/>
          </p:nvSpPr>
          <p:spPr>
            <a:xfrm>
              <a:off x="927465" y="6088152"/>
              <a:ext cx="98674" cy="70894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36"/>
            <p:cNvSpPr/>
            <p:nvPr/>
          </p:nvSpPr>
          <p:spPr>
            <a:xfrm>
              <a:off x="1077636" y="5791627"/>
              <a:ext cx="77612" cy="9527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36"/>
            <p:cNvSpPr/>
            <p:nvPr/>
          </p:nvSpPr>
          <p:spPr>
            <a:xfrm>
              <a:off x="1354968" y="6109356"/>
              <a:ext cx="100585" cy="79188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36"/>
            <p:cNvSpPr/>
            <p:nvPr/>
          </p:nvSpPr>
          <p:spPr>
            <a:xfrm>
              <a:off x="961437" y="5846295"/>
              <a:ext cx="460442" cy="40120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36"/>
            <p:cNvSpPr/>
            <p:nvPr/>
          </p:nvSpPr>
          <p:spPr>
            <a:xfrm>
              <a:off x="1148682" y="5740962"/>
              <a:ext cx="112054" cy="11633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36"/>
            <p:cNvSpPr/>
            <p:nvPr/>
          </p:nvSpPr>
          <p:spPr>
            <a:xfrm>
              <a:off x="1132200" y="6229906"/>
              <a:ext cx="112487" cy="11568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36"/>
            <p:cNvSpPr/>
            <p:nvPr/>
          </p:nvSpPr>
          <p:spPr>
            <a:xfrm>
              <a:off x="893492" y="5972614"/>
              <a:ext cx="119519" cy="9321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36"/>
            <p:cNvSpPr/>
            <p:nvPr/>
          </p:nvSpPr>
          <p:spPr>
            <a:xfrm>
              <a:off x="932658" y="6163050"/>
              <a:ext cx="130772" cy="105620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36"/>
            <p:cNvSpPr/>
            <p:nvPr/>
          </p:nvSpPr>
          <p:spPr>
            <a:xfrm>
              <a:off x="1339641" y="5814489"/>
              <a:ext cx="120601" cy="116221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36"/>
            <p:cNvSpPr/>
            <p:nvPr/>
          </p:nvSpPr>
          <p:spPr>
            <a:xfrm>
              <a:off x="1383459" y="6027787"/>
              <a:ext cx="121719" cy="93648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36"/>
            <p:cNvSpPr/>
            <p:nvPr/>
          </p:nvSpPr>
          <p:spPr>
            <a:xfrm>
              <a:off x="1319878" y="6181693"/>
              <a:ext cx="120637" cy="116726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36"/>
            <p:cNvSpPr/>
            <p:nvPr/>
          </p:nvSpPr>
          <p:spPr>
            <a:xfrm>
              <a:off x="957650" y="5791194"/>
              <a:ext cx="122224" cy="11871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7" name="Google Shape;4507;p36"/>
          <p:cNvGrpSpPr/>
          <p:nvPr/>
        </p:nvGrpSpPr>
        <p:grpSpPr>
          <a:xfrm>
            <a:off x="1175632" y="4722960"/>
            <a:ext cx="300659" cy="297030"/>
            <a:chOff x="-4597330" y="2703385"/>
            <a:chExt cx="300659" cy="297030"/>
          </a:xfrm>
        </p:grpSpPr>
        <p:sp>
          <p:nvSpPr>
            <p:cNvPr id="4508" name="Google Shape;4508;p36"/>
            <p:cNvSpPr/>
            <p:nvPr/>
          </p:nvSpPr>
          <p:spPr>
            <a:xfrm>
              <a:off x="-4412247" y="293182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36"/>
            <p:cNvSpPr/>
            <p:nvPr/>
          </p:nvSpPr>
          <p:spPr>
            <a:xfrm>
              <a:off x="-4513591" y="293469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36"/>
            <p:cNvSpPr/>
            <p:nvPr/>
          </p:nvSpPr>
          <p:spPr>
            <a:xfrm>
              <a:off x="-4576443" y="279914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36"/>
            <p:cNvSpPr/>
            <p:nvPr/>
          </p:nvSpPr>
          <p:spPr>
            <a:xfrm>
              <a:off x="-4513907" y="272610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36"/>
            <p:cNvSpPr/>
            <p:nvPr/>
          </p:nvSpPr>
          <p:spPr>
            <a:xfrm>
              <a:off x="-4368137" y="277554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36"/>
            <p:cNvSpPr/>
            <p:nvPr/>
          </p:nvSpPr>
          <p:spPr>
            <a:xfrm>
              <a:off x="-4361417" y="287348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36"/>
            <p:cNvSpPr/>
            <p:nvPr/>
          </p:nvSpPr>
          <p:spPr>
            <a:xfrm>
              <a:off x="-4423890" y="272739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36"/>
            <p:cNvSpPr/>
            <p:nvPr/>
          </p:nvSpPr>
          <p:spPr>
            <a:xfrm>
              <a:off x="-4572530" y="288386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36"/>
            <p:cNvSpPr/>
            <p:nvPr/>
          </p:nvSpPr>
          <p:spPr>
            <a:xfrm>
              <a:off x="-4556092" y="275525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36"/>
            <p:cNvSpPr/>
            <p:nvPr/>
          </p:nvSpPr>
          <p:spPr>
            <a:xfrm>
              <a:off x="-4476518" y="270338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36"/>
            <p:cNvSpPr/>
            <p:nvPr/>
          </p:nvSpPr>
          <p:spPr>
            <a:xfrm>
              <a:off x="-4468535" y="294333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36"/>
            <p:cNvSpPr/>
            <p:nvPr/>
          </p:nvSpPr>
          <p:spPr>
            <a:xfrm>
              <a:off x="-4355674" y="281671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36"/>
            <p:cNvSpPr/>
            <p:nvPr/>
          </p:nvSpPr>
          <p:spPr>
            <a:xfrm>
              <a:off x="-4379654" y="291074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36"/>
            <p:cNvSpPr/>
            <p:nvPr/>
          </p:nvSpPr>
          <p:spPr>
            <a:xfrm>
              <a:off x="-4575275" y="273834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36"/>
            <p:cNvSpPr/>
            <p:nvPr/>
          </p:nvSpPr>
          <p:spPr>
            <a:xfrm>
              <a:off x="-4597330" y="284394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36"/>
            <p:cNvSpPr/>
            <p:nvPr/>
          </p:nvSpPr>
          <p:spPr>
            <a:xfrm>
              <a:off x="-4565684" y="292030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36"/>
            <p:cNvSpPr/>
            <p:nvPr/>
          </p:nvSpPr>
          <p:spPr>
            <a:xfrm>
              <a:off x="-4388268" y="272749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25" name="Google Shape;4525;p36"/>
          <p:cNvGrpSpPr/>
          <p:nvPr/>
        </p:nvGrpSpPr>
        <p:grpSpPr>
          <a:xfrm>
            <a:off x="8525774" y="4193916"/>
            <a:ext cx="535153" cy="529032"/>
            <a:chOff x="8525774" y="4193916"/>
            <a:chExt cx="535153" cy="529032"/>
          </a:xfrm>
        </p:grpSpPr>
        <p:sp>
          <p:nvSpPr>
            <p:cNvPr id="4526" name="Google Shape;4526;p36"/>
            <p:cNvSpPr/>
            <p:nvPr/>
          </p:nvSpPr>
          <p:spPr>
            <a:xfrm>
              <a:off x="8658103" y="46006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36"/>
            <p:cNvSpPr/>
            <p:nvPr/>
          </p:nvSpPr>
          <p:spPr>
            <a:xfrm>
              <a:off x="8837443" y="46063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36"/>
            <p:cNvSpPr/>
            <p:nvPr/>
          </p:nvSpPr>
          <p:spPr>
            <a:xfrm>
              <a:off x="8939103" y="43652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36"/>
            <p:cNvSpPr/>
            <p:nvPr/>
          </p:nvSpPr>
          <p:spPr>
            <a:xfrm>
              <a:off x="8846562" y="42350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36"/>
            <p:cNvSpPr/>
            <p:nvPr/>
          </p:nvSpPr>
          <p:spPr>
            <a:xfrm>
              <a:off x="8568906" y="43230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36"/>
            <p:cNvSpPr/>
            <p:nvPr/>
          </p:nvSpPr>
          <p:spPr>
            <a:xfrm>
              <a:off x="8555496" y="44976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36"/>
            <p:cNvSpPr/>
            <p:nvPr/>
          </p:nvSpPr>
          <p:spPr>
            <a:xfrm>
              <a:off x="8686878" y="42382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36"/>
            <p:cNvSpPr/>
            <p:nvPr/>
          </p:nvSpPr>
          <p:spPr>
            <a:xfrm>
              <a:off x="8929512" y="45162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36"/>
            <p:cNvSpPr/>
            <p:nvPr/>
          </p:nvSpPr>
          <p:spPr>
            <a:xfrm>
              <a:off x="8585218" y="42860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36"/>
            <p:cNvSpPr/>
            <p:nvPr/>
          </p:nvSpPr>
          <p:spPr>
            <a:xfrm>
              <a:off x="8749035" y="41939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36"/>
            <p:cNvSpPr/>
            <p:nvPr/>
          </p:nvSpPr>
          <p:spPr>
            <a:xfrm>
              <a:off x="8734616" y="46217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36"/>
            <p:cNvSpPr/>
            <p:nvPr/>
          </p:nvSpPr>
          <p:spPr>
            <a:xfrm>
              <a:off x="8525774" y="43966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36"/>
            <p:cNvSpPr/>
            <p:nvPr/>
          </p:nvSpPr>
          <p:spPr>
            <a:xfrm>
              <a:off x="8560040" y="45632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36"/>
            <p:cNvSpPr/>
            <p:nvPr/>
          </p:nvSpPr>
          <p:spPr>
            <a:xfrm>
              <a:off x="8916102" y="42582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36"/>
            <p:cNvSpPr/>
            <p:nvPr/>
          </p:nvSpPr>
          <p:spPr>
            <a:xfrm>
              <a:off x="8954438" y="44448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36"/>
            <p:cNvSpPr/>
            <p:nvPr/>
          </p:nvSpPr>
          <p:spPr>
            <a:xfrm>
              <a:off x="8898812" y="45795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36"/>
            <p:cNvSpPr/>
            <p:nvPr/>
          </p:nvSpPr>
          <p:spPr>
            <a:xfrm>
              <a:off x="8581905" y="42378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3" name="Google Shape;4543;p36"/>
          <p:cNvGrpSpPr/>
          <p:nvPr/>
        </p:nvGrpSpPr>
        <p:grpSpPr>
          <a:xfrm>
            <a:off x="194545" y="1923035"/>
            <a:ext cx="300659" cy="297030"/>
            <a:chOff x="194545" y="1923035"/>
            <a:chExt cx="300659" cy="297030"/>
          </a:xfrm>
        </p:grpSpPr>
        <p:sp>
          <p:nvSpPr>
            <p:cNvPr id="4544" name="Google Shape;4544;p36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36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36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36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36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36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36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36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36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36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36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36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36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36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36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36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36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1" name="Google Shape;4561;p36"/>
          <p:cNvGrpSpPr/>
          <p:nvPr/>
        </p:nvGrpSpPr>
        <p:grpSpPr>
          <a:xfrm>
            <a:off x="194538" y="117321"/>
            <a:ext cx="400868" cy="397397"/>
            <a:chOff x="6179000" y="1386846"/>
            <a:chExt cx="400868" cy="397397"/>
          </a:xfrm>
        </p:grpSpPr>
        <p:sp>
          <p:nvSpPr>
            <p:cNvPr id="4562" name="Google Shape;4562;p36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36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36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36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36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36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36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36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36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36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36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36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36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36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36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36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36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9" name="Google Shape;4579;p36"/>
          <p:cNvGrpSpPr/>
          <p:nvPr/>
        </p:nvGrpSpPr>
        <p:grpSpPr>
          <a:xfrm>
            <a:off x="3619375" y="720725"/>
            <a:ext cx="158800" cy="158800"/>
            <a:chOff x="3619375" y="720725"/>
            <a:chExt cx="158800" cy="158800"/>
          </a:xfrm>
        </p:grpSpPr>
        <p:cxnSp>
          <p:nvCxnSpPr>
            <p:cNvPr id="4580" name="Google Shape;4580;p36"/>
            <p:cNvCxnSpPr/>
            <p:nvPr/>
          </p:nvCxnSpPr>
          <p:spPr>
            <a:xfrm>
              <a:off x="3619375" y="72772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1" name="Google Shape;4581;p36"/>
            <p:cNvCxnSpPr/>
            <p:nvPr/>
          </p:nvCxnSpPr>
          <p:spPr>
            <a:xfrm rot="10800000" flipH="1">
              <a:off x="3622775" y="72072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ONLY_2_1_2">
    <p:spTree>
      <p:nvGrpSpPr>
        <p:cNvPr id="1" name="Shape 4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3" name="Google Shape;4583;p37"/>
          <p:cNvSpPr/>
          <p:nvPr/>
        </p:nvSpPr>
        <p:spPr>
          <a:xfrm>
            <a:off x="714900" y="536125"/>
            <a:ext cx="7714200" cy="4071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4" name="Google Shape;4584;p37"/>
          <p:cNvGrpSpPr/>
          <p:nvPr/>
        </p:nvGrpSpPr>
        <p:grpSpPr>
          <a:xfrm>
            <a:off x="8563258" y="158158"/>
            <a:ext cx="382573" cy="377956"/>
            <a:chOff x="8180683" y="-1442992"/>
            <a:chExt cx="382573" cy="377956"/>
          </a:xfrm>
        </p:grpSpPr>
        <p:sp>
          <p:nvSpPr>
            <p:cNvPr id="4585" name="Google Shape;4585;p37"/>
            <p:cNvSpPr/>
            <p:nvPr/>
          </p:nvSpPr>
          <p:spPr>
            <a:xfrm>
              <a:off x="8416194" y="-1152317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37"/>
            <p:cNvSpPr/>
            <p:nvPr/>
          </p:nvSpPr>
          <p:spPr>
            <a:xfrm>
              <a:off x="8287237" y="-1148663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37"/>
            <p:cNvSpPr/>
            <p:nvPr/>
          </p:nvSpPr>
          <p:spPr>
            <a:xfrm>
              <a:off x="8207261" y="-132114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37"/>
            <p:cNvSpPr/>
            <p:nvPr/>
          </p:nvSpPr>
          <p:spPr>
            <a:xfrm>
              <a:off x="8286836" y="-141408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37"/>
            <p:cNvSpPr/>
            <p:nvPr/>
          </p:nvSpPr>
          <p:spPr>
            <a:xfrm>
              <a:off x="8472322" y="-135117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37"/>
            <p:cNvSpPr/>
            <p:nvPr/>
          </p:nvSpPr>
          <p:spPr>
            <a:xfrm>
              <a:off x="8480873" y="-122655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37"/>
            <p:cNvSpPr/>
            <p:nvPr/>
          </p:nvSpPr>
          <p:spPr>
            <a:xfrm>
              <a:off x="8401379" y="-141243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37"/>
            <p:cNvSpPr/>
            <p:nvPr/>
          </p:nvSpPr>
          <p:spPr>
            <a:xfrm>
              <a:off x="8212240" y="-121334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37"/>
            <p:cNvSpPr/>
            <p:nvPr/>
          </p:nvSpPr>
          <p:spPr>
            <a:xfrm>
              <a:off x="8233157" y="-137698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37"/>
            <p:cNvSpPr/>
            <p:nvPr/>
          </p:nvSpPr>
          <p:spPr>
            <a:xfrm>
              <a:off x="8334412" y="-144299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37"/>
            <p:cNvSpPr/>
            <p:nvPr/>
          </p:nvSpPr>
          <p:spPr>
            <a:xfrm>
              <a:off x="8344569" y="-1137663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37"/>
            <p:cNvSpPr/>
            <p:nvPr/>
          </p:nvSpPr>
          <p:spPr>
            <a:xfrm>
              <a:off x="8488181" y="-129877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37"/>
            <p:cNvSpPr/>
            <p:nvPr/>
          </p:nvSpPr>
          <p:spPr>
            <a:xfrm>
              <a:off x="8457668" y="-1179136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37"/>
            <p:cNvSpPr/>
            <p:nvPr/>
          </p:nvSpPr>
          <p:spPr>
            <a:xfrm>
              <a:off x="8208747" y="-139850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37"/>
            <p:cNvSpPr/>
            <p:nvPr/>
          </p:nvSpPr>
          <p:spPr>
            <a:xfrm>
              <a:off x="8180683" y="-126413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37"/>
            <p:cNvSpPr/>
            <p:nvPr/>
          </p:nvSpPr>
          <p:spPr>
            <a:xfrm>
              <a:off x="8220952" y="-1166971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37"/>
            <p:cNvSpPr/>
            <p:nvPr/>
          </p:nvSpPr>
          <p:spPr>
            <a:xfrm>
              <a:off x="8446707" y="-141231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2" name="Google Shape;4602;p37"/>
          <p:cNvGrpSpPr/>
          <p:nvPr/>
        </p:nvGrpSpPr>
        <p:grpSpPr>
          <a:xfrm>
            <a:off x="8643174" y="687613"/>
            <a:ext cx="449692" cy="455214"/>
            <a:chOff x="8643174" y="687613"/>
            <a:chExt cx="449692" cy="455214"/>
          </a:xfrm>
        </p:grpSpPr>
        <p:sp>
          <p:nvSpPr>
            <p:cNvPr id="4603" name="Google Shape;4603;p37"/>
            <p:cNvSpPr/>
            <p:nvPr/>
          </p:nvSpPr>
          <p:spPr>
            <a:xfrm rot="-3073435">
              <a:off x="8991209" y="913178"/>
              <a:ext cx="57455" cy="60610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37"/>
            <p:cNvSpPr/>
            <p:nvPr/>
          </p:nvSpPr>
          <p:spPr>
            <a:xfrm rot="-3073435">
              <a:off x="8910499" y="1020453"/>
              <a:ext cx="56603" cy="61210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37"/>
            <p:cNvSpPr/>
            <p:nvPr/>
          </p:nvSpPr>
          <p:spPr>
            <a:xfrm rot="-3073435">
              <a:off x="8710712" y="972019"/>
              <a:ext cx="63576" cy="46065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37"/>
            <p:cNvSpPr/>
            <p:nvPr/>
          </p:nvSpPr>
          <p:spPr>
            <a:xfrm rot="-3073435">
              <a:off x="8694598" y="849081"/>
              <a:ext cx="51113" cy="62219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37"/>
            <p:cNvSpPr/>
            <p:nvPr/>
          </p:nvSpPr>
          <p:spPr>
            <a:xfrm rot="-3073435">
              <a:off x="8862162" y="734977"/>
              <a:ext cx="65248" cy="5344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37"/>
            <p:cNvSpPr/>
            <p:nvPr/>
          </p:nvSpPr>
          <p:spPr>
            <a:xfrm rot="-3073435">
              <a:off x="8967299" y="810255"/>
              <a:ext cx="65248" cy="47201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37"/>
            <p:cNvSpPr/>
            <p:nvPr/>
          </p:nvSpPr>
          <p:spPr>
            <a:xfrm rot="-3073435">
              <a:off x="8771333" y="757196"/>
              <a:ext cx="51334" cy="6288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37"/>
            <p:cNvSpPr/>
            <p:nvPr/>
          </p:nvSpPr>
          <p:spPr>
            <a:xfrm rot="-3073435">
              <a:off x="8803285" y="1037379"/>
              <a:ext cx="67299" cy="52091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37"/>
            <p:cNvSpPr/>
            <p:nvPr/>
          </p:nvSpPr>
          <p:spPr>
            <a:xfrm rot="-3073435">
              <a:off x="8722702" y="781033"/>
              <a:ext cx="301190" cy="263865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37"/>
            <p:cNvSpPr/>
            <p:nvPr/>
          </p:nvSpPr>
          <p:spPr>
            <a:xfrm rot="-3073435">
              <a:off x="8704340" y="779390"/>
              <a:ext cx="73199" cy="75944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37"/>
            <p:cNvSpPr/>
            <p:nvPr/>
          </p:nvSpPr>
          <p:spPr>
            <a:xfrm rot="-3073435">
              <a:off x="8961141" y="971614"/>
              <a:ext cx="72979" cy="76102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37"/>
            <p:cNvSpPr/>
            <p:nvPr/>
          </p:nvSpPr>
          <p:spPr>
            <a:xfrm rot="-3073435">
              <a:off x="8917217" y="748550"/>
              <a:ext cx="78626" cy="61557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37"/>
            <p:cNvSpPr/>
            <p:nvPr/>
          </p:nvSpPr>
          <p:spPr>
            <a:xfrm rot="-3073435">
              <a:off x="8995754" y="847792"/>
              <a:ext cx="86199" cy="69319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37"/>
            <p:cNvSpPr/>
            <p:nvPr/>
          </p:nvSpPr>
          <p:spPr>
            <a:xfrm rot="-3073435">
              <a:off x="8658031" y="909158"/>
              <a:ext cx="79636" cy="76291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37"/>
            <p:cNvSpPr/>
            <p:nvPr/>
          </p:nvSpPr>
          <p:spPr>
            <a:xfrm rot="-3073435">
              <a:off x="8742330" y="1022253"/>
              <a:ext cx="80614" cy="61399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37"/>
            <p:cNvSpPr/>
            <p:nvPr/>
          </p:nvSpPr>
          <p:spPr>
            <a:xfrm rot="-3073435">
              <a:off x="8854645" y="1050145"/>
              <a:ext cx="78689" cy="7626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37"/>
            <p:cNvSpPr/>
            <p:nvPr/>
          </p:nvSpPr>
          <p:spPr>
            <a:xfrm rot="-3073435">
              <a:off x="8802420" y="704586"/>
              <a:ext cx="80582" cy="7727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0" name="Google Shape;4620;p37"/>
          <p:cNvGrpSpPr/>
          <p:nvPr/>
        </p:nvGrpSpPr>
        <p:grpSpPr>
          <a:xfrm>
            <a:off x="8710296" y="1841033"/>
            <a:ext cx="382573" cy="377956"/>
            <a:chOff x="9538133" y="-1872667"/>
            <a:chExt cx="382573" cy="377956"/>
          </a:xfrm>
        </p:grpSpPr>
        <p:sp>
          <p:nvSpPr>
            <p:cNvPr id="4621" name="Google Shape;4621;p37"/>
            <p:cNvSpPr/>
            <p:nvPr/>
          </p:nvSpPr>
          <p:spPr>
            <a:xfrm>
              <a:off x="9773644" y="-1581992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37"/>
            <p:cNvSpPr/>
            <p:nvPr/>
          </p:nvSpPr>
          <p:spPr>
            <a:xfrm>
              <a:off x="9644687" y="-1578338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37"/>
            <p:cNvSpPr/>
            <p:nvPr/>
          </p:nvSpPr>
          <p:spPr>
            <a:xfrm>
              <a:off x="9564711" y="-175081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37"/>
            <p:cNvSpPr/>
            <p:nvPr/>
          </p:nvSpPr>
          <p:spPr>
            <a:xfrm>
              <a:off x="9644286" y="-184376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37"/>
            <p:cNvSpPr/>
            <p:nvPr/>
          </p:nvSpPr>
          <p:spPr>
            <a:xfrm>
              <a:off x="9829772" y="-1780847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37"/>
            <p:cNvSpPr/>
            <p:nvPr/>
          </p:nvSpPr>
          <p:spPr>
            <a:xfrm>
              <a:off x="9838323" y="-165622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37"/>
            <p:cNvSpPr/>
            <p:nvPr/>
          </p:nvSpPr>
          <p:spPr>
            <a:xfrm>
              <a:off x="9758829" y="-184211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37"/>
            <p:cNvSpPr/>
            <p:nvPr/>
          </p:nvSpPr>
          <p:spPr>
            <a:xfrm>
              <a:off x="9569690" y="-1643017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37"/>
            <p:cNvSpPr/>
            <p:nvPr/>
          </p:nvSpPr>
          <p:spPr>
            <a:xfrm>
              <a:off x="9590607" y="-1806663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37"/>
            <p:cNvSpPr/>
            <p:nvPr/>
          </p:nvSpPr>
          <p:spPr>
            <a:xfrm>
              <a:off x="9691862" y="-1872667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37"/>
            <p:cNvSpPr/>
            <p:nvPr/>
          </p:nvSpPr>
          <p:spPr>
            <a:xfrm>
              <a:off x="9702019" y="-1567338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37"/>
            <p:cNvSpPr/>
            <p:nvPr/>
          </p:nvSpPr>
          <p:spPr>
            <a:xfrm>
              <a:off x="9845631" y="-1728453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37"/>
            <p:cNvSpPr/>
            <p:nvPr/>
          </p:nvSpPr>
          <p:spPr>
            <a:xfrm>
              <a:off x="9815118" y="-1608811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37"/>
            <p:cNvSpPr/>
            <p:nvPr/>
          </p:nvSpPr>
          <p:spPr>
            <a:xfrm>
              <a:off x="9566197" y="-1828182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37"/>
            <p:cNvSpPr/>
            <p:nvPr/>
          </p:nvSpPr>
          <p:spPr>
            <a:xfrm>
              <a:off x="9538133" y="-169380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37"/>
            <p:cNvSpPr/>
            <p:nvPr/>
          </p:nvSpPr>
          <p:spPr>
            <a:xfrm>
              <a:off x="9578402" y="-1596646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37"/>
            <p:cNvSpPr/>
            <p:nvPr/>
          </p:nvSpPr>
          <p:spPr>
            <a:xfrm>
              <a:off x="9804157" y="-1841993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8" name="Google Shape;4638;p37"/>
          <p:cNvGrpSpPr/>
          <p:nvPr/>
        </p:nvGrpSpPr>
        <p:grpSpPr>
          <a:xfrm>
            <a:off x="98396" y="766721"/>
            <a:ext cx="382573" cy="377956"/>
            <a:chOff x="7379758" y="72946"/>
            <a:chExt cx="382573" cy="377956"/>
          </a:xfrm>
        </p:grpSpPr>
        <p:sp>
          <p:nvSpPr>
            <p:cNvPr id="4639" name="Google Shape;4639;p37"/>
            <p:cNvSpPr/>
            <p:nvPr/>
          </p:nvSpPr>
          <p:spPr>
            <a:xfrm>
              <a:off x="7615269" y="363621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37"/>
            <p:cNvSpPr/>
            <p:nvPr/>
          </p:nvSpPr>
          <p:spPr>
            <a:xfrm>
              <a:off x="7486312" y="367274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37"/>
            <p:cNvSpPr/>
            <p:nvPr/>
          </p:nvSpPr>
          <p:spPr>
            <a:xfrm>
              <a:off x="7406336" y="19479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37"/>
            <p:cNvSpPr/>
            <p:nvPr/>
          </p:nvSpPr>
          <p:spPr>
            <a:xfrm>
              <a:off x="7485911" y="101853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37"/>
            <p:cNvSpPr/>
            <p:nvPr/>
          </p:nvSpPr>
          <p:spPr>
            <a:xfrm>
              <a:off x="7671397" y="16476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37"/>
            <p:cNvSpPr/>
            <p:nvPr/>
          </p:nvSpPr>
          <p:spPr>
            <a:xfrm>
              <a:off x="7679948" y="289386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37"/>
            <p:cNvSpPr/>
            <p:nvPr/>
          </p:nvSpPr>
          <p:spPr>
            <a:xfrm>
              <a:off x="7600454" y="10349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37"/>
            <p:cNvSpPr/>
            <p:nvPr/>
          </p:nvSpPr>
          <p:spPr>
            <a:xfrm>
              <a:off x="7411315" y="30259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37"/>
            <p:cNvSpPr/>
            <p:nvPr/>
          </p:nvSpPr>
          <p:spPr>
            <a:xfrm>
              <a:off x="7432232" y="13895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37"/>
            <p:cNvSpPr/>
            <p:nvPr/>
          </p:nvSpPr>
          <p:spPr>
            <a:xfrm>
              <a:off x="7533487" y="72946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37"/>
            <p:cNvSpPr/>
            <p:nvPr/>
          </p:nvSpPr>
          <p:spPr>
            <a:xfrm>
              <a:off x="7543644" y="37827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37"/>
            <p:cNvSpPr/>
            <p:nvPr/>
          </p:nvSpPr>
          <p:spPr>
            <a:xfrm>
              <a:off x="7687256" y="217159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37"/>
            <p:cNvSpPr/>
            <p:nvPr/>
          </p:nvSpPr>
          <p:spPr>
            <a:xfrm>
              <a:off x="7656743" y="336802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37"/>
            <p:cNvSpPr/>
            <p:nvPr/>
          </p:nvSpPr>
          <p:spPr>
            <a:xfrm>
              <a:off x="7407822" y="11743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37"/>
            <p:cNvSpPr/>
            <p:nvPr/>
          </p:nvSpPr>
          <p:spPr>
            <a:xfrm>
              <a:off x="7379758" y="251807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37"/>
            <p:cNvSpPr/>
            <p:nvPr/>
          </p:nvSpPr>
          <p:spPr>
            <a:xfrm>
              <a:off x="7420027" y="348967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37"/>
            <p:cNvSpPr/>
            <p:nvPr/>
          </p:nvSpPr>
          <p:spPr>
            <a:xfrm>
              <a:off x="7645782" y="103619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6" name="Google Shape;4656;p37"/>
          <p:cNvGrpSpPr/>
          <p:nvPr/>
        </p:nvGrpSpPr>
        <p:grpSpPr>
          <a:xfrm>
            <a:off x="167264" y="4386046"/>
            <a:ext cx="524348" cy="530774"/>
            <a:chOff x="6099402" y="4495242"/>
            <a:chExt cx="1035238" cy="1047924"/>
          </a:xfrm>
        </p:grpSpPr>
        <p:sp>
          <p:nvSpPr>
            <p:cNvPr id="4657" name="Google Shape;4657;p37"/>
            <p:cNvSpPr/>
            <p:nvPr/>
          </p:nvSpPr>
          <p:spPr>
            <a:xfrm rot="-3073315">
              <a:off x="6900617" y="5014503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37"/>
            <p:cNvSpPr/>
            <p:nvPr/>
          </p:nvSpPr>
          <p:spPr>
            <a:xfrm rot="-3073315">
              <a:off x="6714814" y="5261458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37"/>
            <p:cNvSpPr/>
            <p:nvPr/>
          </p:nvSpPr>
          <p:spPr>
            <a:xfrm rot="-3073315">
              <a:off x="6254885" y="5149958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37"/>
            <p:cNvSpPr/>
            <p:nvPr/>
          </p:nvSpPr>
          <p:spPr>
            <a:xfrm rot="-3073315">
              <a:off x="6217786" y="4866947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37"/>
            <p:cNvSpPr/>
            <p:nvPr/>
          </p:nvSpPr>
          <p:spPr>
            <a:xfrm rot="-3073315">
              <a:off x="6603538" y="4604271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37"/>
            <p:cNvSpPr/>
            <p:nvPr/>
          </p:nvSpPr>
          <p:spPr>
            <a:xfrm rot="-3073315">
              <a:off x="6845574" y="4777568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37"/>
            <p:cNvSpPr/>
            <p:nvPr/>
          </p:nvSpPr>
          <p:spPr>
            <a:xfrm rot="-3073315">
              <a:off x="6394440" y="4655420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37"/>
            <p:cNvSpPr/>
            <p:nvPr/>
          </p:nvSpPr>
          <p:spPr>
            <a:xfrm rot="-3073315">
              <a:off x="6467997" y="5300423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37"/>
            <p:cNvSpPr/>
            <p:nvPr/>
          </p:nvSpPr>
          <p:spPr>
            <a:xfrm rot="-3073315">
              <a:off x="6282494" y="4710304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37"/>
            <p:cNvSpPr/>
            <p:nvPr/>
          </p:nvSpPr>
          <p:spPr>
            <a:xfrm rot="-3073315">
              <a:off x="6240216" y="4706514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37"/>
            <p:cNvSpPr/>
            <p:nvPr/>
          </p:nvSpPr>
          <p:spPr>
            <a:xfrm rot="-3073315">
              <a:off x="6831400" y="5149026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37"/>
            <p:cNvSpPr/>
            <p:nvPr/>
          </p:nvSpPr>
          <p:spPr>
            <a:xfrm rot="-3073315">
              <a:off x="6730281" y="4635518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37"/>
            <p:cNvSpPr/>
            <p:nvPr/>
          </p:nvSpPr>
          <p:spPr>
            <a:xfrm rot="-3073315">
              <a:off x="6911082" y="4863982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37"/>
            <p:cNvSpPr/>
            <p:nvPr/>
          </p:nvSpPr>
          <p:spPr>
            <a:xfrm rot="-3073315">
              <a:off x="6133608" y="5005250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37"/>
            <p:cNvSpPr/>
            <p:nvPr/>
          </p:nvSpPr>
          <p:spPr>
            <a:xfrm rot="-3073315">
              <a:off x="6327672" y="5265602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37"/>
            <p:cNvSpPr/>
            <p:nvPr/>
          </p:nvSpPr>
          <p:spPr>
            <a:xfrm rot="-3073315">
              <a:off x="6586234" y="5329810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37"/>
            <p:cNvSpPr/>
            <p:nvPr/>
          </p:nvSpPr>
          <p:spPr>
            <a:xfrm rot="-3073315">
              <a:off x="6466007" y="4534310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"/>
          <p:cNvSpPr/>
          <p:nvPr/>
        </p:nvSpPr>
        <p:spPr>
          <a:xfrm>
            <a:off x="2068650" y="530497"/>
            <a:ext cx="5006700" cy="4071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"/>
          <p:cNvSpPr/>
          <p:nvPr/>
        </p:nvSpPr>
        <p:spPr>
          <a:xfrm>
            <a:off x="2068650" y="530497"/>
            <a:ext cx="5006700" cy="2668800"/>
          </a:xfrm>
          <a:prstGeom prst="roundRect">
            <a:avLst>
              <a:gd name="adj" fmla="val 10992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"/>
          <p:cNvSpPr/>
          <p:nvPr/>
        </p:nvSpPr>
        <p:spPr>
          <a:xfrm>
            <a:off x="2068650" y="2422212"/>
            <a:ext cx="5006700" cy="11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"/>
          <p:cNvSpPr txBox="1">
            <a:spLocks noGrp="1"/>
          </p:cNvSpPr>
          <p:nvPr>
            <p:ph type="title"/>
          </p:nvPr>
        </p:nvSpPr>
        <p:spPr>
          <a:xfrm>
            <a:off x="2405694" y="2657749"/>
            <a:ext cx="4332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2" name="Google Shape;322;p3"/>
          <p:cNvSpPr txBox="1">
            <a:spLocks noGrp="1"/>
          </p:cNvSpPr>
          <p:nvPr>
            <p:ph type="title" idx="2" hasCustomPrompt="1"/>
          </p:nvPr>
        </p:nvSpPr>
        <p:spPr>
          <a:xfrm>
            <a:off x="2405694" y="389777"/>
            <a:ext cx="4332600" cy="16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3"/>
          <p:cNvSpPr txBox="1">
            <a:spLocks noGrp="1"/>
          </p:cNvSpPr>
          <p:nvPr>
            <p:ph type="subTitle" idx="1"/>
          </p:nvPr>
        </p:nvSpPr>
        <p:spPr>
          <a:xfrm>
            <a:off x="3184344" y="3489091"/>
            <a:ext cx="2775300" cy="6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324" name="Google Shape;324;p3"/>
          <p:cNvGrpSpPr/>
          <p:nvPr/>
        </p:nvGrpSpPr>
        <p:grpSpPr>
          <a:xfrm>
            <a:off x="1152625" y="1895150"/>
            <a:ext cx="569950" cy="1216275"/>
            <a:chOff x="1152625" y="1895150"/>
            <a:chExt cx="569950" cy="1216275"/>
          </a:xfrm>
        </p:grpSpPr>
        <p:sp>
          <p:nvSpPr>
            <p:cNvPr id="325" name="Google Shape;325;p3"/>
            <p:cNvSpPr/>
            <p:nvPr/>
          </p:nvSpPr>
          <p:spPr>
            <a:xfrm>
              <a:off x="1198225" y="1966900"/>
              <a:ext cx="524350" cy="1138975"/>
            </a:xfrm>
            <a:custGeom>
              <a:avLst/>
              <a:gdLst/>
              <a:ahLst/>
              <a:cxnLst/>
              <a:rect l="l" t="t" r="r" b="b"/>
              <a:pathLst>
                <a:path w="20974" h="45559" extrusionOk="0">
                  <a:moveTo>
                    <a:pt x="12402" y="1"/>
                  </a:moveTo>
                  <a:lnTo>
                    <a:pt x="0" y="2341"/>
                  </a:lnTo>
                  <a:cubicBezTo>
                    <a:pt x="1459" y="11642"/>
                    <a:pt x="3860" y="25077"/>
                    <a:pt x="5775" y="34317"/>
                  </a:cubicBezTo>
                  <a:cubicBezTo>
                    <a:pt x="7141" y="40922"/>
                    <a:pt x="8123" y="45559"/>
                    <a:pt x="13055" y="45559"/>
                  </a:cubicBezTo>
                  <a:cubicBezTo>
                    <a:pt x="13503" y="45559"/>
                    <a:pt x="13983" y="45521"/>
                    <a:pt x="14499" y="45442"/>
                  </a:cubicBezTo>
                  <a:cubicBezTo>
                    <a:pt x="20973" y="44439"/>
                    <a:pt x="19484" y="37661"/>
                    <a:pt x="18390" y="31065"/>
                  </a:cubicBezTo>
                  <a:cubicBezTo>
                    <a:pt x="16718" y="20883"/>
                    <a:pt x="15168" y="12007"/>
                    <a:pt x="12402" y="1"/>
                  </a:cubicBezTo>
                  <a:close/>
                </a:path>
              </a:pathLst>
            </a:custGeom>
            <a:solidFill>
              <a:srgbClr val="C7D0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191225" y="1960225"/>
              <a:ext cx="505500" cy="1151200"/>
            </a:xfrm>
            <a:custGeom>
              <a:avLst/>
              <a:gdLst/>
              <a:ahLst/>
              <a:cxnLst/>
              <a:rect l="l" t="t" r="r" b="b"/>
              <a:pathLst>
                <a:path w="20220" h="46048" extrusionOk="0">
                  <a:moveTo>
                    <a:pt x="12688" y="1"/>
                  </a:moveTo>
                  <a:cubicBezTo>
                    <a:pt x="12550" y="1"/>
                    <a:pt x="12402" y="117"/>
                    <a:pt x="12439" y="298"/>
                  </a:cubicBezTo>
                  <a:cubicBezTo>
                    <a:pt x="14110" y="7654"/>
                    <a:pt x="15600" y="15040"/>
                    <a:pt x="16907" y="22457"/>
                  </a:cubicBezTo>
                  <a:cubicBezTo>
                    <a:pt x="17515" y="25830"/>
                    <a:pt x="18062" y="29235"/>
                    <a:pt x="18639" y="32639"/>
                  </a:cubicBezTo>
                  <a:cubicBezTo>
                    <a:pt x="19095" y="35344"/>
                    <a:pt x="19703" y="38293"/>
                    <a:pt x="19247" y="41059"/>
                  </a:cubicBezTo>
                  <a:cubicBezTo>
                    <a:pt x="19095" y="42153"/>
                    <a:pt x="18609" y="43217"/>
                    <a:pt x="17849" y="44037"/>
                  </a:cubicBezTo>
                  <a:cubicBezTo>
                    <a:pt x="16907" y="44980"/>
                    <a:pt x="15569" y="45375"/>
                    <a:pt x="14293" y="45496"/>
                  </a:cubicBezTo>
                  <a:cubicBezTo>
                    <a:pt x="13978" y="45546"/>
                    <a:pt x="13663" y="45571"/>
                    <a:pt x="13349" y="45571"/>
                  </a:cubicBezTo>
                  <a:cubicBezTo>
                    <a:pt x="12514" y="45571"/>
                    <a:pt x="11692" y="45394"/>
                    <a:pt x="10919" y="45040"/>
                  </a:cubicBezTo>
                  <a:cubicBezTo>
                    <a:pt x="10037" y="44585"/>
                    <a:pt x="9277" y="43855"/>
                    <a:pt x="8791" y="42974"/>
                  </a:cubicBezTo>
                  <a:cubicBezTo>
                    <a:pt x="7423" y="40664"/>
                    <a:pt x="6967" y="37806"/>
                    <a:pt x="6420" y="35223"/>
                  </a:cubicBezTo>
                  <a:cubicBezTo>
                    <a:pt x="5751" y="32001"/>
                    <a:pt x="5113" y="28779"/>
                    <a:pt x="4536" y="25557"/>
                  </a:cubicBezTo>
                  <a:cubicBezTo>
                    <a:pt x="3229" y="18657"/>
                    <a:pt x="2013" y="11727"/>
                    <a:pt x="888" y="4797"/>
                  </a:cubicBezTo>
                  <a:cubicBezTo>
                    <a:pt x="767" y="4037"/>
                    <a:pt x="615" y="3277"/>
                    <a:pt x="493" y="2517"/>
                  </a:cubicBezTo>
                  <a:cubicBezTo>
                    <a:pt x="481" y="2394"/>
                    <a:pt x="394" y="2341"/>
                    <a:pt x="299" y="2341"/>
                  </a:cubicBezTo>
                  <a:cubicBezTo>
                    <a:pt x="159" y="2341"/>
                    <a:pt x="1" y="2457"/>
                    <a:pt x="37" y="2639"/>
                  </a:cubicBezTo>
                  <a:lnTo>
                    <a:pt x="37" y="2669"/>
                  </a:lnTo>
                  <a:cubicBezTo>
                    <a:pt x="1162" y="9721"/>
                    <a:pt x="2408" y="16803"/>
                    <a:pt x="3715" y="23855"/>
                  </a:cubicBezTo>
                  <a:cubicBezTo>
                    <a:pt x="4353" y="27259"/>
                    <a:pt x="4992" y="30663"/>
                    <a:pt x="5691" y="34037"/>
                  </a:cubicBezTo>
                  <a:cubicBezTo>
                    <a:pt x="6268" y="36864"/>
                    <a:pt x="6724" y="39843"/>
                    <a:pt x="7970" y="42457"/>
                  </a:cubicBezTo>
                  <a:cubicBezTo>
                    <a:pt x="8913" y="44402"/>
                    <a:pt x="10463" y="45831"/>
                    <a:pt x="12712" y="46013"/>
                  </a:cubicBezTo>
                  <a:cubicBezTo>
                    <a:pt x="12965" y="46036"/>
                    <a:pt x="13222" y="46047"/>
                    <a:pt x="13481" y="46047"/>
                  </a:cubicBezTo>
                  <a:cubicBezTo>
                    <a:pt x="15654" y="46047"/>
                    <a:pt x="17975" y="45230"/>
                    <a:pt x="19034" y="43247"/>
                  </a:cubicBezTo>
                  <a:cubicBezTo>
                    <a:pt x="20220" y="41028"/>
                    <a:pt x="19916" y="38080"/>
                    <a:pt x="19581" y="35648"/>
                  </a:cubicBezTo>
                  <a:cubicBezTo>
                    <a:pt x="19126" y="32274"/>
                    <a:pt x="18518" y="28900"/>
                    <a:pt x="17940" y="25557"/>
                  </a:cubicBezTo>
                  <a:cubicBezTo>
                    <a:pt x="16664" y="18110"/>
                    <a:pt x="15235" y="10724"/>
                    <a:pt x="13624" y="3338"/>
                  </a:cubicBezTo>
                  <a:cubicBezTo>
                    <a:pt x="13381" y="2274"/>
                    <a:pt x="13138" y="1240"/>
                    <a:pt x="12894" y="177"/>
                  </a:cubicBezTo>
                  <a:cubicBezTo>
                    <a:pt x="12870" y="54"/>
                    <a:pt x="12781" y="1"/>
                    <a:pt x="12688" y="1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1234700" y="2012500"/>
              <a:ext cx="450625" cy="1051525"/>
            </a:xfrm>
            <a:custGeom>
              <a:avLst/>
              <a:gdLst/>
              <a:ahLst/>
              <a:cxnLst/>
              <a:rect l="l" t="t" r="r" b="b"/>
              <a:pathLst>
                <a:path w="18025" h="42061" extrusionOk="0">
                  <a:moveTo>
                    <a:pt x="10092" y="1"/>
                  </a:moveTo>
                  <a:lnTo>
                    <a:pt x="0" y="1915"/>
                  </a:lnTo>
                  <a:cubicBezTo>
                    <a:pt x="1368" y="10548"/>
                    <a:pt x="3617" y="22980"/>
                    <a:pt x="5380" y="31551"/>
                  </a:cubicBezTo>
                  <a:cubicBezTo>
                    <a:pt x="6619" y="37744"/>
                    <a:pt x="7545" y="42060"/>
                    <a:pt x="11683" y="42060"/>
                  </a:cubicBezTo>
                  <a:cubicBezTo>
                    <a:pt x="12013" y="42060"/>
                    <a:pt x="12363" y="42033"/>
                    <a:pt x="12736" y="41977"/>
                  </a:cubicBezTo>
                  <a:cubicBezTo>
                    <a:pt x="18025" y="41217"/>
                    <a:pt x="16657" y="34895"/>
                    <a:pt x="15624" y="28785"/>
                  </a:cubicBezTo>
                  <a:cubicBezTo>
                    <a:pt x="14043" y="19393"/>
                    <a:pt x="12584" y="11156"/>
                    <a:pt x="10092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1228425" y="2007175"/>
              <a:ext cx="437150" cy="1062975"/>
            </a:xfrm>
            <a:custGeom>
              <a:avLst/>
              <a:gdLst/>
              <a:ahLst/>
              <a:cxnLst/>
              <a:rect l="l" t="t" r="r" b="b"/>
              <a:pathLst>
                <a:path w="17486" h="42519" extrusionOk="0">
                  <a:moveTo>
                    <a:pt x="10391" y="0"/>
                  </a:moveTo>
                  <a:cubicBezTo>
                    <a:pt x="10250" y="0"/>
                    <a:pt x="10093" y="118"/>
                    <a:pt x="10130" y="305"/>
                  </a:cubicBezTo>
                  <a:cubicBezTo>
                    <a:pt x="11619" y="6931"/>
                    <a:pt x="12957" y="13618"/>
                    <a:pt x="14142" y="20335"/>
                  </a:cubicBezTo>
                  <a:cubicBezTo>
                    <a:pt x="14689" y="23436"/>
                    <a:pt x="15236" y="26536"/>
                    <a:pt x="15753" y="29636"/>
                  </a:cubicBezTo>
                  <a:cubicBezTo>
                    <a:pt x="16209" y="32311"/>
                    <a:pt x="16817" y="35108"/>
                    <a:pt x="16543" y="37843"/>
                  </a:cubicBezTo>
                  <a:cubicBezTo>
                    <a:pt x="16513" y="38877"/>
                    <a:pt x="16118" y="39880"/>
                    <a:pt x="15479" y="40731"/>
                  </a:cubicBezTo>
                  <a:cubicBezTo>
                    <a:pt x="14689" y="41521"/>
                    <a:pt x="13625" y="42007"/>
                    <a:pt x="12501" y="42038"/>
                  </a:cubicBezTo>
                  <a:cubicBezTo>
                    <a:pt x="12345" y="42053"/>
                    <a:pt x="12189" y="42060"/>
                    <a:pt x="12032" y="42060"/>
                  </a:cubicBezTo>
                  <a:cubicBezTo>
                    <a:pt x="11241" y="42060"/>
                    <a:pt x="10450" y="41866"/>
                    <a:pt x="9765" y="41460"/>
                  </a:cubicBezTo>
                  <a:cubicBezTo>
                    <a:pt x="8975" y="40944"/>
                    <a:pt x="8367" y="40214"/>
                    <a:pt x="7972" y="39333"/>
                  </a:cubicBezTo>
                  <a:cubicBezTo>
                    <a:pt x="6786" y="36992"/>
                    <a:pt x="6391" y="34257"/>
                    <a:pt x="5874" y="31703"/>
                  </a:cubicBezTo>
                  <a:cubicBezTo>
                    <a:pt x="5267" y="28785"/>
                    <a:pt x="4689" y="25867"/>
                    <a:pt x="4142" y="22919"/>
                  </a:cubicBezTo>
                  <a:cubicBezTo>
                    <a:pt x="2956" y="16658"/>
                    <a:pt x="1862" y="10366"/>
                    <a:pt x="829" y="4074"/>
                  </a:cubicBezTo>
                  <a:cubicBezTo>
                    <a:pt x="707" y="3405"/>
                    <a:pt x="586" y="2736"/>
                    <a:pt x="494" y="2068"/>
                  </a:cubicBezTo>
                  <a:cubicBezTo>
                    <a:pt x="471" y="1952"/>
                    <a:pt x="390" y="1902"/>
                    <a:pt x="303" y="1902"/>
                  </a:cubicBezTo>
                  <a:cubicBezTo>
                    <a:pt x="161" y="1902"/>
                    <a:pt x="1" y="2032"/>
                    <a:pt x="38" y="2220"/>
                  </a:cubicBezTo>
                  <a:lnTo>
                    <a:pt x="8" y="2189"/>
                  </a:lnTo>
                  <a:lnTo>
                    <a:pt x="8" y="2189"/>
                  </a:lnTo>
                  <a:cubicBezTo>
                    <a:pt x="1042" y="8633"/>
                    <a:pt x="2166" y="15016"/>
                    <a:pt x="3382" y="21430"/>
                  </a:cubicBezTo>
                  <a:cubicBezTo>
                    <a:pt x="3959" y="24560"/>
                    <a:pt x="4537" y="27661"/>
                    <a:pt x="5175" y="30791"/>
                  </a:cubicBezTo>
                  <a:cubicBezTo>
                    <a:pt x="5722" y="33497"/>
                    <a:pt x="6148" y="36323"/>
                    <a:pt x="7242" y="38877"/>
                  </a:cubicBezTo>
                  <a:cubicBezTo>
                    <a:pt x="7972" y="40640"/>
                    <a:pt x="9188" y="42190"/>
                    <a:pt x="11194" y="42463"/>
                  </a:cubicBezTo>
                  <a:cubicBezTo>
                    <a:pt x="11471" y="42500"/>
                    <a:pt x="11752" y="42519"/>
                    <a:pt x="12033" y="42519"/>
                  </a:cubicBezTo>
                  <a:cubicBezTo>
                    <a:pt x="13848" y="42519"/>
                    <a:pt x="15667" y="41742"/>
                    <a:pt x="16483" y="40032"/>
                  </a:cubicBezTo>
                  <a:cubicBezTo>
                    <a:pt x="17486" y="37813"/>
                    <a:pt x="17060" y="35047"/>
                    <a:pt x="16726" y="32737"/>
                  </a:cubicBezTo>
                  <a:cubicBezTo>
                    <a:pt x="16270" y="29576"/>
                    <a:pt x="15692" y="26415"/>
                    <a:pt x="15145" y="23284"/>
                  </a:cubicBezTo>
                  <a:cubicBezTo>
                    <a:pt x="13960" y="16506"/>
                    <a:pt x="12683" y="9758"/>
                    <a:pt x="11224" y="3071"/>
                  </a:cubicBezTo>
                  <a:cubicBezTo>
                    <a:pt x="11011" y="2098"/>
                    <a:pt x="10799" y="1125"/>
                    <a:pt x="10586" y="153"/>
                  </a:cubicBezTo>
                  <a:cubicBezTo>
                    <a:pt x="10562" y="47"/>
                    <a:pt x="10480" y="0"/>
                    <a:pt x="10391" y="0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1334250" y="2129525"/>
              <a:ext cx="342725" cy="728000"/>
            </a:xfrm>
            <a:custGeom>
              <a:avLst/>
              <a:gdLst/>
              <a:ahLst/>
              <a:cxnLst/>
              <a:rect l="l" t="t" r="r" b="b"/>
              <a:pathLst>
                <a:path w="13709" h="29120" extrusionOk="0">
                  <a:moveTo>
                    <a:pt x="8511" y="0"/>
                  </a:moveTo>
                  <a:lnTo>
                    <a:pt x="0" y="1611"/>
                  </a:lnTo>
                  <a:lnTo>
                    <a:pt x="5198" y="29119"/>
                  </a:lnTo>
                  <a:lnTo>
                    <a:pt x="13709" y="27508"/>
                  </a:lnTo>
                  <a:lnTo>
                    <a:pt x="85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1327400" y="2124075"/>
              <a:ext cx="356425" cy="739675"/>
            </a:xfrm>
            <a:custGeom>
              <a:avLst/>
              <a:gdLst/>
              <a:ahLst/>
              <a:cxnLst/>
              <a:rect l="l" t="t" r="r" b="b"/>
              <a:pathLst>
                <a:path w="14257" h="29587" extrusionOk="0">
                  <a:moveTo>
                    <a:pt x="8581" y="515"/>
                  </a:moveTo>
                  <a:lnTo>
                    <a:pt x="10305" y="9611"/>
                  </a:lnTo>
                  <a:lnTo>
                    <a:pt x="13101" y="24383"/>
                  </a:lnTo>
                  <a:lnTo>
                    <a:pt x="13691" y="27527"/>
                  </a:lnTo>
                  <a:lnTo>
                    <a:pt x="13691" y="27527"/>
                  </a:lnTo>
                  <a:lnTo>
                    <a:pt x="5649" y="29049"/>
                  </a:lnTo>
                  <a:lnTo>
                    <a:pt x="5649" y="29049"/>
                  </a:lnTo>
                  <a:cubicBezTo>
                    <a:pt x="5173" y="26440"/>
                    <a:pt x="4669" y="23831"/>
                    <a:pt x="4165" y="21222"/>
                  </a:cubicBezTo>
                  <a:cubicBezTo>
                    <a:pt x="3283" y="16450"/>
                    <a:pt x="2371" y="11708"/>
                    <a:pt x="1490" y="6966"/>
                  </a:cubicBezTo>
                  <a:lnTo>
                    <a:pt x="566" y="2029"/>
                  </a:lnTo>
                  <a:lnTo>
                    <a:pt x="566" y="2029"/>
                  </a:lnTo>
                  <a:lnTo>
                    <a:pt x="7782" y="674"/>
                  </a:lnTo>
                  <a:lnTo>
                    <a:pt x="8581" y="515"/>
                  </a:lnTo>
                  <a:close/>
                  <a:moveTo>
                    <a:pt x="8779" y="0"/>
                  </a:moveTo>
                  <a:cubicBezTo>
                    <a:pt x="8761" y="0"/>
                    <a:pt x="8743" y="2"/>
                    <a:pt x="8724" y="6"/>
                  </a:cubicBezTo>
                  <a:lnTo>
                    <a:pt x="1277" y="1434"/>
                  </a:lnTo>
                  <a:lnTo>
                    <a:pt x="213" y="1617"/>
                  </a:lnTo>
                  <a:cubicBezTo>
                    <a:pt x="92" y="1647"/>
                    <a:pt x="0" y="1799"/>
                    <a:pt x="31" y="1921"/>
                  </a:cubicBezTo>
                  <a:cubicBezTo>
                    <a:pt x="760" y="5659"/>
                    <a:pt x="1459" y="9368"/>
                    <a:pt x="2159" y="13106"/>
                  </a:cubicBezTo>
                  <a:lnTo>
                    <a:pt x="4681" y="26480"/>
                  </a:lnTo>
                  <a:lnTo>
                    <a:pt x="5229" y="29398"/>
                  </a:lnTo>
                  <a:cubicBezTo>
                    <a:pt x="5281" y="29504"/>
                    <a:pt x="5380" y="29586"/>
                    <a:pt x="5485" y="29586"/>
                  </a:cubicBezTo>
                  <a:cubicBezTo>
                    <a:pt x="5501" y="29586"/>
                    <a:pt x="5517" y="29585"/>
                    <a:pt x="5533" y="29581"/>
                  </a:cubicBezTo>
                  <a:lnTo>
                    <a:pt x="14043" y="27970"/>
                  </a:lnTo>
                  <a:cubicBezTo>
                    <a:pt x="14165" y="27909"/>
                    <a:pt x="14256" y="27787"/>
                    <a:pt x="14226" y="27666"/>
                  </a:cubicBezTo>
                  <a:lnTo>
                    <a:pt x="12463" y="18334"/>
                  </a:lnTo>
                  <a:lnTo>
                    <a:pt x="9666" y="3562"/>
                  </a:lnTo>
                  <a:lnTo>
                    <a:pt x="9025" y="324"/>
                  </a:lnTo>
                  <a:lnTo>
                    <a:pt x="9025" y="324"/>
                  </a:lnTo>
                  <a:cubicBezTo>
                    <a:pt x="9070" y="186"/>
                    <a:pt x="8960" y="0"/>
                    <a:pt x="8779" y="0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1395800" y="2209300"/>
              <a:ext cx="133750" cy="50950"/>
            </a:xfrm>
            <a:custGeom>
              <a:avLst/>
              <a:gdLst/>
              <a:ahLst/>
              <a:cxnLst/>
              <a:rect l="l" t="t" r="r" b="b"/>
              <a:pathLst>
                <a:path w="5350" h="2038" extrusionOk="0">
                  <a:moveTo>
                    <a:pt x="5137" y="1"/>
                  </a:moveTo>
                  <a:lnTo>
                    <a:pt x="0" y="974"/>
                  </a:lnTo>
                  <a:lnTo>
                    <a:pt x="213" y="2037"/>
                  </a:lnTo>
                  <a:lnTo>
                    <a:pt x="5350" y="1065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1403400" y="2246550"/>
              <a:ext cx="129950" cy="34975"/>
            </a:xfrm>
            <a:custGeom>
              <a:avLst/>
              <a:gdLst/>
              <a:ahLst/>
              <a:cxnLst/>
              <a:rect l="l" t="t" r="r" b="b"/>
              <a:pathLst>
                <a:path w="5198" h="1399" extrusionOk="0">
                  <a:moveTo>
                    <a:pt x="5107" y="0"/>
                  </a:moveTo>
                  <a:lnTo>
                    <a:pt x="0" y="973"/>
                  </a:lnTo>
                  <a:lnTo>
                    <a:pt x="61" y="1399"/>
                  </a:lnTo>
                  <a:lnTo>
                    <a:pt x="5198" y="426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1408700" y="2276175"/>
              <a:ext cx="132250" cy="45625"/>
            </a:xfrm>
            <a:custGeom>
              <a:avLst/>
              <a:gdLst/>
              <a:ahLst/>
              <a:cxnLst/>
              <a:rect l="l" t="t" r="r" b="b"/>
              <a:pathLst>
                <a:path w="5290" h="1825" extrusionOk="0">
                  <a:moveTo>
                    <a:pt x="5138" y="1"/>
                  </a:moveTo>
                  <a:lnTo>
                    <a:pt x="1" y="973"/>
                  </a:lnTo>
                  <a:lnTo>
                    <a:pt x="153" y="1825"/>
                  </a:lnTo>
                  <a:lnTo>
                    <a:pt x="5290" y="852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1415550" y="2313425"/>
              <a:ext cx="130725" cy="36500"/>
            </a:xfrm>
            <a:custGeom>
              <a:avLst/>
              <a:gdLst/>
              <a:ahLst/>
              <a:cxnLst/>
              <a:rect l="l" t="t" r="r" b="b"/>
              <a:pathLst>
                <a:path w="5229" h="1460" extrusionOk="0">
                  <a:moveTo>
                    <a:pt x="5137" y="0"/>
                  </a:moveTo>
                  <a:lnTo>
                    <a:pt x="0" y="973"/>
                  </a:lnTo>
                  <a:lnTo>
                    <a:pt x="92" y="1459"/>
                  </a:lnTo>
                  <a:lnTo>
                    <a:pt x="5228" y="487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1420875" y="2338500"/>
              <a:ext cx="133000" cy="53200"/>
            </a:xfrm>
            <a:custGeom>
              <a:avLst/>
              <a:gdLst/>
              <a:ahLst/>
              <a:cxnLst/>
              <a:rect l="l" t="t" r="r" b="b"/>
              <a:pathLst>
                <a:path w="5320" h="2128" extrusionOk="0">
                  <a:moveTo>
                    <a:pt x="5107" y="0"/>
                  </a:moveTo>
                  <a:lnTo>
                    <a:pt x="0" y="973"/>
                  </a:lnTo>
                  <a:lnTo>
                    <a:pt x="213" y="2128"/>
                  </a:lnTo>
                  <a:lnTo>
                    <a:pt x="5319" y="1186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1428475" y="2382575"/>
              <a:ext cx="131475" cy="41050"/>
            </a:xfrm>
            <a:custGeom>
              <a:avLst/>
              <a:gdLst/>
              <a:ahLst/>
              <a:cxnLst/>
              <a:rect l="l" t="t" r="r" b="b"/>
              <a:pathLst>
                <a:path w="5259" h="1642" extrusionOk="0">
                  <a:moveTo>
                    <a:pt x="5137" y="0"/>
                  </a:moveTo>
                  <a:lnTo>
                    <a:pt x="0" y="973"/>
                  </a:lnTo>
                  <a:lnTo>
                    <a:pt x="152" y="1642"/>
                  </a:lnTo>
                  <a:lnTo>
                    <a:pt x="5259" y="669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1433775" y="2410675"/>
              <a:ext cx="130725" cy="35000"/>
            </a:xfrm>
            <a:custGeom>
              <a:avLst/>
              <a:gdLst/>
              <a:ahLst/>
              <a:cxnLst/>
              <a:rect l="l" t="t" r="r" b="b"/>
              <a:pathLst>
                <a:path w="5229" h="1400" extrusionOk="0">
                  <a:moveTo>
                    <a:pt x="5138" y="1"/>
                  </a:moveTo>
                  <a:lnTo>
                    <a:pt x="1" y="973"/>
                  </a:lnTo>
                  <a:lnTo>
                    <a:pt x="92" y="1399"/>
                  </a:lnTo>
                  <a:lnTo>
                    <a:pt x="5229" y="457"/>
                  </a:lnTo>
                  <a:lnTo>
                    <a:pt x="5138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1439875" y="2440325"/>
              <a:ext cx="133750" cy="53200"/>
            </a:xfrm>
            <a:custGeom>
              <a:avLst/>
              <a:gdLst/>
              <a:ahLst/>
              <a:cxnLst/>
              <a:rect l="l" t="t" r="r" b="b"/>
              <a:pathLst>
                <a:path w="5350" h="2128" extrusionOk="0">
                  <a:moveTo>
                    <a:pt x="5137" y="0"/>
                  </a:moveTo>
                  <a:lnTo>
                    <a:pt x="0" y="973"/>
                  </a:lnTo>
                  <a:lnTo>
                    <a:pt x="213" y="2128"/>
                  </a:lnTo>
                  <a:lnTo>
                    <a:pt x="5350" y="1155"/>
                  </a:lnTo>
                  <a:lnTo>
                    <a:pt x="513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1447475" y="2482100"/>
              <a:ext cx="131475" cy="39550"/>
            </a:xfrm>
            <a:custGeom>
              <a:avLst/>
              <a:gdLst/>
              <a:ahLst/>
              <a:cxnLst/>
              <a:rect l="l" t="t" r="r" b="b"/>
              <a:pathLst>
                <a:path w="5259" h="1582" extrusionOk="0">
                  <a:moveTo>
                    <a:pt x="5137" y="1"/>
                  </a:moveTo>
                  <a:lnTo>
                    <a:pt x="0" y="974"/>
                  </a:lnTo>
                  <a:lnTo>
                    <a:pt x="122" y="1582"/>
                  </a:lnTo>
                  <a:lnTo>
                    <a:pt x="5258" y="609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1452775" y="2509475"/>
              <a:ext cx="129975" cy="32700"/>
            </a:xfrm>
            <a:custGeom>
              <a:avLst/>
              <a:gdLst/>
              <a:ahLst/>
              <a:cxnLst/>
              <a:rect l="l" t="t" r="r" b="b"/>
              <a:pathLst>
                <a:path w="5199" h="1308" extrusionOk="0">
                  <a:moveTo>
                    <a:pt x="5138" y="0"/>
                  </a:moveTo>
                  <a:lnTo>
                    <a:pt x="1" y="973"/>
                  </a:lnTo>
                  <a:lnTo>
                    <a:pt x="62" y="1307"/>
                  </a:lnTo>
                  <a:lnTo>
                    <a:pt x="5198" y="335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1454300" y="2517075"/>
              <a:ext cx="131500" cy="46375"/>
            </a:xfrm>
            <a:custGeom>
              <a:avLst/>
              <a:gdLst/>
              <a:ahLst/>
              <a:cxnLst/>
              <a:rect l="l" t="t" r="r" b="b"/>
              <a:pathLst>
                <a:path w="5260" h="1855" extrusionOk="0">
                  <a:moveTo>
                    <a:pt x="5107" y="0"/>
                  </a:moveTo>
                  <a:lnTo>
                    <a:pt x="1" y="1003"/>
                  </a:lnTo>
                  <a:lnTo>
                    <a:pt x="153" y="1854"/>
                  </a:lnTo>
                  <a:lnTo>
                    <a:pt x="5259" y="851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1463425" y="2566450"/>
              <a:ext cx="131475" cy="40300"/>
            </a:xfrm>
            <a:custGeom>
              <a:avLst/>
              <a:gdLst/>
              <a:ahLst/>
              <a:cxnLst/>
              <a:rect l="l" t="t" r="r" b="b"/>
              <a:pathLst>
                <a:path w="5259" h="1612" extrusionOk="0">
                  <a:moveTo>
                    <a:pt x="5137" y="1"/>
                  </a:moveTo>
                  <a:lnTo>
                    <a:pt x="0" y="974"/>
                  </a:lnTo>
                  <a:lnTo>
                    <a:pt x="122" y="1612"/>
                  </a:lnTo>
                  <a:lnTo>
                    <a:pt x="5259" y="639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1468750" y="2594575"/>
              <a:ext cx="133000" cy="48650"/>
            </a:xfrm>
            <a:custGeom>
              <a:avLst/>
              <a:gdLst/>
              <a:ahLst/>
              <a:cxnLst/>
              <a:rect l="l" t="t" r="r" b="b"/>
              <a:pathLst>
                <a:path w="5320" h="1946" extrusionOk="0">
                  <a:moveTo>
                    <a:pt x="5137" y="1"/>
                  </a:moveTo>
                  <a:lnTo>
                    <a:pt x="0" y="973"/>
                  </a:lnTo>
                  <a:lnTo>
                    <a:pt x="213" y="1946"/>
                  </a:lnTo>
                  <a:lnTo>
                    <a:pt x="5319" y="973"/>
                  </a:lnTo>
                  <a:lnTo>
                    <a:pt x="513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1477100" y="2635600"/>
              <a:ext cx="130725" cy="38800"/>
            </a:xfrm>
            <a:custGeom>
              <a:avLst/>
              <a:gdLst/>
              <a:ahLst/>
              <a:cxnLst/>
              <a:rect l="l" t="t" r="r" b="b"/>
              <a:pathLst>
                <a:path w="5229" h="1552" extrusionOk="0">
                  <a:moveTo>
                    <a:pt x="5107" y="1"/>
                  </a:moveTo>
                  <a:lnTo>
                    <a:pt x="0" y="974"/>
                  </a:lnTo>
                  <a:lnTo>
                    <a:pt x="92" y="1551"/>
                  </a:lnTo>
                  <a:lnTo>
                    <a:pt x="5229" y="578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1481650" y="2660675"/>
              <a:ext cx="133025" cy="53225"/>
            </a:xfrm>
            <a:custGeom>
              <a:avLst/>
              <a:gdLst/>
              <a:ahLst/>
              <a:cxnLst/>
              <a:rect l="l" t="t" r="r" b="b"/>
              <a:pathLst>
                <a:path w="5321" h="2129" extrusionOk="0">
                  <a:moveTo>
                    <a:pt x="5107" y="1"/>
                  </a:moveTo>
                  <a:lnTo>
                    <a:pt x="1" y="974"/>
                  </a:lnTo>
                  <a:lnTo>
                    <a:pt x="214" y="2129"/>
                  </a:lnTo>
                  <a:lnTo>
                    <a:pt x="5320" y="1156"/>
                  </a:lnTo>
                  <a:lnTo>
                    <a:pt x="5107" y="1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1489250" y="2701725"/>
              <a:ext cx="130725" cy="36500"/>
            </a:xfrm>
            <a:custGeom>
              <a:avLst/>
              <a:gdLst/>
              <a:ahLst/>
              <a:cxnLst/>
              <a:rect l="l" t="t" r="r" b="b"/>
              <a:pathLst>
                <a:path w="5229" h="1460" extrusionOk="0">
                  <a:moveTo>
                    <a:pt x="5138" y="0"/>
                  </a:moveTo>
                  <a:lnTo>
                    <a:pt x="1" y="973"/>
                  </a:lnTo>
                  <a:lnTo>
                    <a:pt x="92" y="1459"/>
                  </a:lnTo>
                  <a:lnTo>
                    <a:pt x="5229" y="487"/>
                  </a:lnTo>
                  <a:lnTo>
                    <a:pt x="5138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1493825" y="2724525"/>
              <a:ext cx="133000" cy="50925"/>
            </a:xfrm>
            <a:custGeom>
              <a:avLst/>
              <a:gdLst/>
              <a:ahLst/>
              <a:cxnLst/>
              <a:rect l="l" t="t" r="r" b="b"/>
              <a:pathLst>
                <a:path w="5320" h="2037" extrusionOk="0">
                  <a:moveTo>
                    <a:pt x="5107" y="0"/>
                  </a:moveTo>
                  <a:lnTo>
                    <a:pt x="0" y="973"/>
                  </a:lnTo>
                  <a:lnTo>
                    <a:pt x="183" y="2037"/>
                  </a:lnTo>
                  <a:lnTo>
                    <a:pt x="5319" y="1064"/>
                  </a:lnTo>
                  <a:lnTo>
                    <a:pt x="5107" y="0"/>
                  </a:lnTo>
                  <a:close/>
                </a:path>
              </a:pathLst>
            </a:custGeom>
            <a:solidFill>
              <a:srgbClr val="A1B1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1157175" y="1901925"/>
              <a:ext cx="386825" cy="169250"/>
            </a:xfrm>
            <a:custGeom>
              <a:avLst/>
              <a:gdLst/>
              <a:ahLst/>
              <a:cxnLst/>
              <a:rect l="l" t="t" r="r" b="b"/>
              <a:pathLst>
                <a:path w="15473" h="6770" extrusionOk="0">
                  <a:moveTo>
                    <a:pt x="14159" y="0"/>
                  </a:moveTo>
                  <a:cubicBezTo>
                    <a:pt x="13962" y="0"/>
                    <a:pt x="13710" y="35"/>
                    <a:pt x="13375" y="77"/>
                  </a:cubicBezTo>
                  <a:cubicBezTo>
                    <a:pt x="11004" y="351"/>
                    <a:pt x="9758" y="533"/>
                    <a:pt x="7326" y="958"/>
                  </a:cubicBezTo>
                  <a:lnTo>
                    <a:pt x="7265" y="989"/>
                  </a:lnTo>
                  <a:cubicBezTo>
                    <a:pt x="4834" y="1475"/>
                    <a:pt x="3618" y="1749"/>
                    <a:pt x="1308" y="2357"/>
                  </a:cubicBezTo>
                  <a:cubicBezTo>
                    <a:pt x="122" y="2661"/>
                    <a:pt x="1" y="2630"/>
                    <a:pt x="183" y="4059"/>
                  </a:cubicBezTo>
                  <a:cubicBezTo>
                    <a:pt x="335" y="5305"/>
                    <a:pt x="670" y="6490"/>
                    <a:pt x="1034" y="6734"/>
                  </a:cubicBezTo>
                  <a:cubicBezTo>
                    <a:pt x="1068" y="6758"/>
                    <a:pt x="1152" y="6769"/>
                    <a:pt x="1278" y="6769"/>
                  </a:cubicBezTo>
                  <a:cubicBezTo>
                    <a:pt x="2395" y="6769"/>
                    <a:pt x="6781" y="5885"/>
                    <a:pt x="8147" y="5639"/>
                  </a:cubicBezTo>
                  <a:lnTo>
                    <a:pt x="8208" y="5609"/>
                  </a:lnTo>
                  <a:cubicBezTo>
                    <a:pt x="9727" y="5335"/>
                    <a:pt x="15016" y="4393"/>
                    <a:pt x="15229" y="4028"/>
                  </a:cubicBezTo>
                  <a:cubicBezTo>
                    <a:pt x="15472" y="3694"/>
                    <a:pt x="15351" y="2478"/>
                    <a:pt x="15047" y="1232"/>
                  </a:cubicBezTo>
                  <a:cubicBezTo>
                    <a:pt x="14805" y="241"/>
                    <a:pt x="14674" y="0"/>
                    <a:pt x="14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1152625" y="1895150"/>
              <a:ext cx="398200" cy="182000"/>
            </a:xfrm>
            <a:custGeom>
              <a:avLst/>
              <a:gdLst/>
              <a:ahLst/>
              <a:cxnLst/>
              <a:rect l="l" t="t" r="r" b="b"/>
              <a:pathLst>
                <a:path w="15928" h="7280" extrusionOk="0">
                  <a:moveTo>
                    <a:pt x="14308" y="511"/>
                  </a:moveTo>
                  <a:cubicBezTo>
                    <a:pt x="14630" y="511"/>
                    <a:pt x="14772" y="636"/>
                    <a:pt x="14894" y="1077"/>
                  </a:cubicBezTo>
                  <a:cubicBezTo>
                    <a:pt x="15168" y="1868"/>
                    <a:pt x="15320" y="2719"/>
                    <a:pt x="15350" y="3570"/>
                  </a:cubicBezTo>
                  <a:cubicBezTo>
                    <a:pt x="15350" y="4026"/>
                    <a:pt x="15350" y="4147"/>
                    <a:pt x="14955" y="4269"/>
                  </a:cubicBezTo>
                  <a:cubicBezTo>
                    <a:pt x="13861" y="4573"/>
                    <a:pt x="12767" y="4847"/>
                    <a:pt x="11642" y="5029"/>
                  </a:cubicBezTo>
                  <a:cubicBezTo>
                    <a:pt x="10548" y="5242"/>
                    <a:pt x="9454" y="5424"/>
                    <a:pt x="8359" y="5637"/>
                  </a:cubicBezTo>
                  <a:cubicBezTo>
                    <a:pt x="8332" y="5642"/>
                    <a:pt x="8309" y="5651"/>
                    <a:pt x="8288" y="5662"/>
                  </a:cubicBezTo>
                  <a:lnTo>
                    <a:pt x="8288" y="5662"/>
                  </a:lnTo>
                  <a:cubicBezTo>
                    <a:pt x="8272" y="5662"/>
                    <a:pt x="8255" y="5664"/>
                    <a:pt x="8238" y="5667"/>
                  </a:cubicBezTo>
                  <a:cubicBezTo>
                    <a:pt x="6232" y="6062"/>
                    <a:pt x="4195" y="6518"/>
                    <a:pt x="2159" y="6731"/>
                  </a:cubicBezTo>
                  <a:cubicBezTo>
                    <a:pt x="1985" y="6789"/>
                    <a:pt x="1812" y="6810"/>
                    <a:pt x="1638" y="6810"/>
                  </a:cubicBezTo>
                  <a:cubicBezTo>
                    <a:pt x="1538" y="6810"/>
                    <a:pt x="1438" y="6803"/>
                    <a:pt x="1338" y="6792"/>
                  </a:cubicBezTo>
                  <a:cubicBezTo>
                    <a:pt x="1247" y="6731"/>
                    <a:pt x="1095" y="6366"/>
                    <a:pt x="1064" y="6245"/>
                  </a:cubicBezTo>
                  <a:cubicBezTo>
                    <a:pt x="912" y="5819"/>
                    <a:pt x="791" y="5394"/>
                    <a:pt x="730" y="4938"/>
                  </a:cubicBezTo>
                  <a:cubicBezTo>
                    <a:pt x="639" y="4543"/>
                    <a:pt x="578" y="4147"/>
                    <a:pt x="548" y="3752"/>
                  </a:cubicBezTo>
                  <a:cubicBezTo>
                    <a:pt x="548" y="3570"/>
                    <a:pt x="517" y="3296"/>
                    <a:pt x="669" y="3144"/>
                  </a:cubicBezTo>
                  <a:cubicBezTo>
                    <a:pt x="821" y="3053"/>
                    <a:pt x="1004" y="2962"/>
                    <a:pt x="1186" y="2932"/>
                  </a:cubicBezTo>
                  <a:cubicBezTo>
                    <a:pt x="1551" y="2840"/>
                    <a:pt x="1946" y="2749"/>
                    <a:pt x="2311" y="2658"/>
                  </a:cubicBezTo>
                  <a:cubicBezTo>
                    <a:pt x="5411" y="1837"/>
                    <a:pt x="8572" y="1199"/>
                    <a:pt x="11733" y="804"/>
                  </a:cubicBezTo>
                  <a:cubicBezTo>
                    <a:pt x="12493" y="682"/>
                    <a:pt x="13253" y="591"/>
                    <a:pt x="14043" y="530"/>
                  </a:cubicBezTo>
                  <a:cubicBezTo>
                    <a:pt x="14143" y="519"/>
                    <a:pt x="14231" y="511"/>
                    <a:pt x="14308" y="511"/>
                  </a:cubicBezTo>
                  <a:close/>
                  <a:moveTo>
                    <a:pt x="14275" y="0"/>
                  </a:moveTo>
                  <a:cubicBezTo>
                    <a:pt x="13998" y="0"/>
                    <a:pt x="13718" y="71"/>
                    <a:pt x="13466" y="105"/>
                  </a:cubicBezTo>
                  <a:cubicBezTo>
                    <a:pt x="9879" y="500"/>
                    <a:pt x="6292" y="1138"/>
                    <a:pt x="2766" y="2050"/>
                  </a:cubicBezTo>
                  <a:cubicBezTo>
                    <a:pt x="2007" y="2172"/>
                    <a:pt x="1247" y="2384"/>
                    <a:pt x="548" y="2658"/>
                  </a:cubicBezTo>
                  <a:cubicBezTo>
                    <a:pt x="183" y="2840"/>
                    <a:pt x="0" y="3236"/>
                    <a:pt x="61" y="3600"/>
                  </a:cubicBezTo>
                  <a:cubicBezTo>
                    <a:pt x="92" y="4482"/>
                    <a:pt x="244" y="5333"/>
                    <a:pt x="517" y="6184"/>
                  </a:cubicBezTo>
                  <a:cubicBezTo>
                    <a:pt x="608" y="6549"/>
                    <a:pt x="791" y="7157"/>
                    <a:pt x="1247" y="7248"/>
                  </a:cubicBezTo>
                  <a:cubicBezTo>
                    <a:pt x="1387" y="7269"/>
                    <a:pt x="1530" y="7279"/>
                    <a:pt x="1675" y="7279"/>
                  </a:cubicBezTo>
                  <a:cubicBezTo>
                    <a:pt x="1940" y="7279"/>
                    <a:pt x="2207" y="7246"/>
                    <a:pt x="2463" y="7187"/>
                  </a:cubicBezTo>
                  <a:cubicBezTo>
                    <a:pt x="3162" y="7096"/>
                    <a:pt x="3830" y="6974"/>
                    <a:pt x="4499" y="6853"/>
                  </a:cubicBezTo>
                  <a:cubicBezTo>
                    <a:pt x="5806" y="6640"/>
                    <a:pt x="7083" y="6366"/>
                    <a:pt x="8390" y="6123"/>
                  </a:cubicBezTo>
                  <a:cubicBezTo>
                    <a:pt x="8419" y="6117"/>
                    <a:pt x="8444" y="6108"/>
                    <a:pt x="8465" y="6095"/>
                  </a:cubicBezTo>
                  <a:lnTo>
                    <a:pt x="8465" y="6095"/>
                  </a:lnTo>
                  <a:cubicBezTo>
                    <a:pt x="8470" y="6095"/>
                    <a:pt x="8476" y="6094"/>
                    <a:pt x="8481" y="6093"/>
                  </a:cubicBezTo>
                  <a:lnTo>
                    <a:pt x="8481" y="6123"/>
                  </a:lnTo>
                  <a:cubicBezTo>
                    <a:pt x="9606" y="5910"/>
                    <a:pt x="10730" y="5698"/>
                    <a:pt x="11855" y="5485"/>
                  </a:cubicBezTo>
                  <a:cubicBezTo>
                    <a:pt x="12949" y="5302"/>
                    <a:pt x="14043" y="5059"/>
                    <a:pt x="15107" y="4725"/>
                  </a:cubicBezTo>
                  <a:cubicBezTo>
                    <a:pt x="15411" y="4634"/>
                    <a:pt x="15624" y="4543"/>
                    <a:pt x="15715" y="4208"/>
                  </a:cubicBezTo>
                  <a:cubicBezTo>
                    <a:pt x="15928" y="3479"/>
                    <a:pt x="15685" y="2536"/>
                    <a:pt x="15533" y="1807"/>
                  </a:cubicBezTo>
                  <a:cubicBezTo>
                    <a:pt x="15442" y="1321"/>
                    <a:pt x="15350" y="530"/>
                    <a:pt x="14925" y="196"/>
                  </a:cubicBezTo>
                  <a:cubicBezTo>
                    <a:pt x="14721" y="47"/>
                    <a:pt x="14499" y="0"/>
                    <a:pt x="14275" y="0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1154600" y="1924975"/>
              <a:ext cx="384400" cy="81600"/>
            </a:xfrm>
            <a:custGeom>
              <a:avLst/>
              <a:gdLst/>
              <a:ahLst/>
              <a:cxnLst/>
              <a:rect l="l" t="t" r="r" b="b"/>
              <a:pathLst>
                <a:path w="15376" h="3264" extrusionOk="0">
                  <a:moveTo>
                    <a:pt x="15019" y="1"/>
                  </a:moveTo>
                  <a:cubicBezTo>
                    <a:pt x="15002" y="1"/>
                    <a:pt x="14985" y="2"/>
                    <a:pt x="14967" y="6"/>
                  </a:cubicBezTo>
                  <a:lnTo>
                    <a:pt x="286" y="2802"/>
                  </a:lnTo>
                  <a:cubicBezTo>
                    <a:pt x="0" y="2831"/>
                    <a:pt x="118" y="3264"/>
                    <a:pt x="386" y="3264"/>
                  </a:cubicBezTo>
                  <a:cubicBezTo>
                    <a:pt x="403" y="3264"/>
                    <a:pt x="420" y="3262"/>
                    <a:pt x="438" y="3258"/>
                  </a:cubicBezTo>
                  <a:lnTo>
                    <a:pt x="15089" y="492"/>
                  </a:lnTo>
                  <a:cubicBezTo>
                    <a:pt x="15375" y="435"/>
                    <a:pt x="15284" y="1"/>
                    <a:pt x="15019" y="1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"/>
          <p:cNvGrpSpPr/>
          <p:nvPr/>
        </p:nvGrpSpPr>
        <p:grpSpPr>
          <a:xfrm>
            <a:off x="1146971" y="1112233"/>
            <a:ext cx="382573" cy="377956"/>
            <a:chOff x="8428333" y="418458"/>
            <a:chExt cx="382573" cy="377956"/>
          </a:xfrm>
        </p:grpSpPr>
        <p:sp>
          <p:nvSpPr>
            <p:cNvPr id="352" name="Google Shape;352;p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"/>
          <p:cNvGrpSpPr/>
          <p:nvPr/>
        </p:nvGrpSpPr>
        <p:grpSpPr>
          <a:xfrm>
            <a:off x="238146" y="2297058"/>
            <a:ext cx="382573" cy="377956"/>
            <a:chOff x="8428333" y="418458"/>
            <a:chExt cx="382573" cy="377956"/>
          </a:xfrm>
        </p:grpSpPr>
        <p:sp>
          <p:nvSpPr>
            <p:cNvPr id="370" name="Google Shape;370;p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3"/>
          <p:cNvGrpSpPr/>
          <p:nvPr/>
        </p:nvGrpSpPr>
        <p:grpSpPr>
          <a:xfrm>
            <a:off x="919026" y="3524309"/>
            <a:ext cx="524348" cy="530774"/>
            <a:chOff x="7603128" y="2793712"/>
            <a:chExt cx="1035238" cy="1047924"/>
          </a:xfrm>
        </p:grpSpPr>
        <p:sp>
          <p:nvSpPr>
            <p:cNvPr id="388" name="Google Shape;388;p3"/>
            <p:cNvSpPr/>
            <p:nvPr/>
          </p:nvSpPr>
          <p:spPr>
            <a:xfrm rot="-3073315">
              <a:off x="8404344" y="3312973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"/>
            <p:cNvSpPr/>
            <p:nvPr/>
          </p:nvSpPr>
          <p:spPr>
            <a:xfrm rot="-3073315">
              <a:off x="8218541" y="3559928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"/>
            <p:cNvSpPr/>
            <p:nvPr/>
          </p:nvSpPr>
          <p:spPr>
            <a:xfrm rot="-3073315">
              <a:off x="7758611" y="3448428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"/>
            <p:cNvSpPr/>
            <p:nvPr/>
          </p:nvSpPr>
          <p:spPr>
            <a:xfrm rot="-3073315">
              <a:off x="7721513" y="3165417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"/>
            <p:cNvSpPr/>
            <p:nvPr/>
          </p:nvSpPr>
          <p:spPr>
            <a:xfrm rot="-3073315">
              <a:off x="8107264" y="2902741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"/>
            <p:cNvSpPr/>
            <p:nvPr/>
          </p:nvSpPr>
          <p:spPr>
            <a:xfrm rot="-3073315">
              <a:off x="8349301" y="3076038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"/>
            <p:cNvSpPr/>
            <p:nvPr/>
          </p:nvSpPr>
          <p:spPr>
            <a:xfrm rot="-3073315">
              <a:off x="7898166" y="2953890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"/>
            <p:cNvSpPr/>
            <p:nvPr/>
          </p:nvSpPr>
          <p:spPr>
            <a:xfrm rot="-3073315">
              <a:off x="7971724" y="3598893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"/>
            <p:cNvSpPr/>
            <p:nvPr/>
          </p:nvSpPr>
          <p:spPr>
            <a:xfrm rot="-3073315">
              <a:off x="7786220" y="3008773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"/>
            <p:cNvSpPr/>
            <p:nvPr/>
          </p:nvSpPr>
          <p:spPr>
            <a:xfrm rot="-3073315">
              <a:off x="7743943" y="3004983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"/>
            <p:cNvSpPr/>
            <p:nvPr/>
          </p:nvSpPr>
          <p:spPr>
            <a:xfrm rot="-3073315">
              <a:off x="8335126" y="3447496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"/>
            <p:cNvSpPr/>
            <p:nvPr/>
          </p:nvSpPr>
          <p:spPr>
            <a:xfrm rot="-3073315">
              <a:off x="8234007" y="2933988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"/>
            <p:cNvSpPr/>
            <p:nvPr/>
          </p:nvSpPr>
          <p:spPr>
            <a:xfrm rot="-3073315">
              <a:off x="8414809" y="3162452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"/>
            <p:cNvSpPr/>
            <p:nvPr/>
          </p:nvSpPr>
          <p:spPr>
            <a:xfrm rot="-3073315">
              <a:off x="7637334" y="3303719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"/>
            <p:cNvSpPr/>
            <p:nvPr/>
          </p:nvSpPr>
          <p:spPr>
            <a:xfrm rot="-3073315">
              <a:off x="7831398" y="3564072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"/>
            <p:cNvSpPr/>
            <p:nvPr/>
          </p:nvSpPr>
          <p:spPr>
            <a:xfrm rot="-3073315">
              <a:off x="8089961" y="3628280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"/>
            <p:cNvSpPr/>
            <p:nvPr/>
          </p:nvSpPr>
          <p:spPr>
            <a:xfrm rot="-3073315">
              <a:off x="7969733" y="2832780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"/>
          <p:cNvGrpSpPr/>
          <p:nvPr/>
        </p:nvGrpSpPr>
        <p:grpSpPr>
          <a:xfrm>
            <a:off x="8259455" y="1114326"/>
            <a:ext cx="676626" cy="684897"/>
            <a:chOff x="7782430" y="2975251"/>
            <a:chExt cx="676626" cy="684897"/>
          </a:xfrm>
        </p:grpSpPr>
        <p:sp>
          <p:nvSpPr>
            <p:cNvPr id="406" name="Google Shape;406;p3"/>
            <p:cNvSpPr/>
            <p:nvPr/>
          </p:nvSpPr>
          <p:spPr>
            <a:xfrm rot="-3073258">
              <a:off x="8306099" y="3314626"/>
              <a:ext cx="86446" cy="91194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"/>
            <p:cNvSpPr/>
            <p:nvPr/>
          </p:nvSpPr>
          <p:spPr>
            <a:xfrm rot="-3073258">
              <a:off x="8184660" y="3476028"/>
              <a:ext cx="85165" cy="92096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"/>
            <p:cNvSpPr/>
            <p:nvPr/>
          </p:nvSpPr>
          <p:spPr>
            <a:xfrm rot="-3073258">
              <a:off x="7884054" y="3403155"/>
              <a:ext cx="95656" cy="69309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"/>
            <p:cNvSpPr/>
            <p:nvPr/>
          </p:nvSpPr>
          <p:spPr>
            <a:xfrm rot="-3073258">
              <a:off x="7859806" y="3218187"/>
              <a:ext cx="76904" cy="93615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"/>
            <p:cNvSpPr/>
            <p:nvPr/>
          </p:nvSpPr>
          <p:spPr>
            <a:xfrm rot="-3073258">
              <a:off x="8111931" y="3046510"/>
              <a:ext cx="98172" cy="8041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"/>
            <p:cNvSpPr/>
            <p:nvPr/>
          </p:nvSpPr>
          <p:spPr>
            <a:xfrm rot="-3073258">
              <a:off x="8270124" y="3159772"/>
              <a:ext cx="98172" cy="7101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 rot="-3073258">
              <a:off x="7975266" y="3079939"/>
              <a:ext cx="77237" cy="9461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 rot="-3073258">
              <a:off x="8023342" y="3501495"/>
              <a:ext cx="101257" cy="7837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 rot="-3073258">
              <a:off x="7902102" y="3115804"/>
              <a:ext cx="453166" cy="397010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 rot="-3073258">
              <a:off x="7874467" y="3113332"/>
              <a:ext cx="110135" cy="114266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 rot="-3073258">
              <a:off x="8260859" y="3402546"/>
              <a:ext cx="109802" cy="114503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 rot="-3073258">
              <a:off x="8194769" y="3066932"/>
              <a:ext cx="118300" cy="92618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 rot="-3073258">
              <a:off x="8312940" y="3216249"/>
              <a:ext cx="129693" cy="104296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 rot="-3073258">
              <a:off x="7804788" y="3308577"/>
              <a:ext cx="119819" cy="114788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 rot="-3073258">
              <a:off x="7931627" y="3478737"/>
              <a:ext cx="121291" cy="9238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 rot="-3073258">
              <a:off x="8100622" y="3520701"/>
              <a:ext cx="118395" cy="11474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 rot="-3073258">
              <a:off x="8022042" y="3000785"/>
              <a:ext cx="121243" cy="11626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3" name="Google Shape;423;p3"/>
          <p:cNvGrpSpPr/>
          <p:nvPr/>
        </p:nvGrpSpPr>
        <p:grpSpPr>
          <a:xfrm>
            <a:off x="8810908" y="2019608"/>
            <a:ext cx="382573" cy="377956"/>
            <a:chOff x="8428333" y="418458"/>
            <a:chExt cx="382573" cy="377956"/>
          </a:xfrm>
        </p:grpSpPr>
        <p:sp>
          <p:nvSpPr>
            <p:cNvPr id="424" name="Google Shape;424;p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3"/>
          <p:cNvGrpSpPr/>
          <p:nvPr/>
        </p:nvGrpSpPr>
        <p:grpSpPr>
          <a:xfrm>
            <a:off x="8009349" y="3204938"/>
            <a:ext cx="449692" cy="455214"/>
            <a:chOff x="8009349" y="3204938"/>
            <a:chExt cx="449692" cy="455214"/>
          </a:xfrm>
        </p:grpSpPr>
        <p:sp>
          <p:nvSpPr>
            <p:cNvPr id="442" name="Google Shape;442;p3"/>
            <p:cNvSpPr/>
            <p:nvPr/>
          </p:nvSpPr>
          <p:spPr>
            <a:xfrm rot="-3073435">
              <a:off x="8357384" y="3430503"/>
              <a:ext cx="57455" cy="60610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 rot="-3073435">
              <a:off x="8276674" y="3537778"/>
              <a:ext cx="56603" cy="61210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 rot="-3073435">
              <a:off x="8076887" y="3489344"/>
              <a:ext cx="63576" cy="46065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 rot="-3073435">
              <a:off x="8060773" y="3366406"/>
              <a:ext cx="51113" cy="62219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 rot="-3073435">
              <a:off x="8228337" y="3252302"/>
              <a:ext cx="65248" cy="5344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 rot="-3073435">
              <a:off x="8333474" y="3327580"/>
              <a:ext cx="65248" cy="47201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 rot="-3073435">
              <a:off x="8137508" y="3274521"/>
              <a:ext cx="51334" cy="6288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 rot="-3073435">
              <a:off x="8169460" y="3554704"/>
              <a:ext cx="67299" cy="52091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 rot="-3073435">
              <a:off x="8088877" y="3298358"/>
              <a:ext cx="301190" cy="263865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 rot="-3073435">
              <a:off x="8070515" y="3296715"/>
              <a:ext cx="73199" cy="75944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 rot="-3073435">
              <a:off x="8327316" y="3488939"/>
              <a:ext cx="72979" cy="76102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 rot="-3073435">
              <a:off x="8283392" y="3265875"/>
              <a:ext cx="78626" cy="61557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 rot="-3073435">
              <a:off x="8361929" y="3365117"/>
              <a:ext cx="86199" cy="69319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 rot="-3073435">
              <a:off x="8024206" y="3426483"/>
              <a:ext cx="79636" cy="76291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 rot="-3073435">
              <a:off x="8108505" y="3539578"/>
              <a:ext cx="80614" cy="61399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 rot="-3073435">
              <a:off x="8220820" y="3567470"/>
              <a:ext cx="78689" cy="7626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 rot="-3073435">
              <a:off x="8168595" y="3221911"/>
              <a:ext cx="80582" cy="7727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9" name="Google Shape;459;p3"/>
          <p:cNvGrpSpPr/>
          <p:nvPr/>
        </p:nvGrpSpPr>
        <p:grpSpPr>
          <a:xfrm>
            <a:off x="7600496" y="4132158"/>
            <a:ext cx="382573" cy="377956"/>
            <a:chOff x="8428333" y="418458"/>
            <a:chExt cx="382573" cy="377956"/>
          </a:xfrm>
        </p:grpSpPr>
        <p:sp>
          <p:nvSpPr>
            <p:cNvPr id="460" name="Google Shape;460;p3"/>
            <p:cNvSpPr/>
            <p:nvPr/>
          </p:nvSpPr>
          <p:spPr>
            <a:xfrm>
              <a:off x="8663844" y="7091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8534887" y="7127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8454911" y="540309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8534486" y="44736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8719972" y="510278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8728523" y="634899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8649029" y="44901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8459890" y="648108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8480807" y="484462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8582062" y="418458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8592219" y="7237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8735831" y="562672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8705318" y="6823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8456397" y="462943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8428333" y="59732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8468602" y="6944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8694357" y="449132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"/>
          <p:cNvSpPr/>
          <p:nvPr/>
        </p:nvSpPr>
        <p:spPr>
          <a:xfrm rot="-3073435">
            <a:off x="7541871" y="2150526"/>
            <a:ext cx="786420" cy="685992"/>
          </a:xfrm>
          <a:custGeom>
            <a:avLst/>
            <a:gdLst/>
            <a:ahLst/>
            <a:cxnLst/>
            <a:rect l="l" t="t" r="r" b="b"/>
            <a:pathLst>
              <a:path w="24925" h="21742" extrusionOk="0">
                <a:moveTo>
                  <a:pt x="12549" y="0"/>
                </a:moveTo>
                <a:cubicBezTo>
                  <a:pt x="8153" y="0"/>
                  <a:pt x="3215" y="2685"/>
                  <a:pt x="2067" y="7365"/>
                </a:cubicBezTo>
                <a:cubicBezTo>
                  <a:pt x="0" y="15845"/>
                  <a:pt x="4864" y="21529"/>
                  <a:pt x="12615" y="21742"/>
                </a:cubicBezTo>
                <a:cubicBezTo>
                  <a:pt x="20335" y="21742"/>
                  <a:pt x="24925" y="16818"/>
                  <a:pt x="23679" y="8885"/>
                </a:cubicBezTo>
                <a:cubicBezTo>
                  <a:pt x="22949" y="2653"/>
                  <a:pt x="18359" y="9"/>
                  <a:pt x="12979" y="9"/>
                </a:cubicBezTo>
                <a:cubicBezTo>
                  <a:pt x="12837" y="3"/>
                  <a:pt x="12693" y="0"/>
                  <a:pt x="1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"/>
          <p:cNvSpPr/>
          <p:nvPr/>
        </p:nvSpPr>
        <p:spPr>
          <a:xfrm rot="-3073435">
            <a:off x="7576322" y="2136336"/>
            <a:ext cx="727955" cy="701831"/>
          </a:xfrm>
          <a:custGeom>
            <a:avLst/>
            <a:gdLst/>
            <a:ahLst/>
            <a:cxnLst/>
            <a:rect l="l" t="t" r="r" b="b"/>
            <a:pathLst>
              <a:path w="23072" h="22244" extrusionOk="0">
                <a:moveTo>
                  <a:pt x="11443" y="482"/>
                </a:moveTo>
                <a:cubicBezTo>
                  <a:pt x="11554" y="482"/>
                  <a:pt x="11666" y="483"/>
                  <a:pt x="11778" y="486"/>
                </a:cubicBezTo>
                <a:lnTo>
                  <a:pt x="11778" y="486"/>
                </a:lnTo>
                <a:cubicBezTo>
                  <a:pt x="11783" y="487"/>
                  <a:pt x="11789" y="487"/>
                  <a:pt x="11794" y="487"/>
                </a:cubicBezTo>
                <a:lnTo>
                  <a:pt x="11794" y="517"/>
                </a:lnTo>
                <a:cubicBezTo>
                  <a:pt x="13983" y="517"/>
                  <a:pt x="16232" y="943"/>
                  <a:pt x="18147" y="2159"/>
                </a:cubicBezTo>
                <a:cubicBezTo>
                  <a:pt x="20032" y="3374"/>
                  <a:pt x="21399" y="5259"/>
                  <a:pt x="21946" y="7478"/>
                </a:cubicBezTo>
                <a:cubicBezTo>
                  <a:pt x="23041" y="11612"/>
                  <a:pt x="22615" y="16627"/>
                  <a:pt x="19028" y="19454"/>
                </a:cubicBezTo>
                <a:cubicBezTo>
                  <a:pt x="17296" y="20730"/>
                  <a:pt x="15229" y="21521"/>
                  <a:pt x="13101" y="21673"/>
                </a:cubicBezTo>
                <a:cubicBezTo>
                  <a:pt x="12598" y="21732"/>
                  <a:pt x="12094" y="21761"/>
                  <a:pt x="11591" y="21761"/>
                </a:cubicBezTo>
                <a:cubicBezTo>
                  <a:pt x="9784" y="21761"/>
                  <a:pt x="7994" y="21383"/>
                  <a:pt x="6353" y="20669"/>
                </a:cubicBezTo>
                <a:cubicBezTo>
                  <a:pt x="4499" y="19818"/>
                  <a:pt x="2949" y="18420"/>
                  <a:pt x="1946" y="16657"/>
                </a:cubicBezTo>
                <a:cubicBezTo>
                  <a:pt x="913" y="14712"/>
                  <a:pt x="487" y="12523"/>
                  <a:pt x="700" y="10335"/>
                </a:cubicBezTo>
                <a:cubicBezTo>
                  <a:pt x="882" y="7751"/>
                  <a:pt x="1673" y="5350"/>
                  <a:pt x="3587" y="3526"/>
                </a:cubicBezTo>
                <a:cubicBezTo>
                  <a:pt x="5721" y="1568"/>
                  <a:pt x="8528" y="482"/>
                  <a:pt x="11443" y="482"/>
                </a:cubicBezTo>
                <a:close/>
                <a:moveTo>
                  <a:pt x="11794" y="0"/>
                </a:moveTo>
                <a:cubicBezTo>
                  <a:pt x="11751" y="0"/>
                  <a:pt x="11714" y="10"/>
                  <a:pt x="11683" y="27"/>
                </a:cubicBezTo>
                <a:lnTo>
                  <a:pt x="11683" y="27"/>
                </a:lnTo>
                <a:cubicBezTo>
                  <a:pt x="11574" y="24"/>
                  <a:pt x="11465" y="23"/>
                  <a:pt x="11356" y="23"/>
                </a:cubicBezTo>
                <a:cubicBezTo>
                  <a:pt x="8987" y="23"/>
                  <a:pt x="6688" y="718"/>
                  <a:pt x="4712" y="2007"/>
                </a:cubicBezTo>
                <a:cubicBezTo>
                  <a:pt x="2554" y="3405"/>
                  <a:pt x="1065" y="5593"/>
                  <a:pt x="517" y="8086"/>
                </a:cubicBezTo>
                <a:cubicBezTo>
                  <a:pt x="31" y="10517"/>
                  <a:pt x="1" y="13071"/>
                  <a:pt x="852" y="15411"/>
                </a:cubicBezTo>
                <a:cubicBezTo>
                  <a:pt x="1581" y="17417"/>
                  <a:pt x="2919" y="19089"/>
                  <a:pt x="4682" y="20274"/>
                </a:cubicBezTo>
                <a:cubicBezTo>
                  <a:pt x="6686" y="21589"/>
                  <a:pt x="9188" y="22244"/>
                  <a:pt x="11686" y="22244"/>
                </a:cubicBezTo>
                <a:cubicBezTo>
                  <a:pt x="13924" y="22244"/>
                  <a:pt x="16158" y="21718"/>
                  <a:pt x="18025" y="20669"/>
                </a:cubicBezTo>
                <a:cubicBezTo>
                  <a:pt x="19819" y="19666"/>
                  <a:pt x="21247" y="18086"/>
                  <a:pt x="22068" y="16201"/>
                </a:cubicBezTo>
                <a:cubicBezTo>
                  <a:pt x="23010" y="13982"/>
                  <a:pt x="23071" y="11551"/>
                  <a:pt x="22737" y="9180"/>
                </a:cubicBezTo>
                <a:cubicBezTo>
                  <a:pt x="22402" y="6748"/>
                  <a:pt x="21582" y="4408"/>
                  <a:pt x="19697" y="2706"/>
                </a:cubicBezTo>
                <a:cubicBezTo>
                  <a:pt x="17995" y="1216"/>
                  <a:pt x="15867" y="335"/>
                  <a:pt x="13618" y="122"/>
                </a:cubicBezTo>
                <a:cubicBezTo>
                  <a:pt x="13010" y="31"/>
                  <a:pt x="12402" y="0"/>
                  <a:pt x="11794" y="0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"/>
          <p:cNvSpPr/>
          <p:nvPr/>
        </p:nvSpPr>
        <p:spPr>
          <a:xfrm rot="-3073435">
            <a:off x="7563993" y="2310537"/>
            <a:ext cx="455572" cy="291946"/>
          </a:xfrm>
          <a:custGeom>
            <a:avLst/>
            <a:gdLst/>
            <a:ahLst/>
            <a:cxnLst/>
            <a:rect l="l" t="t" r="r" b="b"/>
            <a:pathLst>
              <a:path w="14439" h="9253" extrusionOk="0">
                <a:moveTo>
                  <a:pt x="8266" y="0"/>
                </a:moveTo>
                <a:cubicBezTo>
                  <a:pt x="7660" y="0"/>
                  <a:pt x="6710" y="398"/>
                  <a:pt x="4955" y="1292"/>
                </a:cubicBezTo>
                <a:lnTo>
                  <a:pt x="4955" y="1262"/>
                </a:lnTo>
                <a:cubicBezTo>
                  <a:pt x="2341" y="2873"/>
                  <a:pt x="0" y="7007"/>
                  <a:pt x="1581" y="8587"/>
                </a:cubicBezTo>
                <a:cubicBezTo>
                  <a:pt x="2060" y="9066"/>
                  <a:pt x="2702" y="9252"/>
                  <a:pt x="3349" y="9252"/>
                </a:cubicBezTo>
                <a:cubicBezTo>
                  <a:pt x="4306" y="9252"/>
                  <a:pt x="5274" y="8846"/>
                  <a:pt x="5745" y="8375"/>
                </a:cubicBezTo>
                <a:cubicBezTo>
                  <a:pt x="7113" y="6612"/>
                  <a:pt x="4742" y="5244"/>
                  <a:pt x="7721" y="5031"/>
                </a:cubicBezTo>
                <a:cubicBezTo>
                  <a:pt x="9076" y="5031"/>
                  <a:pt x="9694" y="6773"/>
                  <a:pt x="11087" y="6773"/>
                </a:cubicBezTo>
                <a:cubicBezTo>
                  <a:pt x="11319" y="6773"/>
                  <a:pt x="11573" y="6724"/>
                  <a:pt x="11855" y="6612"/>
                </a:cubicBezTo>
                <a:cubicBezTo>
                  <a:pt x="13040" y="6216"/>
                  <a:pt x="14438" y="4636"/>
                  <a:pt x="13253" y="3450"/>
                </a:cubicBezTo>
                <a:cubicBezTo>
                  <a:pt x="13030" y="3171"/>
                  <a:pt x="12675" y="3097"/>
                  <a:pt x="12287" y="3097"/>
                </a:cubicBezTo>
                <a:cubicBezTo>
                  <a:pt x="11849" y="3097"/>
                  <a:pt x="11369" y="3191"/>
                  <a:pt x="10987" y="3191"/>
                </a:cubicBezTo>
                <a:cubicBezTo>
                  <a:pt x="10787" y="3191"/>
                  <a:pt x="10613" y="3165"/>
                  <a:pt x="10487" y="3086"/>
                </a:cubicBezTo>
                <a:cubicBezTo>
                  <a:pt x="9666" y="2478"/>
                  <a:pt x="9454" y="928"/>
                  <a:pt x="9302" y="715"/>
                </a:cubicBezTo>
                <a:cubicBezTo>
                  <a:pt x="9018" y="255"/>
                  <a:pt x="8752" y="0"/>
                  <a:pt x="826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"/>
          <p:cNvSpPr/>
          <p:nvPr/>
        </p:nvSpPr>
        <p:spPr>
          <a:xfrm rot="-3073435">
            <a:off x="7922423" y="2413489"/>
            <a:ext cx="198175" cy="166813"/>
          </a:xfrm>
          <a:custGeom>
            <a:avLst/>
            <a:gdLst/>
            <a:ahLst/>
            <a:cxnLst/>
            <a:rect l="l" t="t" r="r" b="b"/>
            <a:pathLst>
              <a:path w="6281" h="5287" extrusionOk="0">
                <a:moveTo>
                  <a:pt x="2399" y="1"/>
                </a:moveTo>
                <a:cubicBezTo>
                  <a:pt x="1" y="1"/>
                  <a:pt x="797" y="5286"/>
                  <a:pt x="3202" y="5286"/>
                </a:cubicBezTo>
                <a:cubicBezTo>
                  <a:pt x="3424" y="5286"/>
                  <a:pt x="3661" y="5241"/>
                  <a:pt x="3910" y="5142"/>
                </a:cubicBezTo>
                <a:cubicBezTo>
                  <a:pt x="4305" y="5142"/>
                  <a:pt x="6281" y="2163"/>
                  <a:pt x="6281" y="1798"/>
                </a:cubicBezTo>
                <a:cubicBezTo>
                  <a:pt x="5886" y="217"/>
                  <a:pt x="3910" y="217"/>
                  <a:pt x="2512" y="5"/>
                </a:cubicBezTo>
                <a:cubicBezTo>
                  <a:pt x="2473" y="2"/>
                  <a:pt x="2436" y="1"/>
                  <a:pt x="2399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"/>
          <p:cNvSpPr/>
          <p:nvPr/>
        </p:nvSpPr>
        <p:spPr>
          <a:xfrm rot="-3073435">
            <a:off x="7937177" y="2394700"/>
            <a:ext cx="187037" cy="182683"/>
          </a:xfrm>
          <a:custGeom>
            <a:avLst/>
            <a:gdLst/>
            <a:ahLst/>
            <a:cxnLst/>
            <a:rect l="l" t="t" r="r" b="b"/>
            <a:pathLst>
              <a:path w="5928" h="5790" extrusionOk="0">
                <a:moveTo>
                  <a:pt x="3222" y="5164"/>
                </a:moveTo>
                <a:cubicBezTo>
                  <a:pt x="3216" y="5167"/>
                  <a:pt x="3214" y="5169"/>
                  <a:pt x="3222" y="5169"/>
                </a:cubicBezTo>
                <a:cubicBezTo>
                  <a:pt x="3222" y="5167"/>
                  <a:pt x="3222" y="5166"/>
                  <a:pt x="3222" y="5164"/>
                </a:cubicBezTo>
                <a:close/>
                <a:moveTo>
                  <a:pt x="1801" y="485"/>
                </a:moveTo>
                <a:cubicBezTo>
                  <a:pt x="1805" y="485"/>
                  <a:pt x="1809" y="485"/>
                  <a:pt x="1813" y="486"/>
                </a:cubicBezTo>
                <a:lnTo>
                  <a:pt x="1813" y="486"/>
                </a:lnTo>
                <a:cubicBezTo>
                  <a:pt x="1817" y="486"/>
                  <a:pt x="1820" y="487"/>
                  <a:pt x="1824" y="488"/>
                </a:cubicBezTo>
                <a:cubicBezTo>
                  <a:pt x="2553" y="549"/>
                  <a:pt x="3283" y="670"/>
                  <a:pt x="4012" y="853"/>
                </a:cubicBezTo>
                <a:cubicBezTo>
                  <a:pt x="4347" y="913"/>
                  <a:pt x="4651" y="1096"/>
                  <a:pt x="4924" y="1309"/>
                </a:cubicBezTo>
                <a:cubicBezTo>
                  <a:pt x="5046" y="1400"/>
                  <a:pt x="5137" y="1521"/>
                  <a:pt x="5228" y="1643"/>
                </a:cubicBezTo>
                <a:cubicBezTo>
                  <a:pt x="5259" y="1734"/>
                  <a:pt x="5319" y="1795"/>
                  <a:pt x="5350" y="1886"/>
                </a:cubicBezTo>
                <a:cubicBezTo>
                  <a:pt x="5350" y="1910"/>
                  <a:pt x="5389" y="2033"/>
                  <a:pt x="5404" y="2033"/>
                </a:cubicBezTo>
                <a:cubicBezTo>
                  <a:pt x="5405" y="2033"/>
                  <a:pt x="5406" y="2033"/>
                  <a:pt x="5406" y="2032"/>
                </a:cubicBezTo>
                <a:lnTo>
                  <a:pt x="5406" y="2032"/>
                </a:lnTo>
                <a:cubicBezTo>
                  <a:pt x="5372" y="2204"/>
                  <a:pt x="5285" y="2348"/>
                  <a:pt x="5198" y="2464"/>
                </a:cubicBezTo>
                <a:cubicBezTo>
                  <a:pt x="5076" y="2707"/>
                  <a:pt x="4924" y="2950"/>
                  <a:pt x="4772" y="3193"/>
                </a:cubicBezTo>
                <a:cubicBezTo>
                  <a:pt x="4438" y="3710"/>
                  <a:pt x="4073" y="4227"/>
                  <a:pt x="3678" y="4713"/>
                </a:cubicBezTo>
                <a:cubicBezTo>
                  <a:pt x="3556" y="4834"/>
                  <a:pt x="3435" y="4986"/>
                  <a:pt x="3283" y="5138"/>
                </a:cubicBezTo>
                <a:cubicBezTo>
                  <a:pt x="3254" y="5138"/>
                  <a:pt x="3225" y="5138"/>
                  <a:pt x="3222" y="5164"/>
                </a:cubicBezTo>
                <a:lnTo>
                  <a:pt x="3222" y="5164"/>
                </a:lnTo>
                <a:cubicBezTo>
                  <a:pt x="3232" y="5160"/>
                  <a:pt x="3252" y="5155"/>
                  <a:pt x="3256" y="5155"/>
                </a:cubicBezTo>
                <a:cubicBezTo>
                  <a:pt x="3259" y="5155"/>
                  <a:pt x="3252" y="5159"/>
                  <a:pt x="3222" y="5169"/>
                </a:cubicBezTo>
                <a:cubicBezTo>
                  <a:pt x="3100" y="5199"/>
                  <a:pt x="2979" y="5260"/>
                  <a:pt x="2827" y="5290"/>
                </a:cubicBezTo>
                <a:cubicBezTo>
                  <a:pt x="2759" y="5301"/>
                  <a:pt x="2690" y="5306"/>
                  <a:pt x="2622" y="5306"/>
                </a:cubicBezTo>
                <a:cubicBezTo>
                  <a:pt x="2289" y="5306"/>
                  <a:pt x="1954" y="5188"/>
                  <a:pt x="1702" y="4986"/>
                </a:cubicBezTo>
                <a:cubicBezTo>
                  <a:pt x="942" y="4409"/>
                  <a:pt x="608" y="3345"/>
                  <a:pt x="578" y="2433"/>
                </a:cubicBezTo>
                <a:cubicBezTo>
                  <a:pt x="548" y="1546"/>
                  <a:pt x="806" y="485"/>
                  <a:pt x="1801" y="485"/>
                </a:cubicBezTo>
                <a:close/>
                <a:moveTo>
                  <a:pt x="1947" y="0"/>
                </a:moveTo>
                <a:cubicBezTo>
                  <a:pt x="1903" y="0"/>
                  <a:pt x="1862" y="10"/>
                  <a:pt x="1826" y="28"/>
                </a:cubicBezTo>
                <a:lnTo>
                  <a:pt x="1826" y="28"/>
                </a:lnTo>
                <a:cubicBezTo>
                  <a:pt x="1799" y="27"/>
                  <a:pt x="1771" y="26"/>
                  <a:pt x="1744" y="26"/>
                </a:cubicBezTo>
                <a:cubicBezTo>
                  <a:pt x="712" y="26"/>
                  <a:pt x="180" y="988"/>
                  <a:pt x="122" y="1977"/>
                </a:cubicBezTo>
                <a:cubicBezTo>
                  <a:pt x="0" y="3102"/>
                  <a:pt x="365" y="4227"/>
                  <a:pt x="1094" y="5078"/>
                </a:cubicBezTo>
                <a:cubicBezTo>
                  <a:pt x="1459" y="5473"/>
                  <a:pt x="1945" y="5716"/>
                  <a:pt x="2462" y="5777"/>
                </a:cubicBezTo>
                <a:cubicBezTo>
                  <a:pt x="2529" y="5786"/>
                  <a:pt x="2595" y="5790"/>
                  <a:pt x="2661" y="5790"/>
                </a:cubicBezTo>
                <a:cubicBezTo>
                  <a:pt x="3049" y="5790"/>
                  <a:pt x="3427" y="5641"/>
                  <a:pt x="3739" y="5382"/>
                </a:cubicBezTo>
                <a:cubicBezTo>
                  <a:pt x="4164" y="4926"/>
                  <a:pt x="4559" y="4409"/>
                  <a:pt x="4894" y="3862"/>
                </a:cubicBezTo>
                <a:cubicBezTo>
                  <a:pt x="5259" y="3375"/>
                  <a:pt x="5563" y="2828"/>
                  <a:pt x="5836" y="2281"/>
                </a:cubicBezTo>
                <a:cubicBezTo>
                  <a:pt x="5927" y="1977"/>
                  <a:pt x="5836" y="1643"/>
                  <a:pt x="5654" y="1400"/>
                </a:cubicBezTo>
                <a:cubicBezTo>
                  <a:pt x="5411" y="1035"/>
                  <a:pt x="5076" y="731"/>
                  <a:pt x="4681" y="579"/>
                </a:cubicBezTo>
                <a:cubicBezTo>
                  <a:pt x="3830" y="184"/>
                  <a:pt x="2888" y="154"/>
                  <a:pt x="1976" y="2"/>
                </a:cubicBezTo>
                <a:cubicBezTo>
                  <a:pt x="1966" y="1"/>
                  <a:pt x="1956" y="0"/>
                  <a:pt x="1947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"/>
          <p:cNvSpPr/>
          <p:nvPr/>
        </p:nvSpPr>
        <p:spPr>
          <a:xfrm rot="-3073435">
            <a:off x="7886602" y="2632572"/>
            <a:ext cx="177509" cy="119391"/>
          </a:xfrm>
          <a:custGeom>
            <a:avLst/>
            <a:gdLst/>
            <a:ahLst/>
            <a:cxnLst/>
            <a:rect l="l" t="t" r="r" b="b"/>
            <a:pathLst>
              <a:path w="5626" h="3784" extrusionOk="0">
                <a:moveTo>
                  <a:pt x="2634" y="0"/>
                </a:moveTo>
                <a:cubicBezTo>
                  <a:pt x="2538" y="0"/>
                  <a:pt x="2438" y="4"/>
                  <a:pt x="2335" y="11"/>
                </a:cubicBezTo>
                <a:cubicBezTo>
                  <a:pt x="0" y="11"/>
                  <a:pt x="259" y="3783"/>
                  <a:pt x="2038" y="3783"/>
                </a:cubicBezTo>
                <a:cubicBezTo>
                  <a:pt x="2065" y="3783"/>
                  <a:pt x="2094" y="3782"/>
                  <a:pt x="2122" y="3780"/>
                </a:cubicBezTo>
                <a:cubicBezTo>
                  <a:pt x="4773" y="3574"/>
                  <a:pt x="5626" y="0"/>
                  <a:pt x="2634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"/>
          <p:cNvSpPr/>
          <p:nvPr/>
        </p:nvSpPr>
        <p:spPr>
          <a:xfrm rot="-3073435">
            <a:off x="7899611" y="2630864"/>
            <a:ext cx="141982" cy="134188"/>
          </a:xfrm>
          <a:custGeom>
            <a:avLst/>
            <a:gdLst/>
            <a:ahLst/>
            <a:cxnLst/>
            <a:rect l="l" t="t" r="r" b="b"/>
            <a:pathLst>
              <a:path w="4500" h="4253" extrusionOk="0">
                <a:moveTo>
                  <a:pt x="2331" y="471"/>
                </a:moveTo>
                <a:cubicBezTo>
                  <a:pt x="2658" y="471"/>
                  <a:pt x="2995" y="539"/>
                  <a:pt x="3314" y="676"/>
                </a:cubicBezTo>
                <a:cubicBezTo>
                  <a:pt x="3587" y="828"/>
                  <a:pt x="3800" y="1040"/>
                  <a:pt x="3891" y="1344"/>
                </a:cubicBezTo>
                <a:cubicBezTo>
                  <a:pt x="4043" y="1952"/>
                  <a:pt x="3831" y="2621"/>
                  <a:pt x="3344" y="3077"/>
                </a:cubicBezTo>
                <a:cubicBezTo>
                  <a:pt x="3071" y="3351"/>
                  <a:pt x="2736" y="3533"/>
                  <a:pt x="2372" y="3655"/>
                </a:cubicBezTo>
                <a:cubicBezTo>
                  <a:pt x="2167" y="3723"/>
                  <a:pt x="1962" y="3762"/>
                  <a:pt x="1762" y="3762"/>
                </a:cubicBezTo>
                <a:cubicBezTo>
                  <a:pt x="1607" y="3762"/>
                  <a:pt x="1454" y="3738"/>
                  <a:pt x="1308" y="3685"/>
                </a:cubicBezTo>
                <a:cubicBezTo>
                  <a:pt x="730" y="3411"/>
                  <a:pt x="517" y="2621"/>
                  <a:pt x="548" y="2013"/>
                </a:cubicBezTo>
                <a:cubicBezTo>
                  <a:pt x="578" y="1618"/>
                  <a:pt x="700" y="1253"/>
                  <a:pt x="943" y="980"/>
                </a:cubicBezTo>
                <a:cubicBezTo>
                  <a:pt x="1177" y="657"/>
                  <a:pt x="1553" y="505"/>
                  <a:pt x="1961" y="494"/>
                </a:cubicBezTo>
                <a:lnTo>
                  <a:pt x="1961" y="494"/>
                </a:lnTo>
                <a:cubicBezTo>
                  <a:pt x="1967" y="494"/>
                  <a:pt x="1973" y="495"/>
                  <a:pt x="1980" y="495"/>
                </a:cubicBezTo>
                <a:cubicBezTo>
                  <a:pt x="1989" y="495"/>
                  <a:pt x="1998" y="494"/>
                  <a:pt x="2007" y="493"/>
                </a:cubicBezTo>
                <a:cubicBezTo>
                  <a:pt x="2012" y="493"/>
                  <a:pt x="2017" y="492"/>
                  <a:pt x="2021" y="491"/>
                </a:cubicBezTo>
                <a:lnTo>
                  <a:pt x="2021" y="491"/>
                </a:lnTo>
                <a:cubicBezTo>
                  <a:pt x="2123" y="477"/>
                  <a:pt x="2226" y="471"/>
                  <a:pt x="2331" y="471"/>
                </a:cubicBezTo>
                <a:close/>
                <a:moveTo>
                  <a:pt x="2233" y="0"/>
                </a:moveTo>
                <a:cubicBezTo>
                  <a:pt x="2157" y="0"/>
                  <a:pt x="2081" y="3"/>
                  <a:pt x="2007" y="7"/>
                </a:cubicBezTo>
                <a:cubicBezTo>
                  <a:pt x="1065" y="7"/>
                  <a:pt x="274" y="706"/>
                  <a:pt x="122" y="1618"/>
                </a:cubicBezTo>
                <a:cubicBezTo>
                  <a:pt x="1" y="2408"/>
                  <a:pt x="183" y="3411"/>
                  <a:pt x="821" y="3928"/>
                </a:cubicBezTo>
                <a:cubicBezTo>
                  <a:pt x="1109" y="4158"/>
                  <a:pt x="1452" y="4253"/>
                  <a:pt x="1804" y="4253"/>
                </a:cubicBezTo>
                <a:cubicBezTo>
                  <a:pt x="2385" y="4253"/>
                  <a:pt x="2989" y="3995"/>
                  <a:pt x="3405" y="3655"/>
                </a:cubicBezTo>
                <a:cubicBezTo>
                  <a:pt x="4135" y="3138"/>
                  <a:pt x="4499" y="2317"/>
                  <a:pt x="4438" y="1436"/>
                </a:cubicBezTo>
                <a:cubicBezTo>
                  <a:pt x="4270" y="366"/>
                  <a:pt x="3188" y="0"/>
                  <a:pt x="2233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"/>
          <p:cNvSpPr/>
          <p:nvPr/>
        </p:nvSpPr>
        <p:spPr>
          <a:xfrm rot="-3073435">
            <a:off x="7977981" y="2231591"/>
            <a:ext cx="118791" cy="80961"/>
          </a:xfrm>
          <a:custGeom>
            <a:avLst/>
            <a:gdLst/>
            <a:ahLst/>
            <a:cxnLst/>
            <a:rect l="l" t="t" r="r" b="b"/>
            <a:pathLst>
              <a:path w="3765" h="2566" extrusionOk="0">
                <a:moveTo>
                  <a:pt x="1772" y="0"/>
                </a:moveTo>
                <a:cubicBezTo>
                  <a:pt x="1702" y="0"/>
                  <a:pt x="1630" y="3"/>
                  <a:pt x="1554" y="10"/>
                </a:cubicBezTo>
                <a:cubicBezTo>
                  <a:pt x="0" y="10"/>
                  <a:pt x="179" y="2565"/>
                  <a:pt x="1370" y="2565"/>
                </a:cubicBezTo>
                <a:cubicBezTo>
                  <a:pt x="1390" y="2565"/>
                  <a:pt x="1411" y="2564"/>
                  <a:pt x="1432" y="2563"/>
                </a:cubicBezTo>
                <a:cubicBezTo>
                  <a:pt x="3195" y="2445"/>
                  <a:pt x="3765" y="0"/>
                  <a:pt x="1772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rot="-3073435">
            <a:off x="8053738" y="2604388"/>
            <a:ext cx="133936" cy="81908"/>
          </a:xfrm>
          <a:custGeom>
            <a:avLst/>
            <a:gdLst/>
            <a:ahLst/>
            <a:cxnLst/>
            <a:rect l="l" t="t" r="r" b="b"/>
            <a:pathLst>
              <a:path w="4245" h="2596" extrusionOk="0">
                <a:moveTo>
                  <a:pt x="2006" y="1"/>
                </a:moveTo>
                <a:cubicBezTo>
                  <a:pt x="1929" y="1"/>
                  <a:pt x="1848" y="3"/>
                  <a:pt x="1764" y="10"/>
                </a:cubicBezTo>
                <a:cubicBezTo>
                  <a:pt x="1" y="10"/>
                  <a:pt x="236" y="2595"/>
                  <a:pt x="1544" y="2595"/>
                </a:cubicBezTo>
                <a:cubicBezTo>
                  <a:pt x="1567" y="2595"/>
                  <a:pt x="1589" y="2595"/>
                  <a:pt x="1612" y="2593"/>
                </a:cubicBezTo>
                <a:cubicBezTo>
                  <a:pt x="3610" y="2476"/>
                  <a:pt x="4245" y="1"/>
                  <a:pt x="2006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rot="-3073435">
            <a:off x="8095207" y="2337854"/>
            <a:ext cx="186091" cy="191580"/>
          </a:xfrm>
          <a:custGeom>
            <a:avLst/>
            <a:gdLst/>
            <a:ahLst/>
            <a:cxnLst/>
            <a:rect l="l" t="t" r="r" b="b"/>
            <a:pathLst>
              <a:path w="5898" h="6072" extrusionOk="0">
                <a:moveTo>
                  <a:pt x="4347" y="1"/>
                </a:moveTo>
                <a:cubicBezTo>
                  <a:pt x="3504" y="1"/>
                  <a:pt x="2804" y="1145"/>
                  <a:pt x="1794" y="2548"/>
                </a:cubicBezTo>
                <a:lnTo>
                  <a:pt x="1794" y="2578"/>
                </a:lnTo>
                <a:cubicBezTo>
                  <a:pt x="1429" y="3004"/>
                  <a:pt x="1" y="5375"/>
                  <a:pt x="670" y="5922"/>
                </a:cubicBezTo>
                <a:cubicBezTo>
                  <a:pt x="789" y="6025"/>
                  <a:pt x="921" y="6071"/>
                  <a:pt x="1060" y="6071"/>
                </a:cubicBezTo>
                <a:cubicBezTo>
                  <a:pt x="1982" y="6071"/>
                  <a:pt x="3236" y="4065"/>
                  <a:pt x="3527" y="3642"/>
                </a:cubicBezTo>
                <a:cubicBezTo>
                  <a:pt x="3831" y="3156"/>
                  <a:pt x="5898" y="360"/>
                  <a:pt x="4560" y="25"/>
                </a:cubicBezTo>
                <a:cubicBezTo>
                  <a:pt x="4488" y="9"/>
                  <a:pt x="4417" y="1"/>
                  <a:pt x="4347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"/>
          <p:cNvSpPr txBox="1">
            <a:spLocks noGrp="1"/>
          </p:cNvSpPr>
          <p:nvPr>
            <p:ph type="title"/>
          </p:nvPr>
        </p:nvSpPr>
        <p:spPr>
          <a:xfrm>
            <a:off x="712350" y="445025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4"/>
          <p:cNvSpPr txBox="1">
            <a:spLocks noGrp="1"/>
          </p:cNvSpPr>
          <p:nvPr>
            <p:ph type="subTitle" idx="1"/>
          </p:nvPr>
        </p:nvSpPr>
        <p:spPr>
          <a:xfrm>
            <a:off x="709875" y="1033759"/>
            <a:ext cx="7719300" cy="3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490" name="Google Shape;490;p4"/>
          <p:cNvGrpSpPr/>
          <p:nvPr/>
        </p:nvGrpSpPr>
        <p:grpSpPr>
          <a:xfrm>
            <a:off x="85496" y="445033"/>
            <a:ext cx="382573" cy="377956"/>
            <a:chOff x="7366858" y="-248742"/>
            <a:chExt cx="382573" cy="377956"/>
          </a:xfrm>
        </p:grpSpPr>
        <p:sp>
          <p:nvSpPr>
            <p:cNvPr id="491" name="Google Shape;491;p4"/>
            <p:cNvSpPr/>
            <p:nvPr/>
          </p:nvSpPr>
          <p:spPr>
            <a:xfrm>
              <a:off x="7602369" y="41933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7473412" y="45587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7393436" y="-126891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7473011" y="-219835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7658497" y="-156922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7667048" y="-32301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7587554" y="-218189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7398415" y="-19092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7419332" y="-182738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7520587" y="-248742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7530744" y="56587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7674356" y="-104528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7643843" y="15114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7394922" y="-204257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7366858" y="-69880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7407127" y="27279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7632882" y="-218068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5" y="4416576"/>
            <a:ext cx="676626" cy="684897"/>
            <a:chOff x="-477020" y="6277501"/>
            <a:chExt cx="676626" cy="684897"/>
          </a:xfrm>
        </p:grpSpPr>
        <p:sp>
          <p:nvSpPr>
            <p:cNvPr id="509" name="Google Shape;509;p4"/>
            <p:cNvSpPr/>
            <p:nvPr/>
          </p:nvSpPr>
          <p:spPr>
            <a:xfrm rot="-3073258">
              <a:off x="46649" y="6616876"/>
              <a:ext cx="86446" cy="91194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 rot="-3073258">
              <a:off x="-74790" y="6778278"/>
              <a:ext cx="85165" cy="92096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 rot="-3073258">
              <a:off x="-375396" y="6705405"/>
              <a:ext cx="95656" cy="69309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 rot="-3073258">
              <a:off x="-399644" y="6520437"/>
              <a:ext cx="76904" cy="93615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 rot="-3073258">
              <a:off x="-147519" y="6348760"/>
              <a:ext cx="98172" cy="80418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 rot="-3073258">
              <a:off x="10674" y="6462022"/>
              <a:ext cx="98172" cy="7101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 rot="-3073258">
              <a:off x="-284184" y="6382189"/>
              <a:ext cx="77237" cy="94612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 rot="-3073258">
              <a:off x="-236108" y="6803745"/>
              <a:ext cx="101257" cy="7837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 rot="-3073258">
              <a:off x="-357348" y="6418054"/>
              <a:ext cx="453166" cy="397010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 rot="-3073258">
              <a:off x="-384983" y="6415582"/>
              <a:ext cx="110135" cy="114266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 rot="-3073258">
              <a:off x="1409" y="6704796"/>
              <a:ext cx="109802" cy="114503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 rot="-3073258">
              <a:off x="-64681" y="6369182"/>
              <a:ext cx="118300" cy="92618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 rot="-3073258">
              <a:off x="53490" y="6518499"/>
              <a:ext cx="129693" cy="104296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 rot="-3073258">
              <a:off x="-454662" y="6610827"/>
              <a:ext cx="119819" cy="114788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 rot="-3073258">
              <a:off x="-327823" y="6780987"/>
              <a:ext cx="121291" cy="9238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 rot="-3073258">
              <a:off x="-158828" y="6822951"/>
              <a:ext cx="118395" cy="114740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 rot="-3073258">
              <a:off x="-237408" y="6303035"/>
              <a:ext cx="121243" cy="116260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4"/>
          <p:cNvGrpSpPr/>
          <p:nvPr/>
        </p:nvGrpSpPr>
        <p:grpSpPr>
          <a:xfrm>
            <a:off x="8553108" y="4607383"/>
            <a:ext cx="382573" cy="377956"/>
            <a:chOff x="8170533" y="3006233"/>
            <a:chExt cx="382573" cy="377956"/>
          </a:xfrm>
        </p:grpSpPr>
        <p:sp>
          <p:nvSpPr>
            <p:cNvPr id="527" name="Google Shape;527;p4"/>
            <p:cNvSpPr/>
            <p:nvPr/>
          </p:nvSpPr>
          <p:spPr>
            <a:xfrm>
              <a:off x="8406044" y="3296908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8277087" y="3300562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8197111" y="3128084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8276686" y="303514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8462172" y="3098053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8470723" y="322267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8391229" y="3036786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8202090" y="3235883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8223007" y="3072237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8324262" y="3006233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8334419" y="3311562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8478031" y="3150447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8447518" y="3270089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8198597" y="3050718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8170533" y="318509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210802" y="3282254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8436557" y="3036907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4"/>
          <p:cNvGrpSpPr/>
          <p:nvPr/>
        </p:nvGrpSpPr>
        <p:grpSpPr>
          <a:xfrm>
            <a:off x="8644858" y="542396"/>
            <a:ext cx="382573" cy="377956"/>
            <a:chOff x="8109883" y="-1211154"/>
            <a:chExt cx="382573" cy="377956"/>
          </a:xfrm>
        </p:grpSpPr>
        <p:sp>
          <p:nvSpPr>
            <p:cNvPr id="545" name="Google Shape;545;p4"/>
            <p:cNvSpPr/>
            <p:nvPr/>
          </p:nvSpPr>
          <p:spPr>
            <a:xfrm>
              <a:off x="8345394" y="-920479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8216437" y="-916826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8136461" y="-1089304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8216036" y="-1182247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8401522" y="-111933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8410073" y="-99471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8330579" y="-118060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8141440" y="-98150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8162357" y="-114515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8263612" y="-1211154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8273769" y="-90582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8417381" y="-1066941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8386868" y="-947298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8137947" y="-116667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8109883" y="-1032293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8150152" y="-935133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8375907" y="-1180481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4"/>
          <p:cNvGrpSpPr/>
          <p:nvPr/>
        </p:nvGrpSpPr>
        <p:grpSpPr>
          <a:xfrm>
            <a:off x="8429146" y="1079233"/>
            <a:ext cx="382573" cy="377956"/>
            <a:chOff x="7151158" y="-203267"/>
            <a:chExt cx="382573" cy="377956"/>
          </a:xfrm>
        </p:grpSpPr>
        <p:sp>
          <p:nvSpPr>
            <p:cNvPr id="563" name="Google Shape;563;p4"/>
            <p:cNvSpPr/>
            <p:nvPr/>
          </p:nvSpPr>
          <p:spPr>
            <a:xfrm>
              <a:off x="7386669" y="87408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7257712" y="91062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7177736" y="-81416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7257311" y="-174360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7442797" y="-111447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7451348" y="1317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7371854" y="-172714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7182715" y="26383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7203632" y="-137263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7304887" y="-203267"/>
              <a:ext cx="70138" cy="72266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7315044" y="102062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7458656" y="-59053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7428143" y="60589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7179222" y="-158782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7151158" y="-24405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7191427" y="72754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7417182" y="-172593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9"/>
          <p:cNvGrpSpPr/>
          <p:nvPr/>
        </p:nvGrpSpPr>
        <p:grpSpPr>
          <a:xfrm>
            <a:off x="1115450" y="1735204"/>
            <a:ext cx="2418500" cy="2578500"/>
            <a:chOff x="1115450" y="1735204"/>
            <a:chExt cx="2418500" cy="2578500"/>
          </a:xfrm>
        </p:grpSpPr>
        <p:sp>
          <p:nvSpPr>
            <p:cNvPr id="996" name="Google Shape;996;p9"/>
            <p:cNvSpPr/>
            <p:nvPr/>
          </p:nvSpPr>
          <p:spPr>
            <a:xfrm flipH="1">
              <a:off x="1115450" y="1980629"/>
              <a:ext cx="2333050" cy="2333075"/>
            </a:xfrm>
            <a:custGeom>
              <a:avLst/>
              <a:gdLst/>
              <a:ahLst/>
              <a:cxnLst/>
              <a:rect l="l" t="t" r="r" b="b"/>
              <a:pathLst>
                <a:path w="93322" h="93323" extrusionOk="0">
                  <a:moveTo>
                    <a:pt x="46661" y="0"/>
                  </a:moveTo>
                  <a:cubicBezTo>
                    <a:pt x="20894" y="0"/>
                    <a:pt x="0" y="20895"/>
                    <a:pt x="0" y="46661"/>
                  </a:cubicBezTo>
                  <a:cubicBezTo>
                    <a:pt x="0" y="72428"/>
                    <a:pt x="20894" y="93322"/>
                    <a:pt x="46661" y="93322"/>
                  </a:cubicBezTo>
                  <a:cubicBezTo>
                    <a:pt x="72427" y="93322"/>
                    <a:pt x="93322" y="72428"/>
                    <a:pt x="93322" y="46661"/>
                  </a:cubicBezTo>
                  <a:cubicBezTo>
                    <a:pt x="93322" y="20895"/>
                    <a:pt x="72427" y="0"/>
                    <a:pt x="46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9"/>
            <p:cNvSpPr/>
            <p:nvPr/>
          </p:nvSpPr>
          <p:spPr>
            <a:xfrm flipH="1">
              <a:off x="1192400" y="1735204"/>
              <a:ext cx="2341550" cy="2456350"/>
            </a:xfrm>
            <a:custGeom>
              <a:avLst/>
              <a:gdLst/>
              <a:ahLst/>
              <a:cxnLst/>
              <a:rect l="l" t="t" r="r" b="b"/>
              <a:pathLst>
                <a:path w="93662" h="98254" extrusionOk="0">
                  <a:moveTo>
                    <a:pt x="53497" y="41474"/>
                  </a:moveTo>
                  <a:lnTo>
                    <a:pt x="54975" y="48746"/>
                  </a:lnTo>
                  <a:lnTo>
                    <a:pt x="49739" y="45716"/>
                  </a:lnTo>
                  <a:lnTo>
                    <a:pt x="53497" y="41474"/>
                  </a:lnTo>
                  <a:close/>
                  <a:moveTo>
                    <a:pt x="0" y="0"/>
                  </a:moveTo>
                  <a:lnTo>
                    <a:pt x="0" y="0"/>
                  </a:lnTo>
                  <a:cubicBezTo>
                    <a:pt x="2594" y="2473"/>
                    <a:pt x="5381" y="4703"/>
                    <a:pt x="8072" y="7030"/>
                  </a:cubicBezTo>
                  <a:cubicBezTo>
                    <a:pt x="8363" y="7175"/>
                    <a:pt x="9963" y="8799"/>
                    <a:pt x="10714" y="9211"/>
                  </a:cubicBezTo>
                  <a:cubicBezTo>
                    <a:pt x="10254" y="9720"/>
                    <a:pt x="9793" y="10229"/>
                    <a:pt x="9648" y="10714"/>
                  </a:cubicBezTo>
                  <a:cubicBezTo>
                    <a:pt x="9603" y="10695"/>
                    <a:pt x="9563" y="10684"/>
                    <a:pt x="9530" y="10684"/>
                  </a:cubicBezTo>
                  <a:cubicBezTo>
                    <a:pt x="9438" y="10684"/>
                    <a:pt x="9400" y="10767"/>
                    <a:pt x="9454" y="10981"/>
                  </a:cubicBezTo>
                  <a:cubicBezTo>
                    <a:pt x="9648" y="11054"/>
                    <a:pt x="10350" y="11781"/>
                    <a:pt x="10787" y="12072"/>
                  </a:cubicBezTo>
                  <a:cubicBezTo>
                    <a:pt x="10569" y="12338"/>
                    <a:pt x="10423" y="12653"/>
                    <a:pt x="10350" y="12993"/>
                  </a:cubicBezTo>
                  <a:cubicBezTo>
                    <a:pt x="10278" y="12993"/>
                    <a:pt x="10205" y="13090"/>
                    <a:pt x="10278" y="13138"/>
                  </a:cubicBezTo>
                  <a:cubicBezTo>
                    <a:pt x="16241" y="18641"/>
                    <a:pt x="22713" y="23634"/>
                    <a:pt x="28845" y="28967"/>
                  </a:cubicBezTo>
                  <a:cubicBezTo>
                    <a:pt x="29354" y="29354"/>
                    <a:pt x="29863" y="29766"/>
                    <a:pt x="30324" y="30203"/>
                  </a:cubicBezTo>
                  <a:cubicBezTo>
                    <a:pt x="29984" y="30106"/>
                    <a:pt x="29621" y="30057"/>
                    <a:pt x="29281" y="30057"/>
                  </a:cubicBezTo>
                  <a:lnTo>
                    <a:pt x="28991" y="30057"/>
                  </a:lnTo>
                  <a:lnTo>
                    <a:pt x="28966" y="30082"/>
                  </a:lnTo>
                  <a:cubicBezTo>
                    <a:pt x="28482" y="30130"/>
                    <a:pt x="27997" y="30300"/>
                    <a:pt x="27560" y="30566"/>
                  </a:cubicBezTo>
                  <a:cubicBezTo>
                    <a:pt x="26324" y="31366"/>
                    <a:pt x="25670" y="32869"/>
                    <a:pt x="25936" y="34323"/>
                  </a:cubicBezTo>
                  <a:cubicBezTo>
                    <a:pt x="26179" y="35923"/>
                    <a:pt x="27245" y="37329"/>
                    <a:pt x="28336" y="38468"/>
                  </a:cubicBezTo>
                  <a:cubicBezTo>
                    <a:pt x="29354" y="39559"/>
                    <a:pt x="30590" y="40383"/>
                    <a:pt x="31657" y="41401"/>
                  </a:cubicBezTo>
                  <a:lnTo>
                    <a:pt x="32675" y="42613"/>
                  </a:lnTo>
                  <a:lnTo>
                    <a:pt x="33645" y="43389"/>
                  </a:lnTo>
                  <a:cubicBezTo>
                    <a:pt x="34420" y="44165"/>
                    <a:pt x="35196" y="44916"/>
                    <a:pt x="36020" y="45643"/>
                  </a:cubicBezTo>
                  <a:cubicBezTo>
                    <a:pt x="36359" y="45958"/>
                    <a:pt x="36723" y="46249"/>
                    <a:pt x="37062" y="46564"/>
                  </a:cubicBezTo>
                  <a:cubicBezTo>
                    <a:pt x="36868" y="46467"/>
                    <a:pt x="36650" y="46395"/>
                    <a:pt x="36432" y="46346"/>
                  </a:cubicBezTo>
                  <a:cubicBezTo>
                    <a:pt x="36185" y="46303"/>
                    <a:pt x="35935" y="46281"/>
                    <a:pt x="35687" y="46281"/>
                  </a:cubicBezTo>
                  <a:cubicBezTo>
                    <a:pt x="35108" y="46281"/>
                    <a:pt x="34534" y="46400"/>
                    <a:pt x="34008" y="46637"/>
                  </a:cubicBezTo>
                  <a:cubicBezTo>
                    <a:pt x="32433" y="47364"/>
                    <a:pt x="31390" y="48916"/>
                    <a:pt x="31318" y="50661"/>
                  </a:cubicBezTo>
                  <a:cubicBezTo>
                    <a:pt x="31172" y="52551"/>
                    <a:pt x="31899" y="54369"/>
                    <a:pt x="32990" y="55897"/>
                  </a:cubicBezTo>
                  <a:cubicBezTo>
                    <a:pt x="33451" y="56503"/>
                    <a:pt x="33935" y="57060"/>
                    <a:pt x="34469" y="57618"/>
                  </a:cubicBezTo>
                  <a:cubicBezTo>
                    <a:pt x="34289" y="57608"/>
                    <a:pt x="34110" y="57603"/>
                    <a:pt x="33931" y="57603"/>
                  </a:cubicBezTo>
                  <a:cubicBezTo>
                    <a:pt x="33214" y="57603"/>
                    <a:pt x="32500" y="57681"/>
                    <a:pt x="31802" y="57836"/>
                  </a:cubicBezTo>
                  <a:cubicBezTo>
                    <a:pt x="30469" y="58102"/>
                    <a:pt x="29088" y="58781"/>
                    <a:pt x="28554" y="60163"/>
                  </a:cubicBezTo>
                  <a:cubicBezTo>
                    <a:pt x="28045" y="61520"/>
                    <a:pt x="28336" y="63193"/>
                    <a:pt x="28821" y="64526"/>
                  </a:cubicBezTo>
                  <a:cubicBezTo>
                    <a:pt x="29451" y="66029"/>
                    <a:pt x="30396" y="67386"/>
                    <a:pt x="31584" y="68501"/>
                  </a:cubicBezTo>
                  <a:cubicBezTo>
                    <a:pt x="32796" y="69689"/>
                    <a:pt x="34105" y="70780"/>
                    <a:pt x="35462" y="71798"/>
                  </a:cubicBezTo>
                  <a:cubicBezTo>
                    <a:pt x="36190" y="72355"/>
                    <a:pt x="36917" y="72888"/>
                    <a:pt x="37644" y="73397"/>
                  </a:cubicBezTo>
                  <a:cubicBezTo>
                    <a:pt x="38274" y="73858"/>
                    <a:pt x="38953" y="74294"/>
                    <a:pt x="39632" y="74682"/>
                  </a:cubicBezTo>
                  <a:cubicBezTo>
                    <a:pt x="39947" y="74832"/>
                    <a:pt x="40260" y="74899"/>
                    <a:pt x="40565" y="74899"/>
                  </a:cubicBezTo>
                  <a:cubicBezTo>
                    <a:pt x="41150" y="74899"/>
                    <a:pt x="41707" y="74652"/>
                    <a:pt x="42201" y="74270"/>
                  </a:cubicBezTo>
                  <a:cubicBezTo>
                    <a:pt x="42419" y="74173"/>
                    <a:pt x="42613" y="73979"/>
                    <a:pt x="42759" y="73761"/>
                  </a:cubicBezTo>
                  <a:cubicBezTo>
                    <a:pt x="42977" y="73882"/>
                    <a:pt x="43195" y="74003"/>
                    <a:pt x="43413" y="74125"/>
                  </a:cubicBezTo>
                  <a:cubicBezTo>
                    <a:pt x="43437" y="74173"/>
                    <a:pt x="43486" y="74222"/>
                    <a:pt x="43510" y="74270"/>
                  </a:cubicBezTo>
                  <a:cubicBezTo>
                    <a:pt x="43728" y="74512"/>
                    <a:pt x="43946" y="74755"/>
                    <a:pt x="44140" y="75021"/>
                  </a:cubicBezTo>
                  <a:cubicBezTo>
                    <a:pt x="44528" y="75506"/>
                    <a:pt x="44819" y="76088"/>
                    <a:pt x="45255" y="76549"/>
                  </a:cubicBezTo>
                  <a:cubicBezTo>
                    <a:pt x="45691" y="76985"/>
                    <a:pt x="46273" y="77324"/>
                    <a:pt x="46734" y="77761"/>
                  </a:cubicBezTo>
                  <a:cubicBezTo>
                    <a:pt x="47340" y="78318"/>
                    <a:pt x="47970" y="78851"/>
                    <a:pt x="48600" y="79409"/>
                  </a:cubicBezTo>
                  <a:cubicBezTo>
                    <a:pt x="51000" y="81542"/>
                    <a:pt x="53448" y="83602"/>
                    <a:pt x="55945" y="85614"/>
                  </a:cubicBezTo>
                  <a:cubicBezTo>
                    <a:pt x="58272" y="87481"/>
                    <a:pt x="60647" y="89395"/>
                    <a:pt x="63265" y="90850"/>
                  </a:cubicBezTo>
                  <a:cubicBezTo>
                    <a:pt x="65883" y="92304"/>
                    <a:pt x="68840" y="92813"/>
                    <a:pt x="71700" y="93759"/>
                  </a:cubicBezTo>
                  <a:cubicBezTo>
                    <a:pt x="73252" y="94268"/>
                    <a:pt x="74779" y="94898"/>
                    <a:pt x="76233" y="95625"/>
                  </a:cubicBezTo>
                  <a:cubicBezTo>
                    <a:pt x="77760" y="96401"/>
                    <a:pt x="79142" y="97322"/>
                    <a:pt x="80548" y="98219"/>
                  </a:cubicBezTo>
                  <a:cubicBezTo>
                    <a:pt x="80596" y="98243"/>
                    <a:pt x="80645" y="98254"/>
                    <a:pt x="80690" y="98254"/>
                  </a:cubicBezTo>
                  <a:cubicBezTo>
                    <a:pt x="80782" y="98254"/>
                    <a:pt x="80863" y="98211"/>
                    <a:pt x="80911" y="98146"/>
                  </a:cubicBezTo>
                  <a:lnTo>
                    <a:pt x="81008" y="98219"/>
                  </a:lnTo>
                  <a:lnTo>
                    <a:pt x="82051" y="96376"/>
                  </a:lnTo>
                  <a:cubicBezTo>
                    <a:pt x="82220" y="96522"/>
                    <a:pt x="82390" y="96692"/>
                    <a:pt x="82560" y="96861"/>
                  </a:cubicBezTo>
                  <a:cubicBezTo>
                    <a:pt x="82438" y="96522"/>
                    <a:pt x="82366" y="96182"/>
                    <a:pt x="82366" y="95819"/>
                  </a:cubicBezTo>
                  <a:lnTo>
                    <a:pt x="85299" y="90535"/>
                  </a:lnTo>
                  <a:cubicBezTo>
                    <a:pt x="85638" y="90704"/>
                    <a:pt x="85977" y="90874"/>
                    <a:pt x="86317" y="91019"/>
                  </a:cubicBezTo>
                  <a:cubicBezTo>
                    <a:pt x="86405" y="91093"/>
                    <a:pt x="86506" y="91126"/>
                    <a:pt x="86605" y="91126"/>
                  </a:cubicBezTo>
                  <a:cubicBezTo>
                    <a:pt x="86832" y="91126"/>
                    <a:pt x="87044" y="90950"/>
                    <a:pt x="87044" y="90680"/>
                  </a:cubicBezTo>
                  <a:cubicBezTo>
                    <a:pt x="87407" y="89614"/>
                    <a:pt x="87771" y="88571"/>
                    <a:pt x="88159" y="87505"/>
                  </a:cubicBezTo>
                  <a:cubicBezTo>
                    <a:pt x="88304" y="87165"/>
                    <a:pt x="88353" y="86778"/>
                    <a:pt x="88329" y="86390"/>
                  </a:cubicBezTo>
                  <a:cubicBezTo>
                    <a:pt x="88280" y="86147"/>
                    <a:pt x="88159" y="85905"/>
                    <a:pt x="87989" y="85711"/>
                  </a:cubicBezTo>
                  <a:lnTo>
                    <a:pt x="93661" y="75506"/>
                  </a:lnTo>
                  <a:cubicBezTo>
                    <a:pt x="93637" y="75482"/>
                    <a:pt x="93613" y="75482"/>
                    <a:pt x="93588" y="75458"/>
                  </a:cubicBezTo>
                  <a:cubicBezTo>
                    <a:pt x="93661" y="75385"/>
                    <a:pt x="93661" y="75264"/>
                    <a:pt x="93564" y="75215"/>
                  </a:cubicBezTo>
                  <a:cubicBezTo>
                    <a:pt x="89977" y="72185"/>
                    <a:pt x="87892" y="68065"/>
                    <a:pt x="85444" y="64138"/>
                  </a:cubicBezTo>
                  <a:cubicBezTo>
                    <a:pt x="83602" y="61229"/>
                    <a:pt x="81590" y="58442"/>
                    <a:pt x="79433" y="55775"/>
                  </a:cubicBezTo>
                  <a:cubicBezTo>
                    <a:pt x="79408" y="55751"/>
                    <a:pt x="79384" y="55727"/>
                    <a:pt x="79360" y="55703"/>
                  </a:cubicBezTo>
                  <a:cubicBezTo>
                    <a:pt x="79093" y="55363"/>
                    <a:pt x="78754" y="54951"/>
                    <a:pt x="78366" y="54515"/>
                  </a:cubicBezTo>
                  <a:cubicBezTo>
                    <a:pt x="77760" y="53812"/>
                    <a:pt x="77154" y="53109"/>
                    <a:pt x="76524" y="52430"/>
                  </a:cubicBezTo>
                  <a:cubicBezTo>
                    <a:pt x="75070" y="50782"/>
                    <a:pt x="73543" y="49231"/>
                    <a:pt x="71894" y="47776"/>
                  </a:cubicBezTo>
                  <a:cubicBezTo>
                    <a:pt x="67652" y="42880"/>
                    <a:pt x="64235" y="37305"/>
                    <a:pt x="59775" y="32602"/>
                  </a:cubicBezTo>
                  <a:lnTo>
                    <a:pt x="59750" y="32554"/>
                  </a:lnTo>
                  <a:cubicBezTo>
                    <a:pt x="59459" y="32239"/>
                    <a:pt x="59072" y="31851"/>
                    <a:pt x="58611" y="31415"/>
                  </a:cubicBezTo>
                  <a:cubicBezTo>
                    <a:pt x="56236" y="29039"/>
                    <a:pt x="53690" y="26858"/>
                    <a:pt x="51000" y="24846"/>
                  </a:cubicBezTo>
                  <a:cubicBezTo>
                    <a:pt x="50442" y="24410"/>
                    <a:pt x="49836" y="23997"/>
                    <a:pt x="49230" y="23634"/>
                  </a:cubicBezTo>
                  <a:cubicBezTo>
                    <a:pt x="48261" y="22979"/>
                    <a:pt x="47146" y="22470"/>
                    <a:pt x="46007" y="22204"/>
                  </a:cubicBezTo>
                  <a:cubicBezTo>
                    <a:pt x="44383" y="21452"/>
                    <a:pt x="42783" y="20604"/>
                    <a:pt x="41280" y="19659"/>
                  </a:cubicBezTo>
                  <a:cubicBezTo>
                    <a:pt x="40851" y="19401"/>
                    <a:pt x="40368" y="19289"/>
                    <a:pt x="39876" y="19289"/>
                  </a:cubicBezTo>
                  <a:cubicBezTo>
                    <a:pt x="38838" y="19289"/>
                    <a:pt x="37753" y="19785"/>
                    <a:pt x="37014" y="20458"/>
                  </a:cubicBezTo>
                  <a:cubicBezTo>
                    <a:pt x="35875" y="21380"/>
                    <a:pt x="35390" y="22907"/>
                    <a:pt x="35753" y="24337"/>
                  </a:cubicBezTo>
                  <a:cubicBezTo>
                    <a:pt x="35826" y="24676"/>
                    <a:pt x="35971" y="24991"/>
                    <a:pt x="36214" y="25258"/>
                  </a:cubicBezTo>
                  <a:cubicBezTo>
                    <a:pt x="30978" y="20798"/>
                    <a:pt x="25646" y="16386"/>
                    <a:pt x="20410" y="11902"/>
                  </a:cubicBezTo>
                  <a:cubicBezTo>
                    <a:pt x="18616" y="10448"/>
                    <a:pt x="16944" y="8799"/>
                    <a:pt x="15004" y="7515"/>
                  </a:cubicBezTo>
                  <a:cubicBezTo>
                    <a:pt x="14986" y="7509"/>
                    <a:pt x="14968" y="7506"/>
                    <a:pt x="14951" y="7506"/>
                  </a:cubicBezTo>
                  <a:cubicBezTo>
                    <a:pt x="14900" y="7506"/>
                    <a:pt x="14859" y="7533"/>
                    <a:pt x="14859" y="7587"/>
                  </a:cubicBezTo>
                  <a:cubicBezTo>
                    <a:pt x="14859" y="7539"/>
                    <a:pt x="14859" y="7515"/>
                    <a:pt x="14835" y="7466"/>
                  </a:cubicBezTo>
                  <a:cubicBezTo>
                    <a:pt x="14495" y="7757"/>
                    <a:pt x="14156" y="8048"/>
                    <a:pt x="13865" y="8387"/>
                  </a:cubicBezTo>
                  <a:cubicBezTo>
                    <a:pt x="13462" y="8022"/>
                    <a:pt x="12709" y="7232"/>
                    <a:pt x="12438" y="7232"/>
                  </a:cubicBezTo>
                  <a:cubicBezTo>
                    <a:pt x="12366" y="7232"/>
                    <a:pt x="12328" y="7287"/>
                    <a:pt x="12338" y="7418"/>
                  </a:cubicBezTo>
                  <a:cubicBezTo>
                    <a:pt x="12334" y="7417"/>
                    <a:pt x="12330" y="7417"/>
                    <a:pt x="12325" y="7417"/>
                  </a:cubicBezTo>
                  <a:cubicBezTo>
                    <a:pt x="12083" y="7417"/>
                    <a:pt x="11729" y="8075"/>
                    <a:pt x="11562" y="8218"/>
                  </a:cubicBezTo>
                  <a:cubicBezTo>
                    <a:pt x="11369" y="8484"/>
                    <a:pt x="11175" y="8727"/>
                    <a:pt x="10956" y="8969"/>
                  </a:cubicBezTo>
                  <a:cubicBezTo>
                    <a:pt x="7393" y="5963"/>
                    <a:pt x="3685" y="257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9"/>
            <p:cNvSpPr/>
            <p:nvPr/>
          </p:nvSpPr>
          <p:spPr>
            <a:xfrm flipH="1">
              <a:off x="1193025" y="2224679"/>
              <a:ext cx="1695550" cy="1966000"/>
            </a:xfrm>
            <a:custGeom>
              <a:avLst/>
              <a:gdLst/>
              <a:ahLst/>
              <a:cxnLst/>
              <a:rect l="l" t="t" r="r" b="b"/>
              <a:pathLst>
                <a:path w="67822" h="78640" extrusionOk="0">
                  <a:moveTo>
                    <a:pt x="13319" y="0"/>
                  </a:moveTo>
                  <a:cubicBezTo>
                    <a:pt x="13252" y="0"/>
                    <a:pt x="13183" y="2"/>
                    <a:pt x="13114" y="7"/>
                  </a:cubicBezTo>
                  <a:cubicBezTo>
                    <a:pt x="11199" y="152"/>
                    <a:pt x="9841" y="3473"/>
                    <a:pt x="9963" y="4758"/>
                  </a:cubicBezTo>
                  <a:cubicBezTo>
                    <a:pt x="10060" y="6042"/>
                    <a:pt x="13283" y="8151"/>
                    <a:pt x="12847" y="8660"/>
                  </a:cubicBezTo>
                  <a:lnTo>
                    <a:pt x="14956" y="6261"/>
                  </a:lnTo>
                  <a:lnTo>
                    <a:pt x="15732" y="7085"/>
                  </a:lnTo>
                  <a:lnTo>
                    <a:pt x="13380" y="9484"/>
                  </a:lnTo>
                  <a:cubicBezTo>
                    <a:pt x="13380" y="9484"/>
                    <a:pt x="14374" y="10284"/>
                    <a:pt x="15489" y="11084"/>
                  </a:cubicBezTo>
                  <a:cubicBezTo>
                    <a:pt x="15957" y="11427"/>
                    <a:pt x="16362" y="11525"/>
                    <a:pt x="16672" y="11525"/>
                  </a:cubicBezTo>
                  <a:cubicBezTo>
                    <a:pt x="17086" y="11525"/>
                    <a:pt x="17331" y="11351"/>
                    <a:pt x="17331" y="11351"/>
                  </a:cubicBezTo>
                  <a:cubicBezTo>
                    <a:pt x="17331" y="11351"/>
                    <a:pt x="22179" y="18308"/>
                    <a:pt x="24894" y="18477"/>
                  </a:cubicBezTo>
                  <a:cubicBezTo>
                    <a:pt x="25815" y="20635"/>
                    <a:pt x="28094" y="21992"/>
                    <a:pt x="28094" y="21992"/>
                  </a:cubicBezTo>
                  <a:cubicBezTo>
                    <a:pt x="28094" y="21992"/>
                    <a:pt x="28094" y="24028"/>
                    <a:pt x="28118" y="25386"/>
                  </a:cubicBezTo>
                  <a:cubicBezTo>
                    <a:pt x="28166" y="26743"/>
                    <a:pt x="28869" y="29167"/>
                    <a:pt x="28869" y="29167"/>
                  </a:cubicBezTo>
                  <a:lnTo>
                    <a:pt x="23900" y="26185"/>
                  </a:lnTo>
                  <a:lnTo>
                    <a:pt x="9405" y="14575"/>
                  </a:lnTo>
                  <a:lnTo>
                    <a:pt x="8169" y="15714"/>
                  </a:lnTo>
                  <a:lnTo>
                    <a:pt x="7442" y="15350"/>
                  </a:lnTo>
                  <a:lnTo>
                    <a:pt x="8629" y="13751"/>
                  </a:lnTo>
                  <a:cubicBezTo>
                    <a:pt x="8629" y="13751"/>
                    <a:pt x="6642" y="12030"/>
                    <a:pt x="6496" y="11715"/>
                  </a:cubicBezTo>
                  <a:cubicBezTo>
                    <a:pt x="6395" y="11479"/>
                    <a:pt x="4939" y="10846"/>
                    <a:pt x="3491" y="10846"/>
                  </a:cubicBezTo>
                  <a:cubicBezTo>
                    <a:pt x="2852" y="10846"/>
                    <a:pt x="2216" y="10969"/>
                    <a:pt x="1697" y="11302"/>
                  </a:cubicBezTo>
                  <a:cubicBezTo>
                    <a:pt x="0" y="12393"/>
                    <a:pt x="121" y="14744"/>
                    <a:pt x="994" y="16490"/>
                  </a:cubicBezTo>
                  <a:cubicBezTo>
                    <a:pt x="1867" y="18211"/>
                    <a:pt x="5721" y="21410"/>
                    <a:pt x="5721" y="21410"/>
                  </a:cubicBezTo>
                  <a:lnTo>
                    <a:pt x="12144" y="27422"/>
                  </a:lnTo>
                  <a:cubicBezTo>
                    <a:pt x="12144" y="27422"/>
                    <a:pt x="11210" y="27119"/>
                    <a:pt x="10070" y="27119"/>
                  </a:cubicBezTo>
                  <a:cubicBezTo>
                    <a:pt x="8953" y="27119"/>
                    <a:pt x="7639" y="27409"/>
                    <a:pt x="6811" y="28561"/>
                  </a:cubicBezTo>
                  <a:cubicBezTo>
                    <a:pt x="5139" y="30888"/>
                    <a:pt x="5793" y="33991"/>
                    <a:pt x="6860" y="35348"/>
                  </a:cubicBezTo>
                  <a:cubicBezTo>
                    <a:pt x="7902" y="36730"/>
                    <a:pt x="9454" y="38475"/>
                    <a:pt x="9454" y="38475"/>
                  </a:cubicBezTo>
                  <a:cubicBezTo>
                    <a:pt x="9454" y="38475"/>
                    <a:pt x="8841" y="38362"/>
                    <a:pt x="7983" y="38362"/>
                  </a:cubicBezTo>
                  <a:cubicBezTo>
                    <a:pt x="6696" y="38362"/>
                    <a:pt x="4858" y="38615"/>
                    <a:pt x="3709" y="39881"/>
                  </a:cubicBezTo>
                  <a:cubicBezTo>
                    <a:pt x="1770" y="42014"/>
                    <a:pt x="3006" y="44947"/>
                    <a:pt x="5478" y="47759"/>
                  </a:cubicBezTo>
                  <a:cubicBezTo>
                    <a:pt x="7951" y="50595"/>
                    <a:pt x="11829" y="53794"/>
                    <a:pt x="14301" y="54667"/>
                  </a:cubicBezTo>
                  <a:cubicBezTo>
                    <a:pt x="14769" y="54826"/>
                    <a:pt x="15161" y="54890"/>
                    <a:pt x="15491" y="54890"/>
                  </a:cubicBezTo>
                  <a:cubicBezTo>
                    <a:pt x="16921" y="54890"/>
                    <a:pt x="17162" y="53673"/>
                    <a:pt x="17162" y="53673"/>
                  </a:cubicBezTo>
                  <a:cubicBezTo>
                    <a:pt x="17162" y="53673"/>
                    <a:pt x="19440" y="56073"/>
                    <a:pt x="21282" y="57697"/>
                  </a:cubicBezTo>
                  <a:cubicBezTo>
                    <a:pt x="23125" y="59321"/>
                    <a:pt x="27851" y="64169"/>
                    <a:pt x="30857" y="65793"/>
                  </a:cubicBezTo>
                  <a:cubicBezTo>
                    <a:pt x="33863" y="67417"/>
                    <a:pt x="37450" y="71247"/>
                    <a:pt x="43413" y="72798"/>
                  </a:cubicBezTo>
                  <a:cubicBezTo>
                    <a:pt x="49376" y="74349"/>
                    <a:pt x="55193" y="78640"/>
                    <a:pt x="55193" y="78640"/>
                  </a:cubicBezTo>
                  <a:lnTo>
                    <a:pt x="67822" y="55951"/>
                  </a:lnTo>
                  <a:cubicBezTo>
                    <a:pt x="67822" y="55951"/>
                    <a:pt x="65131" y="53940"/>
                    <a:pt x="63362" y="51734"/>
                  </a:cubicBezTo>
                  <a:cubicBezTo>
                    <a:pt x="61617" y="49528"/>
                    <a:pt x="55605" y="38766"/>
                    <a:pt x="53545" y="36124"/>
                  </a:cubicBezTo>
                  <a:cubicBezTo>
                    <a:pt x="51460" y="33482"/>
                    <a:pt x="46055" y="28173"/>
                    <a:pt x="43704" y="25943"/>
                  </a:cubicBezTo>
                  <a:cubicBezTo>
                    <a:pt x="41377" y="23737"/>
                    <a:pt x="35802" y="15108"/>
                    <a:pt x="33911" y="12975"/>
                  </a:cubicBezTo>
                  <a:cubicBezTo>
                    <a:pt x="31996" y="10818"/>
                    <a:pt x="25161" y="5267"/>
                    <a:pt x="23391" y="4055"/>
                  </a:cubicBezTo>
                  <a:cubicBezTo>
                    <a:pt x="21597" y="2843"/>
                    <a:pt x="20434" y="2746"/>
                    <a:pt x="18374" y="2116"/>
                  </a:cubicBezTo>
                  <a:cubicBezTo>
                    <a:pt x="16365" y="1508"/>
                    <a:pt x="15121" y="0"/>
                    <a:pt x="133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9"/>
            <p:cNvSpPr/>
            <p:nvPr/>
          </p:nvSpPr>
          <p:spPr>
            <a:xfrm flipH="1">
              <a:off x="1325125" y="2632054"/>
              <a:ext cx="866575" cy="1380950"/>
            </a:xfrm>
            <a:custGeom>
              <a:avLst/>
              <a:gdLst/>
              <a:ahLst/>
              <a:cxnLst/>
              <a:rect l="l" t="t" r="r" b="b"/>
              <a:pathLst>
                <a:path w="34663" h="55238" extrusionOk="0">
                  <a:moveTo>
                    <a:pt x="3321" y="1"/>
                  </a:moveTo>
                  <a:cubicBezTo>
                    <a:pt x="1673" y="970"/>
                    <a:pt x="655" y="2813"/>
                    <a:pt x="340" y="4727"/>
                  </a:cubicBezTo>
                  <a:cubicBezTo>
                    <a:pt x="0" y="6618"/>
                    <a:pt x="316" y="8557"/>
                    <a:pt x="800" y="10424"/>
                  </a:cubicBezTo>
                  <a:cubicBezTo>
                    <a:pt x="2424" y="16702"/>
                    <a:pt x="5963" y="22301"/>
                    <a:pt x="10957" y="26470"/>
                  </a:cubicBezTo>
                  <a:cubicBezTo>
                    <a:pt x="10278" y="29209"/>
                    <a:pt x="10520" y="32094"/>
                    <a:pt x="10932" y="34881"/>
                  </a:cubicBezTo>
                  <a:cubicBezTo>
                    <a:pt x="11223" y="36893"/>
                    <a:pt x="11611" y="38929"/>
                    <a:pt x="12435" y="40796"/>
                  </a:cubicBezTo>
                  <a:cubicBezTo>
                    <a:pt x="14859" y="46225"/>
                    <a:pt x="20555" y="49328"/>
                    <a:pt x="25888" y="51946"/>
                  </a:cubicBezTo>
                  <a:cubicBezTo>
                    <a:pt x="28118" y="53037"/>
                    <a:pt x="30348" y="54103"/>
                    <a:pt x="32602" y="55145"/>
                  </a:cubicBezTo>
                  <a:cubicBezTo>
                    <a:pt x="32707" y="55198"/>
                    <a:pt x="32812" y="55238"/>
                    <a:pt x="32917" y="55238"/>
                  </a:cubicBezTo>
                  <a:cubicBezTo>
                    <a:pt x="32957" y="55238"/>
                    <a:pt x="32998" y="55232"/>
                    <a:pt x="33039" y="55218"/>
                  </a:cubicBezTo>
                  <a:cubicBezTo>
                    <a:pt x="33208" y="55170"/>
                    <a:pt x="33281" y="54976"/>
                    <a:pt x="33354" y="54806"/>
                  </a:cubicBezTo>
                  <a:lnTo>
                    <a:pt x="34445" y="51631"/>
                  </a:lnTo>
                  <a:cubicBezTo>
                    <a:pt x="34590" y="51291"/>
                    <a:pt x="34663" y="50904"/>
                    <a:pt x="34639" y="50516"/>
                  </a:cubicBezTo>
                  <a:cubicBezTo>
                    <a:pt x="34517" y="49886"/>
                    <a:pt x="33936" y="49498"/>
                    <a:pt x="33402" y="49134"/>
                  </a:cubicBezTo>
                  <a:cubicBezTo>
                    <a:pt x="27318" y="45013"/>
                    <a:pt x="24070" y="37984"/>
                    <a:pt x="20555" y="31536"/>
                  </a:cubicBezTo>
                  <a:cubicBezTo>
                    <a:pt x="20192" y="30785"/>
                    <a:pt x="19731" y="30106"/>
                    <a:pt x="19174" y="29500"/>
                  </a:cubicBezTo>
                  <a:cubicBezTo>
                    <a:pt x="18471" y="28773"/>
                    <a:pt x="17550" y="28337"/>
                    <a:pt x="16677" y="27828"/>
                  </a:cubicBezTo>
                  <a:lnTo>
                    <a:pt x="16629" y="27803"/>
                  </a:lnTo>
                  <a:cubicBezTo>
                    <a:pt x="15926" y="27367"/>
                    <a:pt x="15223" y="26882"/>
                    <a:pt x="14568" y="26349"/>
                  </a:cubicBezTo>
                  <a:cubicBezTo>
                    <a:pt x="14011" y="25888"/>
                    <a:pt x="13308" y="25379"/>
                    <a:pt x="12944" y="24749"/>
                  </a:cubicBezTo>
                  <a:cubicBezTo>
                    <a:pt x="12678" y="24289"/>
                    <a:pt x="12581" y="23755"/>
                    <a:pt x="12266" y="23319"/>
                  </a:cubicBezTo>
                  <a:cubicBezTo>
                    <a:pt x="11248" y="21744"/>
                    <a:pt x="9987" y="20313"/>
                    <a:pt x="8824" y="18859"/>
                  </a:cubicBezTo>
                  <a:cubicBezTo>
                    <a:pt x="7466" y="17187"/>
                    <a:pt x="6206" y="15441"/>
                    <a:pt x="5042" y="13623"/>
                  </a:cubicBezTo>
                  <a:cubicBezTo>
                    <a:pt x="2982" y="10230"/>
                    <a:pt x="1576" y="6206"/>
                    <a:pt x="2255" y="2304"/>
                  </a:cubicBezTo>
                  <a:cubicBezTo>
                    <a:pt x="2279" y="1916"/>
                    <a:pt x="2424" y="1528"/>
                    <a:pt x="2691" y="1237"/>
                  </a:cubicBezTo>
                  <a:cubicBezTo>
                    <a:pt x="2839" y="1062"/>
                    <a:pt x="3046" y="977"/>
                    <a:pt x="3256" y="977"/>
                  </a:cubicBezTo>
                  <a:cubicBezTo>
                    <a:pt x="3424" y="977"/>
                    <a:pt x="3593" y="1032"/>
                    <a:pt x="3733" y="1140"/>
                  </a:cubicBezTo>
                  <a:lnTo>
                    <a:pt x="33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9"/>
            <p:cNvSpPr/>
            <p:nvPr/>
          </p:nvSpPr>
          <p:spPr>
            <a:xfrm flipH="1">
              <a:off x="2143200" y="2282404"/>
              <a:ext cx="486025" cy="500575"/>
            </a:xfrm>
            <a:custGeom>
              <a:avLst/>
              <a:gdLst/>
              <a:ahLst/>
              <a:cxnLst/>
              <a:rect l="l" t="t" r="r" b="b"/>
              <a:pathLst>
                <a:path w="19441" h="20023" extrusionOk="0">
                  <a:moveTo>
                    <a:pt x="2691" y="1"/>
                  </a:moveTo>
                  <a:cubicBezTo>
                    <a:pt x="2546" y="1"/>
                    <a:pt x="2400" y="25"/>
                    <a:pt x="2279" y="73"/>
                  </a:cubicBezTo>
                  <a:cubicBezTo>
                    <a:pt x="776" y="776"/>
                    <a:pt x="1" y="2449"/>
                    <a:pt x="461" y="4049"/>
                  </a:cubicBezTo>
                  <a:lnTo>
                    <a:pt x="2934" y="5697"/>
                  </a:lnTo>
                  <a:cubicBezTo>
                    <a:pt x="2837" y="5988"/>
                    <a:pt x="2715" y="6303"/>
                    <a:pt x="2619" y="6594"/>
                  </a:cubicBezTo>
                  <a:cubicBezTo>
                    <a:pt x="3370" y="5915"/>
                    <a:pt x="3976" y="5091"/>
                    <a:pt x="4388" y="4170"/>
                  </a:cubicBezTo>
                  <a:lnTo>
                    <a:pt x="5164" y="4848"/>
                  </a:lnTo>
                  <a:cubicBezTo>
                    <a:pt x="4655" y="5745"/>
                    <a:pt x="4024" y="6569"/>
                    <a:pt x="3297" y="7321"/>
                  </a:cubicBezTo>
                  <a:cubicBezTo>
                    <a:pt x="3661" y="8072"/>
                    <a:pt x="4388" y="8557"/>
                    <a:pt x="5188" y="8654"/>
                  </a:cubicBezTo>
                  <a:cubicBezTo>
                    <a:pt x="5503" y="8654"/>
                    <a:pt x="5794" y="8678"/>
                    <a:pt x="6109" y="8751"/>
                  </a:cubicBezTo>
                  <a:cubicBezTo>
                    <a:pt x="6400" y="8872"/>
                    <a:pt x="6642" y="9042"/>
                    <a:pt x="6860" y="9284"/>
                  </a:cubicBezTo>
                  <a:cubicBezTo>
                    <a:pt x="8678" y="11054"/>
                    <a:pt x="10496" y="12823"/>
                    <a:pt x="12290" y="14617"/>
                  </a:cubicBezTo>
                  <a:lnTo>
                    <a:pt x="14447" y="16726"/>
                  </a:lnTo>
                  <a:cubicBezTo>
                    <a:pt x="15587" y="17938"/>
                    <a:pt x="16847" y="19029"/>
                    <a:pt x="18204" y="20022"/>
                  </a:cubicBezTo>
                  <a:cubicBezTo>
                    <a:pt x="18204" y="18374"/>
                    <a:pt x="18641" y="16774"/>
                    <a:pt x="19441" y="15344"/>
                  </a:cubicBezTo>
                  <a:cubicBezTo>
                    <a:pt x="19101" y="13914"/>
                    <a:pt x="17598" y="13163"/>
                    <a:pt x="16338" y="12460"/>
                  </a:cubicBezTo>
                  <a:cubicBezTo>
                    <a:pt x="14326" y="11296"/>
                    <a:pt x="12532" y="9793"/>
                    <a:pt x="11102" y="7975"/>
                  </a:cubicBezTo>
                  <a:cubicBezTo>
                    <a:pt x="10593" y="7369"/>
                    <a:pt x="10181" y="6400"/>
                    <a:pt x="10787" y="5915"/>
                  </a:cubicBezTo>
                  <a:cubicBezTo>
                    <a:pt x="7806" y="5042"/>
                    <a:pt x="5212" y="3176"/>
                    <a:pt x="3467" y="631"/>
                  </a:cubicBezTo>
                  <a:cubicBezTo>
                    <a:pt x="3273" y="340"/>
                    <a:pt x="3031" y="1"/>
                    <a:pt x="26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9"/>
            <p:cNvSpPr/>
            <p:nvPr/>
          </p:nvSpPr>
          <p:spPr>
            <a:xfrm flipH="1">
              <a:off x="2098350" y="2555504"/>
              <a:ext cx="761150" cy="628025"/>
            </a:xfrm>
            <a:custGeom>
              <a:avLst/>
              <a:gdLst/>
              <a:ahLst/>
              <a:cxnLst/>
              <a:rect l="l" t="t" r="r" b="b"/>
              <a:pathLst>
                <a:path w="30446" h="25121" extrusionOk="0">
                  <a:moveTo>
                    <a:pt x="1636" y="1"/>
                  </a:moveTo>
                  <a:cubicBezTo>
                    <a:pt x="1071" y="1"/>
                    <a:pt x="496" y="449"/>
                    <a:pt x="267" y="1002"/>
                  </a:cubicBezTo>
                  <a:cubicBezTo>
                    <a:pt x="1" y="1705"/>
                    <a:pt x="122" y="2505"/>
                    <a:pt x="243" y="3257"/>
                  </a:cubicBezTo>
                  <a:lnTo>
                    <a:pt x="5697" y="9801"/>
                  </a:lnTo>
                  <a:cubicBezTo>
                    <a:pt x="12023" y="14892"/>
                    <a:pt x="18350" y="20006"/>
                    <a:pt x="24676" y="25121"/>
                  </a:cubicBezTo>
                  <a:lnTo>
                    <a:pt x="30445" y="20830"/>
                  </a:lnTo>
                  <a:cubicBezTo>
                    <a:pt x="29209" y="18309"/>
                    <a:pt x="27731" y="15570"/>
                    <a:pt x="25088" y="14601"/>
                  </a:cubicBezTo>
                  <a:lnTo>
                    <a:pt x="25088" y="14601"/>
                  </a:lnTo>
                  <a:cubicBezTo>
                    <a:pt x="25646" y="15716"/>
                    <a:pt x="25888" y="16976"/>
                    <a:pt x="25791" y="18237"/>
                  </a:cubicBezTo>
                  <a:cubicBezTo>
                    <a:pt x="25619" y="18255"/>
                    <a:pt x="25448" y="18263"/>
                    <a:pt x="25278" y="18263"/>
                  </a:cubicBezTo>
                  <a:cubicBezTo>
                    <a:pt x="23384" y="18263"/>
                    <a:pt x="21597" y="17201"/>
                    <a:pt x="19974" y="16201"/>
                  </a:cubicBezTo>
                  <a:lnTo>
                    <a:pt x="18592" y="15328"/>
                  </a:lnTo>
                  <a:cubicBezTo>
                    <a:pt x="17502" y="14649"/>
                    <a:pt x="16411" y="13971"/>
                    <a:pt x="15393" y="13219"/>
                  </a:cubicBezTo>
                  <a:cubicBezTo>
                    <a:pt x="13502" y="11765"/>
                    <a:pt x="11733" y="10165"/>
                    <a:pt x="10109" y="8420"/>
                  </a:cubicBezTo>
                  <a:cubicBezTo>
                    <a:pt x="9503" y="7789"/>
                    <a:pt x="8872" y="6990"/>
                    <a:pt x="9066" y="6141"/>
                  </a:cubicBezTo>
                  <a:lnTo>
                    <a:pt x="9066" y="6141"/>
                  </a:lnTo>
                  <a:cubicBezTo>
                    <a:pt x="8822" y="6235"/>
                    <a:pt x="8567" y="6277"/>
                    <a:pt x="8311" y="6277"/>
                  </a:cubicBezTo>
                  <a:cubicBezTo>
                    <a:pt x="7703" y="6277"/>
                    <a:pt x="7088" y="6039"/>
                    <a:pt x="6594" y="5681"/>
                  </a:cubicBezTo>
                  <a:cubicBezTo>
                    <a:pt x="5915" y="5147"/>
                    <a:pt x="5333" y="4493"/>
                    <a:pt x="4873" y="3741"/>
                  </a:cubicBezTo>
                  <a:lnTo>
                    <a:pt x="2788" y="833"/>
                  </a:lnTo>
                  <a:cubicBezTo>
                    <a:pt x="2619" y="542"/>
                    <a:pt x="2376" y="299"/>
                    <a:pt x="2085" y="106"/>
                  </a:cubicBezTo>
                  <a:cubicBezTo>
                    <a:pt x="1941" y="33"/>
                    <a:pt x="1789" y="1"/>
                    <a:pt x="1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9"/>
            <p:cNvSpPr/>
            <p:nvPr/>
          </p:nvSpPr>
          <p:spPr>
            <a:xfrm flipH="1">
              <a:off x="2176525" y="2486579"/>
              <a:ext cx="639350" cy="520000"/>
            </a:xfrm>
            <a:custGeom>
              <a:avLst/>
              <a:gdLst/>
              <a:ahLst/>
              <a:cxnLst/>
              <a:rect l="l" t="t" r="r" b="b"/>
              <a:pathLst>
                <a:path w="25574" h="20800" extrusionOk="0">
                  <a:moveTo>
                    <a:pt x="372" y="0"/>
                  </a:moveTo>
                  <a:cubicBezTo>
                    <a:pt x="338" y="0"/>
                    <a:pt x="303" y="1"/>
                    <a:pt x="268" y="2"/>
                  </a:cubicBezTo>
                  <a:lnTo>
                    <a:pt x="1" y="439"/>
                  </a:lnTo>
                  <a:cubicBezTo>
                    <a:pt x="1213" y="1287"/>
                    <a:pt x="2352" y="2208"/>
                    <a:pt x="3467" y="3153"/>
                  </a:cubicBezTo>
                  <a:cubicBezTo>
                    <a:pt x="3685" y="3323"/>
                    <a:pt x="3879" y="3541"/>
                    <a:pt x="3976" y="3784"/>
                  </a:cubicBezTo>
                  <a:cubicBezTo>
                    <a:pt x="4170" y="4341"/>
                    <a:pt x="3710" y="4971"/>
                    <a:pt x="3903" y="5529"/>
                  </a:cubicBezTo>
                  <a:cubicBezTo>
                    <a:pt x="4007" y="5922"/>
                    <a:pt x="4318" y="6099"/>
                    <a:pt x="4633" y="6099"/>
                  </a:cubicBezTo>
                  <a:cubicBezTo>
                    <a:pt x="5056" y="6099"/>
                    <a:pt x="5486" y="5780"/>
                    <a:pt x="5431" y="5238"/>
                  </a:cubicBezTo>
                  <a:lnTo>
                    <a:pt x="5431" y="5238"/>
                  </a:lnTo>
                  <a:lnTo>
                    <a:pt x="18326" y="16267"/>
                  </a:lnTo>
                  <a:cubicBezTo>
                    <a:pt x="18762" y="16631"/>
                    <a:pt x="19223" y="17067"/>
                    <a:pt x="19223" y="17624"/>
                  </a:cubicBezTo>
                  <a:cubicBezTo>
                    <a:pt x="19448" y="17437"/>
                    <a:pt x="19705" y="17361"/>
                    <a:pt x="19975" y="17361"/>
                  </a:cubicBezTo>
                  <a:cubicBezTo>
                    <a:pt x="20579" y="17361"/>
                    <a:pt x="21249" y="17741"/>
                    <a:pt x="21768" y="18109"/>
                  </a:cubicBezTo>
                  <a:lnTo>
                    <a:pt x="25525" y="20800"/>
                  </a:lnTo>
                  <a:cubicBezTo>
                    <a:pt x="25573" y="19588"/>
                    <a:pt x="24919" y="18449"/>
                    <a:pt x="24046" y="17600"/>
                  </a:cubicBezTo>
                  <a:cubicBezTo>
                    <a:pt x="23198" y="16752"/>
                    <a:pt x="22131" y="16170"/>
                    <a:pt x="21089" y="15540"/>
                  </a:cubicBezTo>
                  <a:cubicBezTo>
                    <a:pt x="15660" y="12316"/>
                    <a:pt x="10812" y="8244"/>
                    <a:pt x="5988" y="4196"/>
                  </a:cubicBezTo>
                  <a:cubicBezTo>
                    <a:pt x="5624" y="4559"/>
                    <a:pt x="5285" y="4947"/>
                    <a:pt x="4946" y="5335"/>
                  </a:cubicBezTo>
                  <a:cubicBezTo>
                    <a:pt x="4994" y="4729"/>
                    <a:pt x="5261" y="4171"/>
                    <a:pt x="5673" y="3735"/>
                  </a:cubicBezTo>
                  <a:cubicBezTo>
                    <a:pt x="3597" y="2972"/>
                    <a:pt x="2555" y="0"/>
                    <a:pt x="3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9"/>
            <p:cNvSpPr/>
            <p:nvPr/>
          </p:nvSpPr>
          <p:spPr>
            <a:xfrm flipH="1">
              <a:off x="2337725" y="2996254"/>
              <a:ext cx="390875" cy="388575"/>
            </a:xfrm>
            <a:custGeom>
              <a:avLst/>
              <a:gdLst/>
              <a:ahLst/>
              <a:cxnLst/>
              <a:rect l="l" t="t" r="r" b="b"/>
              <a:pathLst>
                <a:path w="15635" h="15543" extrusionOk="0">
                  <a:moveTo>
                    <a:pt x="994" y="1"/>
                  </a:moveTo>
                  <a:cubicBezTo>
                    <a:pt x="122" y="1479"/>
                    <a:pt x="0" y="3297"/>
                    <a:pt x="703" y="4873"/>
                  </a:cubicBezTo>
                  <a:lnTo>
                    <a:pt x="8436" y="12193"/>
                  </a:lnTo>
                  <a:cubicBezTo>
                    <a:pt x="9284" y="13405"/>
                    <a:pt x="10181" y="14666"/>
                    <a:pt x="11538" y="15272"/>
                  </a:cubicBezTo>
                  <a:cubicBezTo>
                    <a:pt x="11944" y="15453"/>
                    <a:pt x="12399" y="15543"/>
                    <a:pt x="12851" y="15543"/>
                  </a:cubicBezTo>
                  <a:cubicBezTo>
                    <a:pt x="13912" y="15543"/>
                    <a:pt x="14955" y="15046"/>
                    <a:pt x="15295" y="14060"/>
                  </a:cubicBezTo>
                  <a:cubicBezTo>
                    <a:pt x="15635" y="13138"/>
                    <a:pt x="15223" y="12072"/>
                    <a:pt x="14641" y="11248"/>
                  </a:cubicBezTo>
                  <a:cubicBezTo>
                    <a:pt x="12629" y="8315"/>
                    <a:pt x="8848" y="7297"/>
                    <a:pt x="5963" y="5188"/>
                  </a:cubicBezTo>
                  <a:cubicBezTo>
                    <a:pt x="4024" y="3782"/>
                    <a:pt x="2497" y="1867"/>
                    <a:pt x="9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9"/>
            <p:cNvSpPr/>
            <p:nvPr/>
          </p:nvSpPr>
          <p:spPr>
            <a:xfrm flipH="1">
              <a:off x="2488600" y="3262879"/>
              <a:ext cx="327275" cy="339950"/>
            </a:xfrm>
            <a:custGeom>
              <a:avLst/>
              <a:gdLst/>
              <a:ahLst/>
              <a:cxnLst/>
              <a:rect l="l" t="t" r="r" b="b"/>
              <a:pathLst>
                <a:path w="13091" h="13598" extrusionOk="0">
                  <a:moveTo>
                    <a:pt x="2533" y="0"/>
                  </a:moveTo>
                  <a:cubicBezTo>
                    <a:pt x="2395" y="0"/>
                    <a:pt x="2259" y="27"/>
                    <a:pt x="2134" y="74"/>
                  </a:cubicBezTo>
                  <a:cubicBezTo>
                    <a:pt x="680" y="655"/>
                    <a:pt x="1" y="2352"/>
                    <a:pt x="680" y="3758"/>
                  </a:cubicBezTo>
                  <a:lnTo>
                    <a:pt x="3370" y="7103"/>
                  </a:lnTo>
                  <a:lnTo>
                    <a:pt x="6982" y="10472"/>
                  </a:lnTo>
                  <a:cubicBezTo>
                    <a:pt x="8364" y="11757"/>
                    <a:pt x="9818" y="13090"/>
                    <a:pt x="11636" y="13527"/>
                  </a:cubicBezTo>
                  <a:cubicBezTo>
                    <a:pt x="11801" y="13570"/>
                    <a:pt x="11982" y="13598"/>
                    <a:pt x="12157" y="13598"/>
                  </a:cubicBezTo>
                  <a:cubicBezTo>
                    <a:pt x="12470" y="13598"/>
                    <a:pt x="12765" y="13509"/>
                    <a:pt x="12921" y="13260"/>
                  </a:cubicBezTo>
                  <a:cubicBezTo>
                    <a:pt x="13066" y="12969"/>
                    <a:pt x="13090" y="12678"/>
                    <a:pt x="12993" y="12387"/>
                  </a:cubicBezTo>
                  <a:cubicBezTo>
                    <a:pt x="12605" y="10497"/>
                    <a:pt x="11200" y="8994"/>
                    <a:pt x="9721" y="7733"/>
                  </a:cubicBezTo>
                  <a:cubicBezTo>
                    <a:pt x="7394" y="5722"/>
                    <a:pt x="4679" y="3904"/>
                    <a:pt x="3540" y="1043"/>
                  </a:cubicBezTo>
                  <a:cubicBezTo>
                    <a:pt x="3370" y="631"/>
                    <a:pt x="3176" y="146"/>
                    <a:pt x="2764" y="25"/>
                  </a:cubicBezTo>
                  <a:cubicBezTo>
                    <a:pt x="2687" y="8"/>
                    <a:pt x="2610" y="0"/>
                    <a:pt x="25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9"/>
            <p:cNvSpPr/>
            <p:nvPr/>
          </p:nvSpPr>
          <p:spPr>
            <a:xfrm flipH="1">
              <a:off x="1417825" y="2966554"/>
              <a:ext cx="1278050" cy="1190200"/>
            </a:xfrm>
            <a:custGeom>
              <a:avLst/>
              <a:gdLst/>
              <a:ahLst/>
              <a:cxnLst/>
              <a:rect l="l" t="t" r="r" b="b"/>
              <a:pathLst>
                <a:path w="51122" h="47608" extrusionOk="0">
                  <a:moveTo>
                    <a:pt x="0" y="11248"/>
                  </a:moveTo>
                  <a:lnTo>
                    <a:pt x="0" y="11248"/>
                  </a:lnTo>
                  <a:cubicBezTo>
                    <a:pt x="90" y="11290"/>
                    <a:pt x="183" y="11319"/>
                    <a:pt x="277" y="11337"/>
                  </a:cubicBezTo>
                  <a:lnTo>
                    <a:pt x="277" y="11337"/>
                  </a:lnTo>
                  <a:cubicBezTo>
                    <a:pt x="186" y="11305"/>
                    <a:pt x="94" y="11275"/>
                    <a:pt x="0" y="11248"/>
                  </a:cubicBezTo>
                  <a:close/>
                  <a:moveTo>
                    <a:pt x="6836" y="1"/>
                  </a:moveTo>
                  <a:lnTo>
                    <a:pt x="7296" y="1286"/>
                  </a:lnTo>
                  <a:cubicBezTo>
                    <a:pt x="8702" y="2546"/>
                    <a:pt x="9817" y="4122"/>
                    <a:pt x="10908" y="5673"/>
                  </a:cubicBezTo>
                  <a:lnTo>
                    <a:pt x="14156" y="10303"/>
                  </a:lnTo>
                  <a:cubicBezTo>
                    <a:pt x="14738" y="11103"/>
                    <a:pt x="15320" y="11951"/>
                    <a:pt x="15586" y="12921"/>
                  </a:cubicBezTo>
                  <a:cubicBezTo>
                    <a:pt x="15853" y="13890"/>
                    <a:pt x="15707" y="15029"/>
                    <a:pt x="14980" y="15708"/>
                  </a:cubicBezTo>
                  <a:cubicBezTo>
                    <a:pt x="14498" y="16180"/>
                    <a:pt x="13880" y="16361"/>
                    <a:pt x="13220" y="16361"/>
                  </a:cubicBezTo>
                  <a:cubicBezTo>
                    <a:pt x="12322" y="16361"/>
                    <a:pt x="11344" y="16027"/>
                    <a:pt x="10520" y="15635"/>
                  </a:cubicBezTo>
                  <a:cubicBezTo>
                    <a:pt x="7418" y="14084"/>
                    <a:pt x="4727" y="11806"/>
                    <a:pt x="2061" y="9576"/>
                  </a:cubicBezTo>
                  <a:lnTo>
                    <a:pt x="2061" y="9576"/>
                  </a:lnTo>
                  <a:cubicBezTo>
                    <a:pt x="2263" y="10467"/>
                    <a:pt x="1382" y="11358"/>
                    <a:pt x="507" y="11358"/>
                  </a:cubicBezTo>
                  <a:cubicBezTo>
                    <a:pt x="430" y="11358"/>
                    <a:pt x="353" y="11351"/>
                    <a:pt x="277" y="11337"/>
                  </a:cubicBezTo>
                  <a:lnTo>
                    <a:pt x="277" y="11337"/>
                  </a:lnTo>
                  <a:cubicBezTo>
                    <a:pt x="1797" y="11866"/>
                    <a:pt x="3023" y="12985"/>
                    <a:pt x="3709" y="14472"/>
                  </a:cubicBezTo>
                  <a:cubicBezTo>
                    <a:pt x="3079" y="14763"/>
                    <a:pt x="2400" y="14908"/>
                    <a:pt x="1721" y="14957"/>
                  </a:cubicBezTo>
                  <a:cubicBezTo>
                    <a:pt x="4969" y="15732"/>
                    <a:pt x="7684" y="18011"/>
                    <a:pt x="9017" y="21089"/>
                  </a:cubicBezTo>
                  <a:cubicBezTo>
                    <a:pt x="9454" y="22132"/>
                    <a:pt x="9648" y="23513"/>
                    <a:pt x="8823" y="24289"/>
                  </a:cubicBezTo>
                  <a:cubicBezTo>
                    <a:pt x="13502" y="26737"/>
                    <a:pt x="17259" y="30567"/>
                    <a:pt x="21210" y="34082"/>
                  </a:cubicBezTo>
                  <a:cubicBezTo>
                    <a:pt x="25137" y="37621"/>
                    <a:pt x="29524" y="40966"/>
                    <a:pt x="34687" y="42081"/>
                  </a:cubicBezTo>
                  <a:cubicBezTo>
                    <a:pt x="36990" y="42590"/>
                    <a:pt x="39389" y="42614"/>
                    <a:pt x="41668" y="43196"/>
                  </a:cubicBezTo>
                  <a:cubicBezTo>
                    <a:pt x="44504" y="43923"/>
                    <a:pt x="47049" y="45450"/>
                    <a:pt x="49012" y="47607"/>
                  </a:cubicBezTo>
                  <a:cubicBezTo>
                    <a:pt x="48212" y="45256"/>
                    <a:pt x="50006" y="42929"/>
                    <a:pt x="50951" y="40626"/>
                  </a:cubicBezTo>
                  <a:cubicBezTo>
                    <a:pt x="51073" y="40408"/>
                    <a:pt x="51121" y="40141"/>
                    <a:pt x="51073" y="39875"/>
                  </a:cubicBezTo>
                  <a:cubicBezTo>
                    <a:pt x="50951" y="39608"/>
                    <a:pt x="50733" y="39390"/>
                    <a:pt x="50467" y="39269"/>
                  </a:cubicBezTo>
                  <a:cubicBezTo>
                    <a:pt x="47437" y="37427"/>
                    <a:pt x="44358" y="35584"/>
                    <a:pt x="41692" y="33233"/>
                  </a:cubicBezTo>
                  <a:cubicBezTo>
                    <a:pt x="36893" y="28991"/>
                    <a:pt x="33693" y="23247"/>
                    <a:pt x="32578" y="16944"/>
                  </a:cubicBezTo>
                  <a:cubicBezTo>
                    <a:pt x="32336" y="15587"/>
                    <a:pt x="32190" y="14205"/>
                    <a:pt x="31511" y="12993"/>
                  </a:cubicBezTo>
                  <a:cubicBezTo>
                    <a:pt x="31027" y="12242"/>
                    <a:pt x="30469" y="11539"/>
                    <a:pt x="29815" y="10933"/>
                  </a:cubicBezTo>
                  <a:cubicBezTo>
                    <a:pt x="27682" y="8679"/>
                    <a:pt x="25791" y="6182"/>
                    <a:pt x="24215" y="3491"/>
                  </a:cubicBezTo>
                  <a:lnTo>
                    <a:pt x="19149" y="8339"/>
                  </a:lnTo>
                  <a:cubicBezTo>
                    <a:pt x="18980" y="8533"/>
                    <a:pt x="18762" y="8654"/>
                    <a:pt x="18543" y="8727"/>
                  </a:cubicBezTo>
                  <a:cubicBezTo>
                    <a:pt x="18228" y="8727"/>
                    <a:pt x="17937" y="8630"/>
                    <a:pt x="17695" y="8412"/>
                  </a:cubicBezTo>
                  <a:cubicBezTo>
                    <a:pt x="13914" y="5794"/>
                    <a:pt x="11175" y="1601"/>
                    <a:pt x="6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9"/>
            <p:cNvSpPr/>
            <p:nvPr/>
          </p:nvSpPr>
          <p:spPr>
            <a:xfrm flipH="1">
              <a:off x="2907350" y="1950579"/>
              <a:ext cx="303000" cy="257325"/>
            </a:xfrm>
            <a:custGeom>
              <a:avLst/>
              <a:gdLst/>
              <a:ahLst/>
              <a:cxnLst/>
              <a:rect l="l" t="t" r="r" b="b"/>
              <a:pathLst>
                <a:path w="12120" h="10293" extrusionOk="0">
                  <a:moveTo>
                    <a:pt x="1881" y="0"/>
                  </a:moveTo>
                  <a:cubicBezTo>
                    <a:pt x="1279" y="0"/>
                    <a:pt x="274" y="1225"/>
                    <a:pt x="0" y="1590"/>
                  </a:cubicBezTo>
                  <a:cubicBezTo>
                    <a:pt x="0" y="1590"/>
                    <a:pt x="629" y="1330"/>
                    <a:pt x="1311" y="1330"/>
                  </a:cubicBezTo>
                  <a:cubicBezTo>
                    <a:pt x="1691" y="1330"/>
                    <a:pt x="2087" y="1411"/>
                    <a:pt x="2400" y="1663"/>
                  </a:cubicBezTo>
                  <a:cubicBezTo>
                    <a:pt x="3248" y="2366"/>
                    <a:pt x="10908" y="10292"/>
                    <a:pt x="10908" y="10292"/>
                  </a:cubicBezTo>
                  <a:lnTo>
                    <a:pt x="12120" y="8911"/>
                  </a:lnTo>
                  <a:cubicBezTo>
                    <a:pt x="12120" y="8911"/>
                    <a:pt x="2569" y="184"/>
                    <a:pt x="1988" y="15"/>
                  </a:cubicBezTo>
                  <a:cubicBezTo>
                    <a:pt x="1954" y="5"/>
                    <a:pt x="1918" y="0"/>
                    <a:pt x="1881" y="0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9"/>
            <p:cNvSpPr/>
            <p:nvPr/>
          </p:nvSpPr>
          <p:spPr>
            <a:xfrm flipH="1">
              <a:off x="2977625" y="2021829"/>
              <a:ext cx="290300" cy="272125"/>
            </a:xfrm>
            <a:custGeom>
              <a:avLst/>
              <a:gdLst/>
              <a:ahLst/>
              <a:cxnLst/>
              <a:rect l="l" t="t" r="r" b="b"/>
              <a:pathLst>
                <a:path w="11612" h="10885" extrusionOk="0">
                  <a:moveTo>
                    <a:pt x="970" y="1"/>
                  </a:moveTo>
                  <a:lnTo>
                    <a:pt x="0" y="1576"/>
                  </a:lnTo>
                  <a:lnTo>
                    <a:pt x="10738" y="10884"/>
                  </a:lnTo>
                  <a:lnTo>
                    <a:pt x="11611" y="9430"/>
                  </a:lnTo>
                  <a:lnTo>
                    <a:pt x="11611" y="9430"/>
                  </a:lnTo>
                  <a:cubicBezTo>
                    <a:pt x="11611" y="9430"/>
                    <a:pt x="11433" y="9574"/>
                    <a:pt x="11098" y="9574"/>
                  </a:cubicBezTo>
                  <a:cubicBezTo>
                    <a:pt x="10804" y="9574"/>
                    <a:pt x="10388" y="9462"/>
                    <a:pt x="9866" y="9042"/>
                  </a:cubicBezTo>
                  <a:cubicBezTo>
                    <a:pt x="8751" y="8145"/>
                    <a:pt x="1940" y="2861"/>
                    <a:pt x="1479" y="1770"/>
                  </a:cubicBezTo>
                  <a:cubicBezTo>
                    <a:pt x="1237" y="1213"/>
                    <a:pt x="1067" y="607"/>
                    <a:pt x="970" y="1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9"/>
            <p:cNvSpPr/>
            <p:nvPr/>
          </p:nvSpPr>
          <p:spPr>
            <a:xfrm flipH="1">
              <a:off x="2946125" y="2003504"/>
              <a:ext cx="297575" cy="260750"/>
            </a:xfrm>
            <a:custGeom>
              <a:avLst/>
              <a:gdLst/>
              <a:ahLst/>
              <a:cxnLst/>
              <a:rect l="l" t="t" r="r" b="b"/>
              <a:pathLst>
                <a:path w="11903" h="10430" extrusionOk="0">
                  <a:moveTo>
                    <a:pt x="989" y="0"/>
                  </a:moveTo>
                  <a:cubicBezTo>
                    <a:pt x="776" y="0"/>
                    <a:pt x="579" y="217"/>
                    <a:pt x="1" y="734"/>
                  </a:cubicBezTo>
                  <a:cubicBezTo>
                    <a:pt x="1" y="734"/>
                    <a:pt x="49" y="1534"/>
                    <a:pt x="922" y="3133"/>
                  </a:cubicBezTo>
                  <a:cubicBezTo>
                    <a:pt x="1770" y="4757"/>
                    <a:pt x="5237" y="6309"/>
                    <a:pt x="7273" y="8466"/>
                  </a:cubicBezTo>
                  <a:cubicBezTo>
                    <a:pt x="8680" y="9940"/>
                    <a:pt x="9443" y="10429"/>
                    <a:pt x="9986" y="10429"/>
                  </a:cubicBezTo>
                  <a:cubicBezTo>
                    <a:pt x="10238" y="10429"/>
                    <a:pt x="10442" y="10324"/>
                    <a:pt x="10642" y="10163"/>
                  </a:cubicBezTo>
                  <a:cubicBezTo>
                    <a:pt x="11030" y="9823"/>
                    <a:pt x="11442" y="9508"/>
                    <a:pt x="11902" y="9217"/>
                  </a:cubicBezTo>
                  <a:cubicBezTo>
                    <a:pt x="11902" y="9217"/>
                    <a:pt x="3225" y="1194"/>
                    <a:pt x="2013" y="540"/>
                  </a:cubicBezTo>
                  <a:cubicBezTo>
                    <a:pt x="1416" y="205"/>
                    <a:pt x="1195" y="0"/>
                    <a:pt x="9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9"/>
            <p:cNvSpPr/>
            <p:nvPr/>
          </p:nvSpPr>
          <p:spPr>
            <a:xfrm flipH="1">
              <a:off x="3201850" y="1935779"/>
              <a:ext cx="66675" cy="61225"/>
            </a:xfrm>
            <a:custGeom>
              <a:avLst/>
              <a:gdLst/>
              <a:ahLst/>
              <a:cxnLst/>
              <a:rect l="l" t="t" r="r" b="b"/>
              <a:pathLst>
                <a:path w="2667" h="2449" extrusionOk="0">
                  <a:moveTo>
                    <a:pt x="1406" y="1"/>
                  </a:moveTo>
                  <a:lnTo>
                    <a:pt x="0" y="1746"/>
                  </a:lnTo>
                  <a:lnTo>
                    <a:pt x="1891" y="2449"/>
                  </a:lnTo>
                  <a:lnTo>
                    <a:pt x="2666" y="1237"/>
                  </a:lnTo>
                  <a:lnTo>
                    <a:pt x="1406" y="1"/>
                  </a:ln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9"/>
            <p:cNvSpPr/>
            <p:nvPr/>
          </p:nvSpPr>
          <p:spPr>
            <a:xfrm flipH="1">
              <a:off x="3221250" y="1979404"/>
              <a:ext cx="72725" cy="65050"/>
            </a:xfrm>
            <a:custGeom>
              <a:avLst/>
              <a:gdLst/>
              <a:ahLst/>
              <a:cxnLst/>
              <a:rect l="l" t="t" r="r" b="b"/>
              <a:pathLst>
                <a:path w="2909" h="2602" extrusionOk="0">
                  <a:moveTo>
                    <a:pt x="1018" y="1"/>
                  </a:moveTo>
                  <a:lnTo>
                    <a:pt x="0" y="1019"/>
                  </a:lnTo>
                  <a:cubicBezTo>
                    <a:pt x="0" y="1019"/>
                    <a:pt x="1236" y="2231"/>
                    <a:pt x="1406" y="2570"/>
                  </a:cubicBezTo>
                  <a:cubicBezTo>
                    <a:pt x="1416" y="2591"/>
                    <a:pt x="1431" y="2601"/>
                    <a:pt x="1451" y="2601"/>
                  </a:cubicBezTo>
                  <a:cubicBezTo>
                    <a:pt x="1728" y="2601"/>
                    <a:pt x="2909" y="704"/>
                    <a:pt x="2909" y="704"/>
                  </a:cubicBezTo>
                  <a:lnTo>
                    <a:pt x="1018" y="1"/>
                  </a:lnTo>
                  <a:close/>
                </a:path>
              </a:pathLst>
            </a:custGeom>
            <a:solidFill>
              <a:srgbClr val="DA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9"/>
            <p:cNvSpPr/>
            <p:nvPr/>
          </p:nvSpPr>
          <p:spPr>
            <a:xfrm flipH="1">
              <a:off x="2613450" y="2252704"/>
              <a:ext cx="349050" cy="304850"/>
            </a:xfrm>
            <a:custGeom>
              <a:avLst/>
              <a:gdLst/>
              <a:ahLst/>
              <a:cxnLst/>
              <a:rect l="l" t="t" r="r" b="b"/>
              <a:pathLst>
                <a:path w="13962" h="12194" extrusionOk="0">
                  <a:moveTo>
                    <a:pt x="2085" y="1"/>
                  </a:moveTo>
                  <a:lnTo>
                    <a:pt x="0" y="2740"/>
                  </a:lnTo>
                  <a:lnTo>
                    <a:pt x="12338" y="12193"/>
                  </a:lnTo>
                  <a:lnTo>
                    <a:pt x="13962" y="10303"/>
                  </a:lnTo>
                  <a:lnTo>
                    <a:pt x="2691" y="413"/>
                  </a:lnTo>
                  <a:lnTo>
                    <a:pt x="2085" y="1"/>
                  </a:ln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9"/>
            <p:cNvSpPr/>
            <p:nvPr/>
          </p:nvSpPr>
          <p:spPr>
            <a:xfrm flipH="1">
              <a:off x="2587375" y="2203629"/>
              <a:ext cx="307875" cy="286050"/>
            </a:xfrm>
            <a:custGeom>
              <a:avLst/>
              <a:gdLst/>
              <a:ahLst/>
              <a:cxnLst/>
              <a:rect l="l" t="t" r="r" b="b"/>
              <a:pathLst>
                <a:path w="12315" h="11442" extrusionOk="0">
                  <a:moveTo>
                    <a:pt x="994" y="0"/>
                  </a:moveTo>
                  <a:lnTo>
                    <a:pt x="1" y="1334"/>
                  </a:lnTo>
                  <a:lnTo>
                    <a:pt x="11635" y="11441"/>
                  </a:lnTo>
                  <a:lnTo>
                    <a:pt x="12314" y="10472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9"/>
            <p:cNvSpPr/>
            <p:nvPr/>
          </p:nvSpPr>
          <p:spPr>
            <a:xfrm flipH="1">
              <a:off x="2214100" y="2490254"/>
              <a:ext cx="374525" cy="328475"/>
            </a:xfrm>
            <a:custGeom>
              <a:avLst/>
              <a:gdLst/>
              <a:ahLst/>
              <a:cxnLst/>
              <a:rect l="l" t="t" r="r" b="b"/>
              <a:pathLst>
                <a:path w="14981" h="13139" extrusionOk="0">
                  <a:moveTo>
                    <a:pt x="1285" y="1"/>
                  </a:moveTo>
                  <a:lnTo>
                    <a:pt x="1" y="801"/>
                  </a:lnTo>
                  <a:lnTo>
                    <a:pt x="14253" y="13139"/>
                  </a:lnTo>
                  <a:lnTo>
                    <a:pt x="14981" y="12484"/>
                  </a:lnTo>
                  <a:cubicBezTo>
                    <a:pt x="14981" y="12484"/>
                    <a:pt x="1552" y="316"/>
                    <a:pt x="1285" y="1"/>
                  </a:cubicBezTo>
                  <a:close/>
                </a:path>
              </a:pathLst>
            </a:custGeom>
            <a:solidFill>
              <a:srgbClr val="F0E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9"/>
            <p:cNvSpPr/>
            <p:nvPr/>
          </p:nvSpPr>
          <p:spPr>
            <a:xfrm flipH="1">
              <a:off x="2249250" y="2510254"/>
              <a:ext cx="389675" cy="335150"/>
            </a:xfrm>
            <a:custGeom>
              <a:avLst/>
              <a:gdLst/>
              <a:ahLst/>
              <a:cxnLst/>
              <a:rect l="l" t="t" r="r" b="b"/>
              <a:pathLst>
                <a:path w="15587" h="13406" extrusionOk="0">
                  <a:moveTo>
                    <a:pt x="2013" y="1"/>
                  </a:moveTo>
                  <a:lnTo>
                    <a:pt x="2013" y="1"/>
                  </a:lnTo>
                  <a:cubicBezTo>
                    <a:pt x="2207" y="679"/>
                    <a:pt x="1" y="2497"/>
                    <a:pt x="1" y="2497"/>
                  </a:cubicBezTo>
                  <a:lnTo>
                    <a:pt x="14544" y="13405"/>
                  </a:lnTo>
                  <a:lnTo>
                    <a:pt x="15587" y="12387"/>
                  </a:lnTo>
                  <a:lnTo>
                    <a:pt x="2013" y="1"/>
                  </a:lnTo>
                  <a:close/>
                </a:path>
              </a:pathLst>
            </a:custGeom>
            <a:solidFill>
              <a:srgbClr val="DA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9"/>
            <p:cNvSpPr/>
            <p:nvPr/>
          </p:nvSpPr>
          <p:spPr>
            <a:xfrm flipH="1">
              <a:off x="3155800" y="1922454"/>
              <a:ext cx="120000" cy="138175"/>
            </a:xfrm>
            <a:custGeom>
              <a:avLst/>
              <a:gdLst/>
              <a:ahLst/>
              <a:cxnLst/>
              <a:rect l="l" t="t" r="r" b="b"/>
              <a:pathLst>
                <a:path w="4800" h="5527" extrusionOk="0">
                  <a:moveTo>
                    <a:pt x="4533" y="0"/>
                  </a:moveTo>
                  <a:lnTo>
                    <a:pt x="4533" y="0"/>
                  </a:lnTo>
                  <a:cubicBezTo>
                    <a:pt x="3563" y="703"/>
                    <a:pt x="2836" y="1746"/>
                    <a:pt x="2085" y="2667"/>
                  </a:cubicBezTo>
                  <a:cubicBezTo>
                    <a:pt x="1479" y="3588"/>
                    <a:pt x="146" y="4557"/>
                    <a:pt x="0" y="5527"/>
                  </a:cubicBezTo>
                  <a:cubicBezTo>
                    <a:pt x="970" y="4848"/>
                    <a:pt x="1624" y="3806"/>
                    <a:pt x="2424" y="2958"/>
                  </a:cubicBezTo>
                  <a:cubicBezTo>
                    <a:pt x="2933" y="2255"/>
                    <a:pt x="4800" y="655"/>
                    <a:pt x="4533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9"/>
            <p:cNvSpPr/>
            <p:nvPr/>
          </p:nvSpPr>
          <p:spPr>
            <a:xfrm flipH="1">
              <a:off x="2555600" y="1922779"/>
              <a:ext cx="607825" cy="511125"/>
            </a:xfrm>
            <a:custGeom>
              <a:avLst/>
              <a:gdLst/>
              <a:ahLst/>
              <a:cxnLst/>
              <a:rect l="l" t="t" r="r" b="b"/>
              <a:pathLst>
                <a:path w="24313" h="20445" extrusionOk="0">
                  <a:moveTo>
                    <a:pt x="138" y="1"/>
                  </a:moveTo>
                  <a:cubicBezTo>
                    <a:pt x="60" y="1"/>
                    <a:pt x="1" y="100"/>
                    <a:pt x="62" y="181"/>
                  </a:cubicBezTo>
                  <a:cubicBezTo>
                    <a:pt x="6025" y="5684"/>
                    <a:pt x="12473" y="10677"/>
                    <a:pt x="18630" y="15985"/>
                  </a:cubicBezTo>
                  <a:cubicBezTo>
                    <a:pt x="19210" y="16308"/>
                    <a:pt x="23453" y="20445"/>
                    <a:pt x="24184" y="20445"/>
                  </a:cubicBezTo>
                  <a:cubicBezTo>
                    <a:pt x="24277" y="20445"/>
                    <a:pt x="24313" y="20378"/>
                    <a:pt x="24277" y="20227"/>
                  </a:cubicBezTo>
                  <a:cubicBezTo>
                    <a:pt x="18121" y="14895"/>
                    <a:pt x="11794" y="9707"/>
                    <a:pt x="5589" y="4399"/>
                  </a:cubicBezTo>
                  <a:cubicBezTo>
                    <a:pt x="3771" y="2945"/>
                    <a:pt x="2123" y="1296"/>
                    <a:pt x="183" y="12"/>
                  </a:cubicBezTo>
                  <a:cubicBezTo>
                    <a:pt x="168" y="4"/>
                    <a:pt x="153" y="1"/>
                    <a:pt x="13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9"/>
            <p:cNvSpPr/>
            <p:nvPr/>
          </p:nvSpPr>
          <p:spPr>
            <a:xfrm flipH="1">
              <a:off x="2670725" y="2059129"/>
              <a:ext cx="607825" cy="511125"/>
            </a:xfrm>
            <a:custGeom>
              <a:avLst/>
              <a:gdLst/>
              <a:ahLst/>
              <a:cxnLst/>
              <a:rect l="l" t="t" r="r" b="b"/>
              <a:pathLst>
                <a:path w="24313" h="20445" extrusionOk="0">
                  <a:moveTo>
                    <a:pt x="138" y="0"/>
                  </a:moveTo>
                  <a:cubicBezTo>
                    <a:pt x="60" y="0"/>
                    <a:pt x="0" y="99"/>
                    <a:pt x="62" y="181"/>
                  </a:cubicBezTo>
                  <a:cubicBezTo>
                    <a:pt x="6025" y="5684"/>
                    <a:pt x="12497" y="10677"/>
                    <a:pt x="18629" y="15985"/>
                  </a:cubicBezTo>
                  <a:cubicBezTo>
                    <a:pt x="19210" y="16308"/>
                    <a:pt x="23452" y="20445"/>
                    <a:pt x="24183" y="20445"/>
                  </a:cubicBezTo>
                  <a:cubicBezTo>
                    <a:pt x="24276" y="20445"/>
                    <a:pt x="24312" y="20378"/>
                    <a:pt x="24277" y="20227"/>
                  </a:cubicBezTo>
                  <a:cubicBezTo>
                    <a:pt x="18096" y="14895"/>
                    <a:pt x="11794" y="9707"/>
                    <a:pt x="5588" y="4399"/>
                  </a:cubicBezTo>
                  <a:cubicBezTo>
                    <a:pt x="3770" y="2944"/>
                    <a:pt x="2122" y="1296"/>
                    <a:pt x="183" y="11"/>
                  </a:cubicBezTo>
                  <a:cubicBezTo>
                    <a:pt x="168" y="4"/>
                    <a:pt x="153" y="0"/>
                    <a:pt x="138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9"/>
            <p:cNvSpPr/>
            <p:nvPr/>
          </p:nvSpPr>
          <p:spPr>
            <a:xfrm flipH="1">
              <a:off x="3254350" y="2001904"/>
              <a:ext cx="44575" cy="38300"/>
            </a:xfrm>
            <a:custGeom>
              <a:avLst/>
              <a:gdLst/>
              <a:ahLst/>
              <a:cxnLst/>
              <a:rect l="l" t="t" r="r" b="b"/>
              <a:pathLst>
                <a:path w="1783" h="1532" extrusionOk="0">
                  <a:moveTo>
                    <a:pt x="128" y="1"/>
                  </a:moveTo>
                  <a:cubicBezTo>
                    <a:pt x="37" y="1"/>
                    <a:pt x="1" y="89"/>
                    <a:pt x="53" y="313"/>
                  </a:cubicBezTo>
                  <a:cubicBezTo>
                    <a:pt x="287" y="411"/>
                    <a:pt x="1356" y="1532"/>
                    <a:pt x="1673" y="1532"/>
                  </a:cubicBezTo>
                  <a:cubicBezTo>
                    <a:pt x="1750" y="1532"/>
                    <a:pt x="1782" y="1467"/>
                    <a:pt x="1749" y="1307"/>
                  </a:cubicBezTo>
                  <a:cubicBezTo>
                    <a:pt x="1540" y="1192"/>
                    <a:pt x="463" y="1"/>
                    <a:pt x="12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9"/>
            <p:cNvSpPr/>
            <p:nvPr/>
          </p:nvSpPr>
          <p:spPr>
            <a:xfrm flipH="1">
              <a:off x="3181625" y="1915854"/>
              <a:ext cx="44575" cy="38300"/>
            </a:xfrm>
            <a:custGeom>
              <a:avLst/>
              <a:gdLst/>
              <a:ahLst/>
              <a:cxnLst/>
              <a:rect l="l" t="t" r="r" b="b"/>
              <a:pathLst>
                <a:path w="1783" h="1532" extrusionOk="0">
                  <a:moveTo>
                    <a:pt x="128" y="1"/>
                  </a:moveTo>
                  <a:cubicBezTo>
                    <a:pt x="36" y="1"/>
                    <a:pt x="0" y="89"/>
                    <a:pt x="52" y="313"/>
                  </a:cubicBezTo>
                  <a:cubicBezTo>
                    <a:pt x="267" y="411"/>
                    <a:pt x="1348" y="1532"/>
                    <a:pt x="1671" y="1532"/>
                  </a:cubicBezTo>
                  <a:cubicBezTo>
                    <a:pt x="1748" y="1532"/>
                    <a:pt x="1782" y="1467"/>
                    <a:pt x="1749" y="1307"/>
                  </a:cubicBezTo>
                  <a:cubicBezTo>
                    <a:pt x="1540" y="1192"/>
                    <a:pt x="462" y="1"/>
                    <a:pt x="12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9"/>
            <p:cNvSpPr/>
            <p:nvPr/>
          </p:nvSpPr>
          <p:spPr>
            <a:xfrm flipH="1">
              <a:off x="3221250" y="1920429"/>
              <a:ext cx="72125" cy="86875"/>
            </a:xfrm>
            <a:custGeom>
              <a:avLst/>
              <a:gdLst/>
              <a:ahLst/>
              <a:cxnLst/>
              <a:rect l="l" t="t" r="r" b="b"/>
              <a:pathLst>
                <a:path w="2885" h="3475" extrusionOk="0">
                  <a:moveTo>
                    <a:pt x="2703" y="1"/>
                  </a:moveTo>
                  <a:cubicBezTo>
                    <a:pt x="2449" y="1"/>
                    <a:pt x="2086" y="652"/>
                    <a:pt x="1915" y="784"/>
                  </a:cubicBezTo>
                  <a:cubicBezTo>
                    <a:pt x="1382" y="1633"/>
                    <a:pt x="73" y="2627"/>
                    <a:pt x="0" y="3475"/>
                  </a:cubicBezTo>
                  <a:cubicBezTo>
                    <a:pt x="1067" y="2457"/>
                    <a:pt x="2012" y="1366"/>
                    <a:pt x="2885" y="178"/>
                  </a:cubicBezTo>
                  <a:cubicBezTo>
                    <a:pt x="2837" y="51"/>
                    <a:pt x="2775" y="1"/>
                    <a:pt x="270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9"/>
            <p:cNvSpPr/>
            <p:nvPr/>
          </p:nvSpPr>
          <p:spPr>
            <a:xfrm flipH="1">
              <a:off x="3256025" y="1735204"/>
              <a:ext cx="277925" cy="232575"/>
            </a:xfrm>
            <a:custGeom>
              <a:avLst/>
              <a:gdLst/>
              <a:ahLst/>
              <a:cxnLst/>
              <a:rect l="l" t="t" r="r" b="b"/>
              <a:pathLst>
                <a:path w="11117" h="9303" extrusionOk="0">
                  <a:moveTo>
                    <a:pt x="0" y="0"/>
                  </a:moveTo>
                  <a:cubicBezTo>
                    <a:pt x="2594" y="2449"/>
                    <a:pt x="5381" y="4703"/>
                    <a:pt x="8072" y="7030"/>
                  </a:cubicBezTo>
                  <a:cubicBezTo>
                    <a:pt x="8398" y="7193"/>
                    <a:pt x="10465" y="9302"/>
                    <a:pt x="10977" y="9302"/>
                  </a:cubicBezTo>
                  <a:cubicBezTo>
                    <a:pt x="11075" y="9302"/>
                    <a:pt x="11117" y="9225"/>
                    <a:pt x="11078" y="9042"/>
                  </a:cubicBezTo>
                  <a:cubicBezTo>
                    <a:pt x="7466" y="6036"/>
                    <a:pt x="3709" y="2594"/>
                    <a:pt x="0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9"/>
            <p:cNvSpPr/>
            <p:nvPr/>
          </p:nvSpPr>
          <p:spPr>
            <a:xfrm flipH="1">
              <a:off x="2509700" y="2382704"/>
              <a:ext cx="195875" cy="231800"/>
            </a:xfrm>
            <a:custGeom>
              <a:avLst/>
              <a:gdLst/>
              <a:ahLst/>
              <a:cxnLst/>
              <a:rect l="l" t="t" r="r" b="b"/>
              <a:pathLst>
                <a:path w="7835" h="9272" extrusionOk="0">
                  <a:moveTo>
                    <a:pt x="7704" y="1"/>
                  </a:moveTo>
                  <a:cubicBezTo>
                    <a:pt x="7680" y="1"/>
                    <a:pt x="7655" y="11"/>
                    <a:pt x="7636" y="37"/>
                  </a:cubicBezTo>
                  <a:cubicBezTo>
                    <a:pt x="5527" y="2194"/>
                    <a:pt x="3661" y="4618"/>
                    <a:pt x="1673" y="6921"/>
                  </a:cubicBezTo>
                  <a:cubicBezTo>
                    <a:pt x="1188" y="7672"/>
                    <a:pt x="0" y="8472"/>
                    <a:pt x="0" y="9272"/>
                  </a:cubicBezTo>
                  <a:cubicBezTo>
                    <a:pt x="1503" y="8060"/>
                    <a:pt x="2594" y="6290"/>
                    <a:pt x="3927" y="4884"/>
                  </a:cubicBezTo>
                  <a:cubicBezTo>
                    <a:pt x="5236" y="3309"/>
                    <a:pt x="6618" y="1806"/>
                    <a:pt x="7781" y="134"/>
                  </a:cubicBezTo>
                  <a:cubicBezTo>
                    <a:pt x="7835" y="80"/>
                    <a:pt x="7770" y="1"/>
                    <a:pt x="7704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9"/>
            <p:cNvSpPr/>
            <p:nvPr/>
          </p:nvSpPr>
          <p:spPr>
            <a:xfrm flipH="1">
              <a:off x="2491575" y="2398354"/>
              <a:ext cx="195225" cy="231925"/>
            </a:xfrm>
            <a:custGeom>
              <a:avLst/>
              <a:gdLst/>
              <a:ahLst/>
              <a:cxnLst/>
              <a:rect l="l" t="t" r="r" b="b"/>
              <a:pathLst>
                <a:path w="7809" h="9277" extrusionOk="0">
                  <a:moveTo>
                    <a:pt x="7707" y="1"/>
                  </a:moveTo>
                  <a:cubicBezTo>
                    <a:pt x="7683" y="1"/>
                    <a:pt x="7658" y="12"/>
                    <a:pt x="7636" y="41"/>
                  </a:cubicBezTo>
                  <a:cubicBezTo>
                    <a:pt x="5503" y="2198"/>
                    <a:pt x="3661" y="4622"/>
                    <a:pt x="1673" y="6925"/>
                  </a:cubicBezTo>
                  <a:cubicBezTo>
                    <a:pt x="1189" y="7676"/>
                    <a:pt x="1" y="8476"/>
                    <a:pt x="1" y="9276"/>
                  </a:cubicBezTo>
                  <a:cubicBezTo>
                    <a:pt x="1504" y="8064"/>
                    <a:pt x="2595" y="6295"/>
                    <a:pt x="3928" y="4889"/>
                  </a:cubicBezTo>
                  <a:cubicBezTo>
                    <a:pt x="5212" y="3313"/>
                    <a:pt x="6594" y="1810"/>
                    <a:pt x="7758" y="138"/>
                  </a:cubicBezTo>
                  <a:cubicBezTo>
                    <a:pt x="7809" y="69"/>
                    <a:pt x="7763" y="1"/>
                    <a:pt x="7707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9"/>
            <p:cNvSpPr/>
            <p:nvPr/>
          </p:nvSpPr>
          <p:spPr>
            <a:xfrm flipH="1">
              <a:off x="2682075" y="2608804"/>
              <a:ext cx="25750" cy="19875"/>
            </a:xfrm>
            <a:custGeom>
              <a:avLst/>
              <a:gdLst/>
              <a:ahLst/>
              <a:cxnLst/>
              <a:rect l="l" t="t" r="r" b="b"/>
              <a:pathLst>
                <a:path w="1030" h="795" extrusionOk="0">
                  <a:moveTo>
                    <a:pt x="82" y="0"/>
                  </a:moveTo>
                  <a:cubicBezTo>
                    <a:pt x="34" y="0"/>
                    <a:pt x="0" y="23"/>
                    <a:pt x="18" y="58"/>
                  </a:cubicBezTo>
                  <a:lnTo>
                    <a:pt x="18" y="82"/>
                  </a:lnTo>
                  <a:cubicBezTo>
                    <a:pt x="66" y="349"/>
                    <a:pt x="478" y="640"/>
                    <a:pt x="745" y="785"/>
                  </a:cubicBezTo>
                  <a:cubicBezTo>
                    <a:pt x="773" y="792"/>
                    <a:pt x="798" y="795"/>
                    <a:pt x="819" y="795"/>
                  </a:cubicBezTo>
                  <a:cubicBezTo>
                    <a:pt x="1030" y="795"/>
                    <a:pt x="877" y="486"/>
                    <a:pt x="745" y="397"/>
                  </a:cubicBezTo>
                  <a:cubicBezTo>
                    <a:pt x="565" y="285"/>
                    <a:pt x="343" y="5"/>
                    <a:pt x="137" y="5"/>
                  </a:cubicBezTo>
                  <a:cubicBezTo>
                    <a:pt x="132" y="5"/>
                    <a:pt x="128" y="5"/>
                    <a:pt x="123" y="5"/>
                  </a:cubicBezTo>
                  <a:lnTo>
                    <a:pt x="123" y="5"/>
                  </a:lnTo>
                  <a:cubicBezTo>
                    <a:pt x="109" y="2"/>
                    <a:pt x="95" y="0"/>
                    <a:pt x="82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9"/>
            <p:cNvSpPr/>
            <p:nvPr/>
          </p:nvSpPr>
          <p:spPr>
            <a:xfrm flipH="1">
              <a:off x="2275450" y="2318679"/>
              <a:ext cx="693625" cy="528850"/>
            </a:xfrm>
            <a:custGeom>
              <a:avLst/>
              <a:gdLst/>
              <a:ahLst/>
              <a:cxnLst/>
              <a:rect l="l" t="t" r="r" b="b"/>
              <a:pathLst>
                <a:path w="27745" h="21154" extrusionOk="0">
                  <a:moveTo>
                    <a:pt x="165" y="1"/>
                  </a:moveTo>
                  <a:cubicBezTo>
                    <a:pt x="77" y="1"/>
                    <a:pt x="1" y="107"/>
                    <a:pt x="45" y="174"/>
                  </a:cubicBezTo>
                  <a:cubicBezTo>
                    <a:pt x="6929" y="5894"/>
                    <a:pt x="14298" y="11057"/>
                    <a:pt x="21351" y="16584"/>
                  </a:cubicBezTo>
                  <a:cubicBezTo>
                    <a:pt x="21978" y="16886"/>
                    <a:pt x="26838" y="21153"/>
                    <a:pt x="27615" y="21153"/>
                  </a:cubicBezTo>
                  <a:cubicBezTo>
                    <a:pt x="27710" y="21153"/>
                    <a:pt x="27744" y="21089"/>
                    <a:pt x="27702" y="20947"/>
                  </a:cubicBezTo>
                  <a:cubicBezTo>
                    <a:pt x="20624" y="15396"/>
                    <a:pt x="13425" y="10039"/>
                    <a:pt x="6323" y="4537"/>
                  </a:cubicBezTo>
                  <a:cubicBezTo>
                    <a:pt x="4262" y="3034"/>
                    <a:pt x="2348" y="1337"/>
                    <a:pt x="190" y="4"/>
                  </a:cubicBezTo>
                  <a:cubicBezTo>
                    <a:pt x="182" y="2"/>
                    <a:pt x="173" y="1"/>
                    <a:pt x="165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9"/>
            <p:cNvSpPr/>
            <p:nvPr/>
          </p:nvSpPr>
          <p:spPr>
            <a:xfrm flipH="1">
              <a:off x="2209025" y="2183129"/>
              <a:ext cx="645400" cy="596725"/>
            </a:xfrm>
            <a:custGeom>
              <a:avLst/>
              <a:gdLst/>
              <a:ahLst/>
              <a:cxnLst/>
              <a:rect l="l" t="t" r="r" b="b"/>
              <a:pathLst>
                <a:path w="25816" h="23869" extrusionOk="0">
                  <a:moveTo>
                    <a:pt x="118" y="1"/>
                  </a:moveTo>
                  <a:cubicBezTo>
                    <a:pt x="57" y="1"/>
                    <a:pt x="1" y="107"/>
                    <a:pt x="40" y="166"/>
                  </a:cubicBezTo>
                  <a:cubicBezTo>
                    <a:pt x="6391" y="6565"/>
                    <a:pt x="13299" y="12455"/>
                    <a:pt x="19868" y="18685"/>
                  </a:cubicBezTo>
                  <a:cubicBezTo>
                    <a:pt x="20454" y="19054"/>
                    <a:pt x="24980" y="23868"/>
                    <a:pt x="25699" y="23868"/>
                  </a:cubicBezTo>
                  <a:cubicBezTo>
                    <a:pt x="25783" y="23868"/>
                    <a:pt x="25815" y="23802"/>
                    <a:pt x="25782" y="23654"/>
                  </a:cubicBezTo>
                  <a:cubicBezTo>
                    <a:pt x="19213" y="17424"/>
                    <a:pt x="12499" y="11316"/>
                    <a:pt x="5882" y="5135"/>
                  </a:cubicBezTo>
                  <a:cubicBezTo>
                    <a:pt x="3967" y="3438"/>
                    <a:pt x="2197" y="1548"/>
                    <a:pt x="161" y="21"/>
                  </a:cubicBezTo>
                  <a:cubicBezTo>
                    <a:pt x="147" y="7"/>
                    <a:pt x="133" y="1"/>
                    <a:pt x="11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9"/>
            <p:cNvSpPr/>
            <p:nvPr/>
          </p:nvSpPr>
          <p:spPr>
            <a:xfrm flipH="1">
              <a:off x="2825525" y="2185154"/>
              <a:ext cx="160500" cy="134325"/>
            </a:xfrm>
            <a:custGeom>
              <a:avLst/>
              <a:gdLst/>
              <a:ahLst/>
              <a:cxnLst/>
              <a:rect l="l" t="t" r="r" b="b"/>
              <a:pathLst>
                <a:path w="6420" h="5373" extrusionOk="0">
                  <a:moveTo>
                    <a:pt x="5204" y="0"/>
                  </a:moveTo>
                  <a:cubicBezTo>
                    <a:pt x="5170" y="0"/>
                    <a:pt x="5131" y="4"/>
                    <a:pt x="5086" y="12"/>
                  </a:cubicBezTo>
                  <a:cubicBezTo>
                    <a:pt x="4807" y="384"/>
                    <a:pt x="1" y="5373"/>
                    <a:pt x="850" y="5373"/>
                  </a:cubicBezTo>
                  <a:cubicBezTo>
                    <a:pt x="886" y="5373"/>
                    <a:pt x="932" y="5364"/>
                    <a:pt x="989" y="5345"/>
                  </a:cubicBezTo>
                  <a:cubicBezTo>
                    <a:pt x="1343" y="4874"/>
                    <a:pt x="6419" y="0"/>
                    <a:pt x="5204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9"/>
            <p:cNvSpPr/>
            <p:nvPr/>
          </p:nvSpPr>
          <p:spPr>
            <a:xfrm flipH="1">
              <a:off x="2858850" y="2157279"/>
              <a:ext cx="160550" cy="134325"/>
            </a:xfrm>
            <a:custGeom>
              <a:avLst/>
              <a:gdLst/>
              <a:ahLst/>
              <a:cxnLst/>
              <a:rect l="l" t="t" r="r" b="b"/>
              <a:pathLst>
                <a:path w="6422" h="5373" extrusionOk="0">
                  <a:moveTo>
                    <a:pt x="5206" y="0"/>
                  </a:moveTo>
                  <a:cubicBezTo>
                    <a:pt x="5172" y="0"/>
                    <a:pt x="5132" y="4"/>
                    <a:pt x="5088" y="12"/>
                  </a:cubicBezTo>
                  <a:cubicBezTo>
                    <a:pt x="4809" y="361"/>
                    <a:pt x="1" y="5373"/>
                    <a:pt x="852" y="5373"/>
                  </a:cubicBezTo>
                  <a:cubicBezTo>
                    <a:pt x="888" y="5373"/>
                    <a:pt x="934" y="5364"/>
                    <a:pt x="991" y="5345"/>
                  </a:cubicBezTo>
                  <a:cubicBezTo>
                    <a:pt x="1345" y="4873"/>
                    <a:pt x="6421" y="0"/>
                    <a:pt x="5206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9"/>
            <p:cNvSpPr/>
            <p:nvPr/>
          </p:nvSpPr>
          <p:spPr>
            <a:xfrm flipH="1">
              <a:off x="2163450" y="2740879"/>
              <a:ext cx="145800" cy="159050"/>
            </a:xfrm>
            <a:custGeom>
              <a:avLst/>
              <a:gdLst/>
              <a:ahLst/>
              <a:cxnLst/>
              <a:rect l="l" t="t" r="r" b="b"/>
              <a:pathLst>
                <a:path w="5832" h="6362" extrusionOk="0">
                  <a:moveTo>
                    <a:pt x="5514" y="1"/>
                  </a:moveTo>
                  <a:cubicBezTo>
                    <a:pt x="5432" y="1"/>
                    <a:pt x="5004" y="405"/>
                    <a:pt x="4072" y="1417"/>
                  </a:cubicBezTo>
                  <a:cubicBezTo>
                    <a:pt x="2933" y="2774"/>
                    <a:pt x="1794" y="4132"/>
                    <a:pt x="654" y="5513"/>
                  </a:cubicBezTo>
                  <a:cubicBezTo>
                    <a:pt x="509" y="5731"/>
                    <a:pt x="0" y="6143"/>
                    <a:pt x="218" y="6362"/>
                  </a:cubicBezTo>
                  <a:cubicBezTo>
                    <a:pt x="1064" y="5958"/>
                    <a:pt x="5831" y="1"/>
                    <a:pt x="5514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9"/>
            <p:cNvSpPr/>
            <p:nvPr/>
          </p:nvSpPr>
          <p:spPr>
            <a:xfrm flipH="1">
              <a:off x="2605775" y="2250279"/>
              <a:ext cx="297950" cy="247675"/>
            </a:xfrm>
            <a:custGeom>
              <a:avLst/>
              <a:gdLst/>
              <a:ahLst/>
              <a:cxnLst/>
              <a:rect l="l" t="t" r="r" b="b"/>
              <a:pathLst>
                <a:path w="11918" h="9907" extrusionOk="0">
                  <a:moveTo>
                    <a:pt x="0" y="1"/>
                  </a:moveTo>
                  <a:lnTo>
                    <a:pt x="0" y="1"/>
                  </a:lnTo>
                  <a:cubicBezTo>
                    <a:pt x="577" y="1000"/>
                    <a:pt x="11407" y="9907"/>
                    <a:pt x="11811" y="9907"/>
                  </a:cubicBezTo>
                  <a:cubicBezTo>
                    <a:pt x="11917" y="9907"/>
                    <a:pt x="11311" y="9298"/>
                    <a:pt x="9623" y="7782"/>
                  </a:cubicBezTo>
                  <a:cubicBezTo>
                    <a:pt x="6399" y="5358"/>
                    <a:pt x="3297" y="1867"/>
                    <a:pt x="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9"/>
            <p:cNvSpPr/>
            <p:nvPr/>
          </p:nvSpPr>
          <p:spPr>
            <a:xfrm flipH="1">
              <a:off x="2217125" y="2509679"/>
              <a:ext cx="377550" cy="315725"/>
            </a:xfrm>
            <a:custGeom>
              <a:avLst/>
              <a:gdLst/>
              <a:ahLst/>
              <a:cxnLst/>
              <a:rect l="l" t="t" r="r" b="b"/>
              <a:pathLst>
                <a:path w="15102" h="12629" extrusionOk="0">
                  <a:moveTo>
                    <a:pt x="117" y="0"/>
                  </a:moveTo>
                  <a:cubicBezTo>
                    <a:pt x="50" y="0"/>
                    <a:pt x="8" y="38"/>
                    <a:pt x="0" y="121"/>
                  </a:cubicBezTo>
                  <a:cubicBezTo>
                    <a:pt x="4630" y="4387"/>
                    <a:pt x="9405" y="8580"/>
                    <a:pt x="14253" y="12628"/>
                  </a:cubicBezTo>
                  <a:cubicBezTo>
                    <a:pt x="15101" y="12458"/>
                    <a:pt x="11999" y="10398"/>
                    <a:pt x="11732" y="9962"/>
                  </a:cubicBezTo>
                  <a:cubicBezTo>
                    <a:pt x="8993" y="7489"/>
                    <a:pt x="6181" y="5065"/>
                    <a:pt x="3394" y="2641"/>
                  </a:cubicBezTo>
                  <a:cubicBezTo>
                    <a:pt x="2920" y="2404"/>
                    <a:pt x="662" y="0"/>
                    <a:pt x="117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9"/>
            <p:cNvSpPr/>
            <p:nvPr/>
          </p:nvSpPr>
          <p:spPr>
            <a:xfrm flipH="1">
              <a:off x="3128100" y="1981404"/>
              <a:ext cx="94850" cy="70000"/>
            </a:xfrm>
            <a:custGeom>
              <a:avLst/>
              <a:gdLst/>
              <a:ahLst/>
              <a:cxnLst/>
              <a:rect l="l" t="t" r="r" b="b"/>
              <a:pathLst>
                <a:path w="3794" h="2800" extrusionOk="0">
                  <a:moveTo>
                    <a:pt x="2877" y="0"/>
                  </a:moveTo>
                  <a:cubicBezTo>
                    <a:pt x="2809" y="0"/>
                    <a:pt x="2722" y="14"/>
                    <a:pt x="2613" y="42"/>
                  </a:cubicBezTo>
                  <a:cubicBezTo>
                    <a:pt x="2405" y="388"/>
                    <a:pt x="0" y="2800"/>
                    <a:pt x="858" y="2800"/>
                  </a:cubicBezTo>
                  <a:cubicBezTo>
                    <a:pt x="901" y="2800"/>
                    <a:pt x="953" y="2794"/>
                    <a:pt x="1013" y="2781"/>
                  </a:cubicBezTo>
                  <a:cubicBezTo>
                    <a:pt x="1216" y="2420"/>
                    <a:pt x="3793" y="0"/>
                    <a:pt x="2877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9"/>
            <p:cNvSpPr/>
            <p:nvPr/>
          </p:nvSpPr>
          <p:spPr>
            <a:xfrm flipH="1">
              <a:off x="3113050" y="2005554"/>
              <a:ext cx="51050" cy="41200"/>
            </a:xfrm>
            <a:custGeom>
              <a:avLst/>
              <a:gdLst/>
              <a:ahLst/>
              <a:cxnLst/>
              <a:rect l="l" t="t" r="r" b="b"/>
              <a:pathLst>
                <a:path w="2042" h="1648" extrusionOk="0">
                  <a:moveTo>
                    <a:pt x="1645" y="1"/>
                  </a:moveTo>
                  <a:cubicBezTo>
                    <a:pt x="1577" y="1"/>
                    <a:pt x="1506" y="28"/>
                    <a:pt x="1447" y="94"/>
                  </a:cubicBezTo>
                  <a:cubicBezTo>
                    <a:pt x="1222" y="341"/>
                    <a:pt x="0" y="1648"/>
                    <a:pt x="648" y="1648"/>
                  </a:cubicBezTo>
                  <a:cubicBezTo>
                    <a:pt x="700" y="1648"/>
                    <a:pt x="763" y="1639"/>
                    <a:pt x="841" y="1621"/>
                  </a:cubicBezTo>
                  <a:cubicBezTo>
                    <a:pt x="1204" y="1233"/>
                    <a:pt x="1495" y="821"/>
                    <a:pt x="1859" y="458"/>
                  </a:cubicBezTo>
                  <a:cubicBezTo>
                    <a:pt x="2041" y="257"/>
                    <a:pt x="1853" y="1"/>
                    <a:pt x="1645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9"/>
            <p:cNvSpPr/>
            <p:nvPr/>
          </p:nvSpPr>
          <p:spPr>
            <a:xfrm flipH="1">
              <a:off x="3083350" y="2030404"/>
              <a:ext cx="50700" cy="40725"/>
            </a:xfrm>
            <a:custGeom>
              <a:avLst/>
              <a:gdLst/>
              <a:ahLst/>
              <a:cxnLst/>
              <a:rect l="l" t="t" r="r" b="b"/>
              <a:pathLst>
                <a:path w="2028" h="1629" extrusionOk="0">
                  <a:moveTo>
                    <a:pt x="1610" y="1"/>
                  </a:moveTo>
                  <a:cubicBezTo>
                    <a:pt x="1540" y="1"/>
                    <a:pt x="1468" y="28"/>
                    <a:pt x="1408" y="94"/>
                  </a:cubicBezTo>
                  <a:cubicBezTo>
                    <a:pt x="1185" y="339"/>
                    <a:pt x="0" y="1628"/>
                    <a:pt x="600" y="1628"/>
                  </a:cubicBezTo>
                  <a:cubicBezTo>
                    <a:pt x="653" y="1628"/>
                    <a:pt x="720" y="1618"/>
                    <a:pt x="802" y="1597"/>
                  </a:cubicBezTo>
                  <a:cubicBezTo>
                    <a:pt x="1166" y="1233"/>
                    <a:pt x="1481" y="821"/>
                    <a:pt x="1844" y="458"/>
                  </a:cubicBezTo>
                  <a:cubicBezTo>
                    <a:pt x="2027" y="257"/>
                    <a:pt x="1824" y="1"/>
                    <a:pt x="161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9"/>
            <p:cNvSpPr/>
            <p:nvPr/>
          </p:nvSpPr>
          <p:spPr>
            <a:xfrm flipH="1">
              <a:off x="3053825" y="2055254"/>
              <a:ext cx="50550" cy="40725"/>
            </a:xfrm>
            <a:custGeom>
              <a:avLst/>
              <a:gdLst/>
              <a:ahLst/>
              <a:cxnLst/>
              <a:rect l="l" t="t" r="r" b="b"/>
              <a:pathLst>
                <a:path w="2022" h="1629" extrusionOk="0">
                  <a:moveTo>
                    <a:pt x="1612" y="0"/>
                  </a:moveTo>
                  <a:cubicBezTo>
                    <a:pt x="1541" y="0"/>
                    <a:pt x="1469" y="28"/>
                    <a:pt x="1409" y="94"/>
                  </a:cubicBezTo>
                  <a:cubicBezTo>
                    <a:pt x="1186" y="339"/>
                    <a:pt x="1" y="1628"/>
                    <a:pt x="601" y="1628"/>
                  </a:cubicBezTo>
                  <a:cubicBezTo>
                    <a:pt x="654" y="1628"/>
                    <a:pt x="721" y="1618"/>
                    <a:pt x="803" y="1597"/>
                  </a:cubicBezTo>
                  <a:cubicBezTo>
                    <a:pt x="1166" y="1233"/>
                    <a:pt x="1482" y="821"/>
                    <a:pt x="1821" y="433"/>
                  </a:cubicBezTo>
                  <a:cubicBezTo>
                    <a:pt x="2021" y="251"/>
                    <a:pt x="1825" y="0"/>
                    <a:pt x="1612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9"/>
            <p:cNvSpPr/>
            <p:nvPr/>
          </p:nvSpPr>
          <p:spPr>
            <a:xfrm flipH="1">
              <a:off x="3024600" y="2080104"/>
              <a:ext cx="50750" cy="40700"/>
            </a:xfrm>
            <a:custGeom>
              <a:avLst/>
              <a:gdLst/>
              <a:ahLst/>
              <a:cxnLst/>
              <a:rect l="l" t="t" r="r" b="b"/>
              <a:pathLst>
                <a:path w="2030" h="1628" extrusionOk="0">
                  <a:moveTo>
                    <a:pt x="1614" y="0"/>
                  </a:moveTo>
                  <a:cubicBezTo>
                    <a:pt x="1544" y="0"/>
                    <a:pt x="1472" y="27"/>
                    <a:pt x="1411" y="94"/>
                  </a:cubicBezTo>
                  <a:cubicBezTo>
                    <a:pt x="1188" y="317"/>
                    <a:pt x="1" y="1628"/>
                    <a:pt x="606" y="1628"/>
                  </a:cubicBezTo>
                  <a:cubicBezTo>
                    <a:pt x="658" y="1628"/>
                    <a:pt x="724" y="1618"/>
                    <a:pt x="805" y="1596"/>
                  </a:cubicBezTo>
                  <a:cubicBezTo>
                    <a:pt x="1169" y="1233"/>
                    <a:pt x="1484" y="821"/>
                    <a:pt x="1848" y="433"/>
                  </a:cubicBezTo>
                  <a:cubicBezTo>
                    <a:pt x="2030" y="251"/>
                    <a:pt x="1829" y="0"/>
                    <a:pt x="1614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9"/>
            <p:cNvSpPr/>
            <p:nvPr/>
          </p:nvSpPr>
          <p:spPr>
            <a:xfrm flipH="1">
              <a:off x="2981375" y="2106104"/>
              <a:ext cx="94375" cy="68925"/>
            </a:xfrm>
            <a:custGeom>
              <a:avLst/>
              <a:gdLst/>
              <a:ahLst/>
              <a:cxnLst/>
              <a:rect l="l" t="t" r="r" b="b"/>
              <a:pathLst>
                <a:path w="3775" h="2757" extrusionOk="0">
                  <a:moveTo>
                    <a:pt x="2890" y="1"/>
                  </a:moveTo>
                  <a:cubicBezTo>
                    <a:pt x="2821" y="1"/>
                    <a:pt x="2730" y="16"/>
                    <a:pt x="2615" y="47"/>
                  </a:cubicBezTo>
                  <a:cubicBezTo>
                    <a:pt x="2384" y="347"/>
                    <a:pt x="0" y="2757"/>
                    <a:pt x="860" y="2757"/>
                  </a:cubicBezTo>
                  <a:cubicBezTo>
                    <a:pt x="903" y="2757"/>
                    <a:pt x="955" y="2751"/>
                    <a:pt x="1015" y="2738"/>
                  </a:cubicBezTo>
                  <a:cubicBezTo>
                    <a:pt x="1218" y="2401"/>
                    <a:pt x="3774" y="1"/>
                    <a:pt x="289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9"/>
            <p:cNvSpPr/>
            <p:nvPr/>
          </p:nvSpPr>
          <p:spPr>
            <a:xfrm flipH="1">
              <a:off x="2965800" y="2129179"/>
              <a:ext cx="50775" cy="41325"/>
            </a:xfrm>
            <a:custGeom>
              <a:avLst/>
              <a:gdLst/>
              <a:ahLst/>
              <a:cxnLst/>
              <a:rect l="l" t="t" r="r" b="b"/>
              <a:pathLst>
                <a:path w="2031" h="1653" extrusionOk="0">
                  <a:moveTo>
                    <a:pt x="1623" y="1"/>
                  </a:moveTo>
                  <a:cubicBezTo>
                    <a:pt x="1552" y="1"/>
                    <a:pt x="1477" y="28"/>
                    <a:pt x="1412" y="94"/>
                  </a:cubicBezTo>
                  <a:cubicBezTo>
                    <a:pt x="1189" y="339"/>
                    <a:pt x="1" y="1652"/>
                    <a:pt x="606" y="1652"/>
                  </a:cubicBezTo>
                  <a:cubicBezTo>
                    <a:pt x="659" y="1652"/>
                    <a:pt x="724" y="1642"/>
                    <a:pt x="806" y="1621"/>
                  </a:cubicBezTo>
                  <a:cubicBezTo>
                    <a:pt x="1193" y="1257"/>
                    <a:pt x="1484" y="821"/>
                    <a:pt x="1848" y="458"/>
                  </a:cubicBezTo>
                  <a:cubicBezTo>
                    <a:pt x="2031" y="257"/>
                    <a:pt x="1842" y="1"/>
                    <a:pt x="162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9"/>
            <p:cNvSpPr/>
            <p:nvPr/>
          </p:nvSpPr>
          <p:spPr>
            <a:xfrm flipH="1">
              <a:off x="2936025" y="2154354"/>
              <a:ext cx="50850" cy="40975"/>
            </a:xfrm>
            <a:custGeom>
              <a:avLst/>
              <a:gdLst/>
              <a:ahLst/>
              <a:cxnLst/>
              <a:rect l="l" t="t" r="r" b="b"/>
              <a:pathLst>
                <a:path w="2034" h="1639" extrusionOk="0">
                  <a:moveTo>
                    <a:pt x="1601" y="1"/>
                  </a:moveTo>
                  <a:cubicBezTo>
                    <a:pt x="1534" y="1"/>
                    <a:pt x="1468" y="24"/>
                    <a:pt x="1411" y="81"/>
                  </a:cubicBezTo>
                  <a:cubicBezTo>
                    <a:pt x="1188" y="326"/>
                    <a:pt x="0" y="1639"/>
                    <a:pt x="606" y="1639"/>
                  </a:cubicBezTo>
                  <a:cubicBezTo>
                    <a:pt x="658" y="1639"/>
                    <a:pt x="724" y="1629"/>
                    <a:pt x="805" y="1608"/>
                  </a:cubicBezTo>
                  <a:cubicBezTo>
                    <a:pt x="1169" y="1244"/>
                    <a:pt x="1484" y="832"/>
                    <a:pt x="1848" y="444"/>
                  </a:cubicBezTo>
                  <a:cubicBezTo>
                    <a:pt x="2034" y="258"/>
                    <a:pt x="1820" y="1"/>
                    <a:pt x="1601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9"/>
            <p:cNvSpPr/>
            <p:nvPr/>
          </p:nvSpPr>
          <p:spPr>
            <a:xfrm flipH="1">
              <a:off x="2906925" y="2179204"/>
              <a:ext cx="50850" cy="40975"/>
            </a:xfrm>
            <a:custGeom>
              <a:avLst/>
              <a:gdLst/>
              <a:ahLst/>
              <a:cxnLst/>
              <a:rect l="l" t="t" r="r" b="b"/>
              <a:pathLst>
                <a:path w="2034" h="1639" extrusionOk="0">
                  <a:moveTo>
                    <a:pt x="1621" y="1"/>
                  </a:moveTo>
                  <a:cubicBezTo>
                    <a:pt x="1557" y="1"/>
                    <a:pt x="1491" y="24"/>
                    <a:pt x="1435" y="81"/>
                  </a:cubicBezTo>
                  <a:cubicBezTo>
                    <a:pt x="1190" y="326"/>
                    <a:pt x="0" y="1639"/>
                    <a:pt x="605" y="1639"/>
                  </a:cubicBezTo>
                  <a:cubicBezTo>
                    <a:pt x="658" y="1639"/>
                    <a:pt x="724" y="1629"/>
                    <a:pt x="805" y="1608"/>
                  </a:cubicBezTo>
                  <a:cubicBezTo>
                    <a:pt x="1193" y="1244"/>
                    <a:pt x="1484" y="832"/>
                    <a:pt x="1847" y="444"/>
                  </a:cubicBezTo>
                  <a:cubicBezTo>
                    <a:pt x="2033" y="258"/>
                    <a:pt x="1834" y="1"/>
                    <a:pt x="1621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9"/>
            <p:cNvSpPr/>
            <p:nvPr/>
          </p:nvSpPr>
          <p:spPr>
            <a:xfrm flipH="1">
              <a:off x="2877250" y="2204054"/>
              <a:ext cx="50850" cy="40975"/>
            </a:xfrm>
            <a:custGeom>
              <a:avLst/>
              <a:gdLst/>
              <a:ahLst/>
              <a:cxnLst/>
              <a:rect l="l" t="t" r="r" b="b"/>
              <a:pathLst>
                <a:path w="2034" h="1639" extrusionOk="0">
                  <a:moveTo>
                    <a:pt x="1601" y="0"/>
                  </a:moveTo>
                  <a:cubicBezTo>
                    <a:pt x="1535" y="0"/>
                    <a:pt x="1468" y="24"/>
                    <a:pt x="1412" y="80"/>
                  </a:cubicBezTo>
                  <a:cubicBezTo>
                    <a:pt x="1188" y="326"/>
                    <a:pt x="1" y="1639"/>
                    <a:pt x="606" y="1639"/>
                  </a:cubicBezTo>
                  <a:cubicBezTo>
                    <a:pt x="658" y="1639"/>
                    <a:pt x="724" y="1629"/>
                    <a:pt x="806" y="1608"/>
                  </a:cubicBezTo>
                  <a:cubicBezTo>
                    <a:pt x="1169" y="1244"/>
                    <a:pt x="1484" y="832"/>
                    <a:pt x="1848" y="444"/>
                  </a:cubicBezTo>
                  <a:cubicBezTo>
                    <a:pt x="2034" y="258"/>
                    <a:pt x="1820" y="0"/>
                    <a:pt x="1601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9"/>
            <p:cNvSpPr/>
            <p:nvPr/>
          </p:nvSpPr>
          <p:spPr>
            <a:xfrm flipH="1">
              <a:off x="2833675" y="2229854"/>
              <a:ext cx="94325" cy="69500"/>
            </a:xfrm>
            <a:custGeom>
              <a:avLst/>
              <a:gdLst/>
              <a:ahLst/>
              <a:cxnLst/>
              <a:rect l="l" t="t" r="r" b="b"/>
              <a:pathLst>
                <a:path w="3773" h="2780" extrusionOk="0">
                  <a:moveTo>
                    <a:pt x="2859" y="0"/>
                  </a:moveTo>
                  <a:cubicBezTo>
                    <a:pt x="2791" y="0"/>
                    <a:pt x="2704" y="14"/>
                    <a:pt x="2595" y="42"/>
                  </a:cubicBezTo>
                  <a:cubicBezTo>
                    <a:pt x="2388" y="364"/>
                    <a:pt x="1" y="2779"/>
                    <a:pt x="810" y="2779"/>
                  </a:cubicBezTo>
                  <a:cubicBezTo>
                    <a:pt x="854" y="2779"/>
                    <a:pt x="907" y="2772"/>
                    <a:pt x="971" y="2757"/>
                  </a:cubicBezTo>
                  <a:cubicBezTo>
                    <a:pt x="1174" y="2419"/>
                    <a:pt x="3772" y="0"/>
                    <a:pt x="2859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9"/>
            <p:cNvSpPr/>
            <p:nvPr/>
          </p:nvSpPr>
          <p:spPr>
            <a:xfrm flipH="1">
              <a:off x="2818550" y="2253404"/>
              <a:ext cx="50775" cy="41325"/>
            </a:xfrm>
            <a:custGeom>
              <a:avLst/>
              <a:gdLst/>
              <a:ahLst/>
              <a:cxnLst/>
              <a:rect l="l" t="t" r="r" b="b"/>
              <a:pathLst>
                <a:path w="2031" h="1653" extrusionOk="0">
                  <a:moveTo>
                    <a:pt x="1613" y="1"/>
                  </a:moveTo>
                  <a:cubicBezTo>
                    <a:pt x="1543" y="1"/>
                    <a:pt x="1472" y="28"/>
                    <a:pt x="1412" y="94"/>
                  </a:cubicBezTo>
                  <a:cubicBezTo>
                    <a:pt x="1189" y="339"/>
                    <a:pt x="1" y="1652"/>
                    <a:pt x="606" y="1652"/>
                  </a:cubicBezTo>
                  <a:cubicBezTo>
                    <a:pt x="659" y="1652"/>
                    <a:pt x="725" y="1642"/>
                    <a:pt x="806" y="1621"/>
                  </a:cubicBezTo>
                  <a:cubicBezTo>
                    <a:pt x="1169" y="1258"/>
                    <a:pt x="1484" y="845"/>
                    <a:pt x="1848" y="458"/>
                  </a:cubicBezTo>
                  <a:cubicBezTo>
                    <a:pt x="2031" y="257"/>
                    <a:pt x="1828" y="1"/>
                    <a:pt x="161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9"/>
            <p:cNvSpPr/>
            <p:nvPr/>
          </p:nvSpPr>
          <p:spPr>
            <a:xfrm flipH="1">
              <a:off x="2789000" y="2278254"/>
              <a:ext cx="50625" cy="41325"/>
            </a:xfrm>
            <a:custGeom>
              <a:avLst/>
              <a:gdLst/>
              <a:ahLst/>
              <a:cxnLst/>
              <a:rect l="l" t="t" r="r" b="b"/>
              <a:pathLst>
                <a:path w="2025" h="1653" extrusionOk="0">
                  <a:moveTo>
                    <a:pt x="1613" y="1"/>
                  </a:moveTo>
                  <a:cubicBezTo>
                    <a:pt x="1543" y="1"/>
                    <a:pt x="1471" y="28"/>
                    <a:pt x="1411" y="94"/>
                  </a:cubicBezTo>
                  <a:cubicBezTo>
                    <a:pt x="1188" y="339"/>
                    <a:pt x="1" y="1652"/>
                    <a:pt x="606" y="1652"/>
                  </a:cubicBezTo>
                  <a:cubicBezTo>
                    <a:pt x="658" y="1652"/>
                    <a:pt x="724" y="1642"/>
                    <a:pt x="805" y="1621"/>
                  </a:cubicBezTo>
                  <a:cubicBezTo>
                    <a:pt x="1169" y="1257"/>
                    <a:pt x="1484" y="845"/>
                    <a:pt x="1824" y="457"/>
                  </a:cubicBezTo>
                  <a:cubicBezTo>
                    <a:pt x="2024" y="257"/>
                    <a:pt x="1826" y="1"/>
                    <a:pt x="1613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9"/>
            <p:cNvSpPr/>
            <p:nvPr/>
          </p:nvSpPr>
          <p:spPr>
            <a:xfrm flipH="1">
              <a:off x="2759675" y="2303429"/>
              <a:ext cx="50850" cy="40975"/>
            </a:xfrm>
            <a:custGeom>
              <a:avLst/>
              <a:gdLst/>
              <a:ahLst/>
              <a:cxnLst/>
              <a:rect l="l" t="t" r="r" b="b"/>
              <a:pathLst>
                <a:path w="2034" h="1639" extrusionOk="0">
                  <a:moveTo>
                    <a:pt x="1610" y="1"/>
                  </a:moveTo>
                  <a:cubicBezTo>
                    <a:pt x="1543" y="1"/>
                    <a:pt x="1473" y="24"/>
                    <a:pt x="1411" y="81"/>
                  </a:cubicBezTo>
                  <a:cubicBezTo>
                    <a:pt x="1188" y="326"/>
                    <a:pt x="0" y="1639"/>
                    <a:pt x="605" y="1639"/>
                  </a:cubicBezTo>
                  <a:cubicBezTo>
                    <a:pt x="658" y="1639"/>
                    <a:pt x="724" y="1629"/>
                    <a:pt x="805" y="1608"/>
                  </a:cubicBezTo>
                  <a:cubicBezTo>
                    <a:pt x="1193" y="1244"/>
                    <a:pt x="1484" y="832"/>
                    <a:pt x="1847" y="444"/>
                  </a:cubicBezTo>
                  <a:cubicBezTo>
                    <a:pt x="2033" y="258"/>
                    <a:pt x="1834" y="1"/>
                    <a:pt x="161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9"/>
            <p:cNvSpPr/>
            <p:nvPr/>
          </p:nvSpPr>
          <p:spPr>
            <a:xfrm flipH="1">
              <a:off x="2730075" y="2327954"/>
              <a:ext cx="51125" cy="41175"/>
            </a:xfrm>
            <a:custGeom>
              <a:avLst/>
              <a:gdLst/>
              <a:ahLst/>
              <a:cxnLst/>
              <a:rect l="l" t="t" r="r" b="b"/>
              <a:pathLst>
                <a:path w="2045" h="1647" extrusionOk="0">
                  <a:moveTo>
                    <a:pt x="1627" y="0"/>
                  </a:moveTo>
                  <a:cubicBezTo>
                    <a:pt x="1557" y="0"/>
                    <a:pt x="1485" y="28"/>
                    <a:pt x="1426" y="94"/>
                  </a:cubicBezTo>
                  <a:cubicBezTo>
                    <a:pt x="1201" y="340"/>
                    <a:pt x="0" y="1647"/>
                    <a:pt x="631" y="1647"/>
                  </a:cubicBezTo>
                  <a:cubicBezTo>
                    <a:pt x="682" y="1647"/>
                    <a:pt x="744" y="1639"/>
                    <a:pt x="820" y="1621"/>
                  </a:cubicBezTo>
                  <a:cubicBezTo>
                    <a:pt x="1183" y="1257"/>
                    <a:pt x="1498" y="845"/>
                    <a:pt x="1862" y="457"/>
                  </a:cubicBezTo>
                  <a:cubicBezTo>
                    <a:pt x="2045" y="256"/>
                    <a:pt x="1842" y="0"/>
                    <a:pt x="1627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9"/>
            <p:cNvSpPr/>
            <p:nvPr/>
          </p:nvSpPr>
          <p:spPr>
            <a:xfrm flipH="1">
              <a:off x="2686950" y="2354079"/>
              <a:ext cx="94300" cy="69425"/>
            </a:xfrm>
            <a:custGeom>
              <a:avLst/>
              <a:gdLst/>
              <a:ahLst/>
              <a:cxnLst/>
              <a:rect l="l" t="t" r="r" b="b"/>
              <a:pathLst>
                <a:path w="3772" h="2777" extrusionOk="0">
                  <a:moveTo>
                    <a:pt x="2875" y="1"/>
                  </a:moveTo>
                  <a:cubicBezTo>
                    <a:pt x="2808" y="1"/>
                    <a:pt x="2723" y="14"/>
                    <a:pt x="2615" y="42"/>
                  </a:cubicBezTo>
                  <a:cubicBezTo>
                    <a:pt x="2385" y="365"/>
                    <a:pt x="0" y="2776"/>
                    <a:pt x="840" y="2776"/>
                  </a:cubicBezTo>
                  <a:cubicBezTo>
                    <a:pt x="882" y="2776"/>
                    <a:pt x="932" y="2770"/>
                    <a:pt x="991" y="2757"/>
                  </a:cubicBezTo>
                  <a:cubicBezTo>
                    <a:pt x="1194" y="2419"/>
                    <a:pt x="3771" y="1"/>
                    <a:pt x="2875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9"/>
            <p:cNvSpPr/>
            <p:nvPr/>
          </p:nvSpPr>
          <p:spPr>
            <a:xfrm flipH="1">
              <a:off x="1506300" y="2641079"/>
              <a:ext cx="684200" cy="728550"/>
            </a:xfrm>
            <a:custGeom>
              <a:avLst/>
              <a:gdLst/>
              <a:ahLst/>
              <a:cxnLst/>
              <a:rect l="l" t="t" r="r" b="b"/>
              <a:pathLst>
                <a:path w="27368" h="29142" extrusionOk="0">
                  <a:moveTo>
                    <a:pt x="3537" y="1"/>
                  </a:moveTo>
                  <a:cubicBezTo>
                    <a:pt x="3216" y="1"/>
                    <a:pt x="2886" y="100"/>
                    <a:pt x="2522" y="343"/>
                  </a:cubicBezTo>
                  <a:cubicBezTo>
                    <a:pt x="922" y="1458"/>
                    <a:pt x="292" y="3882"/>
                    <a:pt x="98" y="5700"/>
                  </a:cubicBezTo>
                  <a:cubicBezTo>
                    <a:pt x="1" y="6790"/>
                    <a:pt x="49" y="7881"/>
                    <a:pt x="219" y="8948"/>
                  </a:cubicBezTo>
                  <a:cubicBezTo>
                    <a:pt x="292" y="9505"/>
                    <a:pt x="437" y="10063"/>
                    <a:pt x="461" y="10620"/>
                  </a:cubicBezTo>
                  <a:cubicBezTo>
                    <a:pt x="486" y="11226"/>
                    <a:pt x="631" y="11832"/>
                    <a:pt x="849" y="12390"/>
                  </a:cubicBezTo>
                  <a:cubicBezTo>
                    <a:pt x="1286" y="13432"/>
                    <a:pt x="1819" y="14450"/>
                    <a:pt x="2425" y="15420"/>
                  </a:cubicBezTo>
                  <a:cubicBezTo>
                    <a:pt x="3079" y="16486"/>
                    <a:pt x="3782" y="17528"/>
                    <a:pt x="4509" y="18522"/>
                  </a:cubicBezTo>
                  <a:cubicBezTo>
                    <a:pt x="5334" y="19637"/>
                    <a:pt x="6182" y="20728"/>
                    <a:pt x="7030" y="21819"/>
                  </a:cubicBezTo>
                  <a:cubicBezTo>
                    <a:pt x="7879" y="22885"/>
                    <a:pt x="8751" y="23855"/>
                    <a:pt x="9551" y="24922"/>
                  </a:cubicBezTo>
                  <a:cubicBezTo>
                    <a:pt x="9866" y="25431"/>
                    <a:pt x="10230" y="25915"/>
                    <a:pt x="10618" y="26400"/>
                  </a:cubicBezTo>
                  <a:cubicBezTo>
                    <a:pt x="11030" y="26812"/>
                    <a:pt x="11466" y="27200"/>
                    <a:pt x="11951" y="27539"/>
                  </a:cubicBezTo>
                  <a:cubicBezTo>
                    <a:pt x="12969" y="28267"/>
                    <a:pt x="14108" y="28800"/>
                    <a:pt x="15320" y="29139"/>
                  </a:cubicBezTo>
                  <a:cubicBezTo>
                    <a:pt x="15327" y="29141"/>
                    <a:pt x="15334" y="29141"/>
                    <a:pt x="15341" y="29141"/>
                  </a:cubicBezTo>
                  <a:cubicBezTo>
                    <a:pt x="15447" y="29141"/>
                    <a:pt x="15484" y="28968"/>
                    <a:pt x="15393" y="28945"/>
                  </a:cubicBezTo>
                  <a:cubicBezTo>
                    <a:pt x="13308" y="28242"/>
                    <a:pt x="11369" y="26909"/>
                    <a:pt x="10206" y="25018"/>
                  </a:cubicBezTo>
                  <a:cubicBezTo>
                    <a:pt x="9624" y="24122"/>
                    <a:pt x="8873" y="23322"/>
                    <a:pt x="8218" y="22473"/>
                  </a:cubicBezTo>
                  <a:cubicBezTo>
                    <a:pt x="7515" y="21552"/>
                    <a:pt x="6788" y="20631"/>
                    <a:pt x="6085" y="19710"/>
                  </a:cubicBezTo>
                  <a:cubicBezTo>
                    <a:pt x="4679" y="17868"/>
                    <a:pt x="3394" y="15953"/>
                    <a:pt x="2255" y="13965"/>
                  </a:cubicBezTo>
                  <a:cubicBezTo>
                    <a:pt x="1698" y="12947"/>
                    <a:pt x="1116" y="11929"/>
                    <a:pt x="1043" y="10741"/>
                  </a:cubicBezTo>
                  <a:cubicBezTo>
                    <a:pt x="971" y="9651"/>
                    <a:pt x="704" y="8584"/>
                    <a:pt x="631" y="7469"/>
                  </a:cubicBezTo>
                  <a:cubicBezTo>
                    <a:pt x="534" y="5481"/>
                    <a:pt x="898" y="3058"/>
                    <a:pt x="2182" y="1458"/>
                  </a:cubicBezTo>
                  <a:cubicBezTo>
                    <a:pt x="2473" y="1046"/>
                    <a:pt x="2885" y="731"/>
                    <a:pt x="3370" y="561"/>
                  </a:cubicBezTo>
                  <a:cubicBezTo>
                    <a:pt x="3447" y="542"/>
                    <a:pt x="3522" y="533"/>
                    <a:pt x="3596" y="533"/>
                  </a:cubicBezTo>
                  <a:cubicBezTo>
                    <a:pt x="4085" y="533"/>
                    <a:pt x="4525" y="911"/>
                    <a:pt x="4946" y="1143"/>
                  </a:cubicBezTo>
                  <a:cubicBezTo>
                    <a:pt x="5940" y="1724"/>
                    <a:pt x="6521" y="2621"/>
                    <a:pt x="7079" y="3615"/>
                  </a:cubicBezTo>
                  <a:cubicBezTo>
                    <a:pt x="8170" y="5530"/>
                    <a:pt x="9091" y="7542"/>
                    <a:pt x="10230" y="9457"/>
                  </a:cubicBezTo>
                  <a:cubicBezTo>
                    <a:pt x="10787" y="10402"/>
                    <a:pt x="11418" y="11299"/>
                    <a:pt x="12145" y="12147"/>
                  </a:cubicBezTo>
                  <a:cubicBezTo>
                    <a:pt x="12436" y="12511"/>
                    <a:pt x="12702" y="12923"/>
                    <a:pt x="12921" y="13335"/>
                  </a:cubicBezTo>
                  <a:cubicBezTo>
                    <a:pt x="13187" y="13747"/>
                    <a:pt x="13478" y="14135"/>
                    <a:pt x="13842" y="14499"/>
                  </a:cubicBezTo>
                  <a:cubicBezTo>
                    <a:pt x="15611" y="16341"/>
                    <a:pt x="17768" y="17771"/>
                    <a:pt x="19853" y="19249"/>
                  </a:cubicBezTo>
                  <a:cubicBezTo>
                    <a:pt x="22156" y="20898"/>
                    <a:pt x="24434" y="22619"/>
                    <a:pt x="26785" y="24170"/>
                  </a:cubicBezTo>
                  <a:cubicBezTo>
                    <a:pt x="26838" y="24205"/>
                    <a:pt x="26893" y="24221"/>
                    <a:pt x="26945" y="24221"/>
                  </a:cubicBezTo>
                  <a:cubicBezTo>
                    <a:pt x="27180" y="24221"/>
                    <a:pt x="27367" y="23912"/>
                    <a:pt x="27149" y="23734"/>
                  </a:cubicBezTo>
                  <a:cubicBezTo>
                    <a:pt x="25016" y="22085"/>
                    <a:pt x="22786" y="20607"/>
                    <a:pt x="20604" y="19031"/>
                  </a:cubicBezTo>
                  <a:cubicBezTo>
                    <a:pt x="18593" y="17601"/>
                    <a:pt x="16484" y="16244"/>
                    <a:pt x="14690" y="14523"/>
                  </a:cubicBezTo>
                  <a:cubicBezTo>
                    <a:pt x="14229" y="14111"/>
                    <a:pt x="13817" y="13650"/>
                    <a:pt x="13478" y="13141"/>
                  </a:cubicBezTo>
                  <a:cubicBezTo>
                    <a:pt x="13211" y="12656"/>
                    <a:pt x="12896" y="12196"/>
                    <a:pt x="12557" y="11735"/>
                  </a:cubicBezTo>
                  <a:cubicBezTo>
                    <a:pt x="11806" y="10838"/>
                    <a:pt x="11127" y="9869"/>
                    <a:pt x="10545" y="8851"/>
                  </a:cubicBezTo>
                  <a:cubicBezTo>
                    <a:pt x="9333" y="6790"/>
                    <a:pt x="8388" y="4560"/>
                    <a:pt x="7103" y="2548"/>
                  </a:cubicBezTo>
                  <a:cubicBezTo>
                    <a:pt x="6570" y="1676"/>
                    <a:pt x="5794" y="949"/>
                    <a:pt x="4897" y="464"/>
                  </a:cubicBezTo>
                  <a:cubicBezTo>
                    <a:pt x="4417" y="195"/>
                    <a:pt x="3986" y="1"/>
                    <a:pt x="3537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9"/>
            <p:cNvSpPr/>
            <p:nvPr/>
          </p:nvSpPr>
          <p:spPr>
            <a:xfrm flipH="1">
              <a:off x="2209900" y="2486454"/>
              <a:ext cx="682325" cy="711700"/>
            </a:xfrm>
            <a:custGeom>
              <a:avLst/>
              <a:gdLst/>
              <a:ahLst/>
              <a:cxnLst/>
              <a:rect l="l" t="t" r="r" b="b"/>
              <a:pathLst>
                <a:path w="27293" h="28468" extrusionOk="0">
                  <a:moveTo>
                    <a:pt x="3688" y="1"/>
                  </a:moveTo>
                  <a:cubicBezTo>
                    <a:pt x="3065" y="1"/>
                    <a:pt x="2441" y="164"/>
                    <a:pt x="1891" y="492"/>
                  </a:cubicBezTo>
                  <a:cubicBezTo>
                    <a:pt x="655" y="1316"/>
                    <a:pt x="1" y="2795"/>
                    <a:pt x="267" y="4273"/>
                  </a:cubicBezTo>
                  <a:cubicBezTo>
                    <a:pt x="510" y="5873"/>
                    <a:pt x="1576" y="7255"/>
                    <a:pt x="2667" y="8418"/>
                  </a:cubicBezTo>
                  <a:cubicBezTo>
                    <a:pt x="3831" y="9630"/>
                    <a:pt x="5236" y="10527"/>
                    <a:pt x="6424" y="11739"/>
                  </a:cubicBezTo>
                  <a:cubicBezTo>
                    <a:pt x="7685" y="13072"/>
                    <a:pt x="8994" y="14357"/>
                    <a:pt x="10351" y="15569"/>
                  </a:cubicBezTo>
                  <a:cubicBezTo>
                    <a:pt x="11733" y="16805"/>
                    <a:pt x="13187" y="17993"/>
                    <a:pt x="14690" y="19132"/>
                  </a:cubicBezTo>
                  <a:cubicBezTo>
                    <a:pt x="15393" y="19665"/>
                    <a:pt x="16120" y="20223"/>
                    <a:pt x="16871" y="20732"/>
                  </a:cubicBezTo>
                  <a:cubicBezTo>
                    <a:pt x="17162" y="20902"/>
                    <a:pt x="17453" y="21120"/>
                    <a:pt x="17720" y="21338"/>
                  </a:cubicBezTo>
                  <a:cubicBezTo>
                    <a:pt x="18035" y="21653"/>
                    <a:pt x="18350" y="21968"/>
                    <a:pt x="18617" y="22308"/>
                  </a:cubicBezTo>
                  <a:cubicBezTo>
                    <a:pt x="19295" y="22986"/>
                    <a:pt x="20047" y="23617"/>
                    <a:pt x="20822" y="24198"/>
                  </a:cubicBezTo>
                  <a:cubicBezTo>
                    <a:pt x="21622" y="24877"/>
                    <a:pt x="22446" y="25531"/>
                    <a:pt x="23271" y="26186"/>
                  </a:cubicBezTo>
                  <a:cubicBezTo>
                    <a:pt x="24022" y="26792"/>
                    <a:pt x="24798" y="27568"/>
                    <a:pt x="25622" y="28004"/>
                  </a:cubicBezTo>
                  <a:cubicBezTo>
                    <a:pt x="25791" y="28077"/>
                    <a:pt x="25961" y="28125"/>
                    <a:pt x="26155" y="28149"/>
                  </a:cubicBezTo>
                  <a:cubicBezTo>
                    <a:pt x="26446" y="28174"/>
                    <a:pt x="26713" y="28295"/>
                    <a:pt x="26955" y="28440"/>
                  </a:cubicBezTo>
                  <a:cubicBezTo>
                    <a:pt x="26989" y="28459"/>
                    <a:pt x="27021" y="28467"/>
                    <a:pt x="27051" y="28467"/>
                  </a:cubicBezTo>
                  <a:cubicBezTo>
                    <a:pt x="27211" y="28467"/>
                    <a:pt x="27292" y="28224"/>
                    <a:pt x="27149" y="28101"/>
                  </a:cubicBezTo>
                  <a:cubicBezTo>
                    <a:pt x="26906" y="27810"/>
                    <a:pt x="26543" y="27640"/>
                    <a:pt x="26155" y="27592"/>
                  </a:cubicBezTo>
                  <a:cubicBezTo>
                    <a:pt x="25549" y="27495"/>
                    <a:pt x="24943" y="26792"/>
                    <a:pt x="24483" y="26428"/>
                  </a:cubicBezTo>
                  <a:cubicBezTo>
                    <a:pt x="23149" y="25338"/>
                    <a:pt x="21792" y="24222"/>
                    <a:pt x="20483" y="23107"/>
                  </a:cubicBezTo>
                  <a:cubicBezTo>
                    <a:pt x="19901" y="22647"/>
                    <a:pt x="19344" y="22138"/>
                    <a:pt x="18859" y="21580"/>
                  </a:cubicBezTo>
                  <a:cubicBezTo>
                    <a:pt x="18398" y="21023"/>
                    <a:pt x="17865" y="20538"/>
                    <a:pt x="17235" y="20150"/>
                  </a:cubicBezTo>
                  <a:cubicBezTo>
                    <a:pt x="15902" y="19253"/>
                    <a:pt x="14641" y="18260"/>
                    <a:pt x="13381" y="17242"/>
                  </a:cubicBezTo>
                  <a:cubicBezTo>
                    <a:pt x="12072" y="16199"/>
                    <a:pt x="10787" y="15084"/>
                    <a:pt x="9551" y="13921"/>
                  </a:cubicBezTo>
                  <a:cubicBezTo>
                    <a:pt x="8339" y="12781"/>
                    <a:pt x="7273" y="11497"/>
                    <a:pt x="6036" y="10406"/>
                  </a:cubicBezTo>
                  <a:cubicBezTo>
                    <a:pt x="4800" y="9315"/>
                    <a:pt x="3588" y="8443"/>
                    <a:pt x="2546" y="7206"/>
                  </a:cubicBezTo>
                  <a:cubicBezTo>
                    <a:pt x="1576" y="6043"/>
                    <a:pt x="607" y="4589"/>
                    <a:pt x="922" y="2989"/>
                  </a:cubicBezTo>
                  <a:cubicBezTo>
                    <a:pt x="1168" y="1533"/>
                    <a:pt x="2430" y="564"/>
                    <a:pt x="3802" y="564"/>
                  </a:cubicBezTo>
                  <a:cubicBezTo>
                    <a:pt x="4189" y="564"/>
                    <a:pt x="4585" y="642"/>
                    <a:pt x="4970" y="807"/>
                  </a:cubicBezTo>
                  <a:cubicBezTo>
                    <a:pt x="5697" y="1122"/>
                    <a:pt x="6133" y="1753"/>
                    <a:pt x="6691" y="2286"/>
                  </a:cubicBezTo>
                  <a:cubicBezTo>
                    <a:pt x="7248" y="2843"/>
                    <a:pt x="8024" y="3207"/>
                    <a:pt x="8654" y="3716"/>
                  </a:cubicBezTo>
                  <a:cubicBezTo>
                    <a:pt x="8677" y="3729"/>
                    <a:pt x="8700" y="3735"/>
                    <a:pt x="8723" y="3735"/>
                  </a:cubicBezTo>
                  <a:cubicBezTo>
                    <a:pt x="8821" y="3735"/>
                    <a:pt x="8903" y="3621"/>
                    <a:pt x="8824" y="3522"/>
                  </a:cubicBezTo>
                  <a:cubicBezTo>
                    <a:pt x="8363" y="2940"/>
                    <a:pt x="7733" y="2674"/>
                    <a:pt x="7200" y="2189"/>
                  </a:cubicBezTo>
                  <a:cubicBezTo>
                    <a:pt x="6642" y="1704"/>
                    <a:pt x="6230" y="1001"/>
                    <a:pt x="5600" y="565"/>
                  </a:cubicBezTo>
                  <a:cubicBezTo>
                    <a:pt x="5023" y="189"/>
                    <a:pt x="4356" y="1"/>
                    <a:pt x="368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9"/>
            <p:cNvSpPr/>
            <p:nvPr/>
          </p:nvSpPr>
          <p:spPr>
            <a:xfrm flipH="1">
              <a:off x="2305600" y="2892204"/>
              <a:ext cx="448450" cy="508200"/>
            </a:xfrm>
            <a:custGeom>
              <a:avLst/>
              <a:gdLst/>
              <a:ahLst/>
              <a:cxnLst/>
              <a:rect l="l" t="t" r="r" b="b"/>
              <a:pathLst>
                <a:path w="17938" h="20328" extrusionOk="0">
                  <a:moveTo>
                    <a:pt x="4496" y="1"/>
                  </a:moveTo>
                  <a:cubicBezTo>
                    <a:pt x="3922" y="1"/>
                    <a:pt x="3355" y="120"/>
                    <a:pt x="2812" y="357"/>
                  </a:cubicBezTo>
                  <a:cubicBezTo>
                    <a:pt x="1237" y="1084"/>
                    <a:pt x="194" y="2636"/>
                    <a:pt x="122" y="4381"/>
                  </a:cubicBezTo>
                  <a:cubicBezTo>
                    <a:pt x="0" y="6271"/>
                    <a:pt x="703" y="8089"/>
                    <a:pt x="1818" y="9617"/>
                  </a:cubicBezTo>
                  <a:cubicBezTo>
                    <a:pt x="3055" y="11313"/>
                    <a:pt x="4679" y="12671"/>
                    <a:pt x="6181" y="14125"/>
                  </a:cubicBezTo>
                  <a:cubicBezTo>
                    <a:pt x="7830" y="15701"/>
                    <a:pt x="9405" y="17397"/>
                    <a:pt x="11126" y="18900"/>
                  </a:cubicBezTo>
                  <a:cubicBezTo>
                    <a:pt x="12022" y="19675"/>
                    <a:pt x="13137" y="20328"/>
                    <a:pt x="14291" y="20328"/>
                  </a:cubicBezTo>
                  <a:cubicBezTo>
                    <a:pt x="14761" y="20328"/>
                    <a:pt x="15237" y="20219"/>
                    <a:pt x="15707" y="19967"/>
                  </a:cubicBezTo>
                  <a:cubicBezTo>
                    <a:pt x="17210" y="19167"/>
                    <a:pt x="17937" y="17470"/>
                    <a:pt x="17816" y="15822"/>
                  </a:cubicBezTo>
                  <a:cubicBezTo>
                    <a:pt x="17647" y="13640"/>
                    <a:pt x="16241" y="11725"/>
                    <a:pt x="14811" y="10198"/>
                  </a:cubicBezTo>
                  <a:cubicBezTo>
                    <a:pt x="14011" y="9374"/>
                    <a:pt x="13041" y="8889"/>
                    <a:pt x="12120" y="8211"/>
                  </a:cubicBezTo>
                  <a:cubicBezTo>
                    <a:pt x="11272" y="7532"/>
                    <a:pt x="10278" y="6999"/>
                    <a:pt x="9236" y="6659"/>
                  </a:cubicBezTo>
                  <a:cubicBezTo>
                    <a:pt x="9223" y="6656"/>
                    <a:pt x="9210" y="6654"/>
                    <a:pt x="9197" y="6654"/>
                  </a:cubicBezTo>
                  <a:cubicBezTo>
                    <a:pt x="9046" y="6654"/>
                    <a:pt x="8933" y="6909"/>
                    <a:pt x="9090" y="6999"/>
                  </a:cubicBezTo>
                  <a:cubicBezTo>
                    <a:pt x="9842" y="7483"/>
                    <a:pt x="10617" y="7896"/>
                    <a:pt x="11344" y="8405"/>
                  </a:cubicBezTo>
                  <a:cubicBezTo>
                    <a:pt x="12072" y="8914"/>
                    <a:pt x="12702" y="9374"/>
                    <a:pt x="13429" y="9810"/>
                  </a:cubicBezTo>
                  <a:cubicBezTo>
                    <a:pt x="14156" y="10223"/>
                    <a:pt x="14786" y="11071"/>
                    <a:pt x="15320" y="11750"/>
                  </a:cubicBezTo>
                  <a:cubicBezTo>
                    <a:pt x="15877" y="12428"/>
                    <a:pt x="16362" y="13180"/>
                    <a:pt x="16726" y="14004"/>
                  </a:cubicBezTo>
                  <a:cubicBezTo>
                    <a:pt x="17380" y="15579"/>
                    <a:pt x="17453" y="17494"/>
                    <a:pt x="16216" y="18803"/>
                  </a:cubicBezTo>
                  <a:cubicBezTo>
                    <a:pt x="15634" y="19417"/>
                    <a:pt x="14974" y="19670"/>
                    <a:pt x="14302" y="19670"/>
                  </a:cubicBezTo>
                  <a:cubicBezTo>
                    <a:pt x="13433" y="19670"/>
                    <a:pt x="12546" y="19248"/>
                    <a:pt x="11781" y="18634"/>
                  </a:cubicBezTo>
                  <a:cubicBezTo>
                    <a:pt x="10302" y="17422"/>
                    <a:pt x="8993" y="15967"/>
                    <a:pt x="7612" y="14610"/>
                  </a:cubicBezTo>
                  <a:cubicBezTo>
                    <a:pt x="6254" y="13277"/>
                    <a:pt x="4824" y="12040"/>
                    <a:pt x="3515" y="10659"/>
                  </a:cubicBezTo>
                  <a:cubicBezTo>
                    <a:pt x="2279" y="9326"/>
                    <a:pt x="1164" y="7823"/>
                    <a:pt x="800" y="6005"/>
                  </a:cubicBezTo>
                  <a:cubicBezTo>
                    <a:pt x="485" y="4357"/>
                    <a:pt x="800" y="2466"/>
                    <a:pt x="2182" y="1375"/>
                  </a:cubicBezTo>
                  <a:cubicBezTo>
                    <a:pt x="2880" y="808"/>
                    <a:pt x="3735" y="516"/>
                    <a:pt x="4623" y="516"/>
                  </a:cubicBezTo>
                  <a:cubicBezTo>
                    <a:pt x="4722" y="516"/>
                    <a:pt x="4821" y="519"/>
                    <a:pt x="4921" y="527"/>
                  </a:cubicBezTo>
                  <a:cubicBezTo>
                    <a:pt x="5381" y="575"/>
                    <a:pt x="5818" y="793"/>
                    <a:pt x="6133" y="1133"/>
                  </a:cubicBezTo>
                  <a:cubicBezTo>
                    <a:pt x="6521" y="1448"/>
                    <a:pt x="6909" y="1739"/>
                    <a:pt x="7345" y="1981"/>
                  </a:cubicBezTo>
                  <a:cubicBezTo>
                    <a:pt x="9187" y="3145"/>
                    <a:pt x="11029" y="4381"/>
                    <a:pt x="12799" y="5641"/>
                  </a:cubicBezTo>
                  <a:cubicBezTo>
                    <a:pt x="12824" y="5662"/>
                    <a:pt x="12850" y="5670"/>
                    <a:pt x="12873" y="5670"/>
                  </a:cubicBezTo>
                  <a:cubicBezTo>
                    <a:pt x="12961" y="5670"/>
                    <a:pt x="13021" y="5548"/>
                    <a:pt x="12944" y="5472"/>
                  </a:cubicBezTo>
                  <a:cubicBezTo>
                    <a:pt x="11199" y="4041"/>
                    <a:pt x="9381" y="2708"/>
                    <a:pt x="7490" y="1472"/>
                  </a:cubicBezTo>
                  <a:cubicBezTo>
                    <a:pt x="7054" y="1205"/>
                    <a:pt x="6642" y="890"/>
                    <a:pt x="6278" y="527"/>
                  </a:cubicBezTo>
                  <a:cubicBezTo>
                    <a:pt x="5963" y="284"/>
                    <a:pt x="5624" y="115"/>
                    <a:pt x="5236" y="66"/>
                  </a:cubicBezTo>
                  <a:cubicBezTo>
                    <a:pt x="4989" y="23"/>
                    <a:pt x="4742" y="1"/>
                    <a:pt x="4496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9"/>
            <p:cNvSpPr/>
            <p:nvPr/>
          </p:nvSpPr>
          <p:spPr>
            <a:xfrm flipH="1">
              <a:off x="2447400" y="3174504"/>
              <a:ext cx="386050" cy="433275"/>
            </a:xfrm>
            <a:custGeom>
              <a:avLst/>
              <a:gdLst/>
              <a:ahLst/>
              <a:cxnLst/>
              <a:rect l="l" t="t" r="r" b="b"/>
              <a:pathLst>
                <a:path w="15442" h="17331" extrusionOk="0">
                  <a:moveTo>
                    <a:pt x="5877" y="0"/>
                  </a:moveTo>
                  <a:cubicBezTo>
                    <a:pt x="5142" y="0"/>
                    <a:pt x="4382" y="144"/>
                    <a:pt x="3782" y="264"/>
                  </a:cubicBezTo>
                  <a:cubicBezTo>
                    <a:pt x="2425" y="530"/>
                    <a:pt x="1068" y="1209"/>
                    <a:pt x="534" y="2566"/>
                  </a:cubicBezTo>
                  <a:cubicBezTo>
                    <a:pt x="1" y="3948"/>
                    <a:pt x="292" y="5596"/>
                    <a:pt x="801" y="6954"/>
                  </a:cubicBezTo>
                  <a:cubicBezTo>
                    <a:pt x="1431" y="8457"/>
                    <a:pt x="2376" y="9790"/>
                    <a:pt x="3540" y="10929"/>
                  </a:cubicBezTo>
                  <a:cubicBezTo>
                    <a:pt x="4776" y="12093"/>
                    <a:pt x="6085" y="13208"/>
                    <a:pt x="7442" y="14226"/>
                  </a:cubicBezTo>
                  <a:cubicBezTo>
                    <a:pt x="8145" y="14783"/>
                    <a:pt x="8873" y="15292"/>
                    <a:pt x="9624" y="15801"/>
                  </a:cubicBezTo>
                  <a:cubicBezTo>
                    <a:pt x="10254" y="16286"/>
                    <a:pt x="10909" y="16722"/>
                    <a:pt x="11612" y="17110"/>
                  </a:cubicBezTo>
                  <a:cubicBezTo>
                    <a:pt x="11929" y="17262"/>
                    <a:pt x="12244" y="17331"/>
                    <a:pt x="12551" y="17331"/>
                  </a:cubicBezTo>
                  <a:cubicBezTo>
                    <a:pt x="13465" y="17331"/>
                    <a:pt x="14303" y="16727"/>
                    <a:pt x="14884" y="15947"/>
                  </a:cubicBezTo>
                  <a:cubicBezTo>
                    <a:pt x="15248" y="15510"/>
                    <a:pt x="15441" y="14929"/>
                    <a:pt x="15417" y="14371"/>
                  </a:cubicBezTo>
                  <a:cubicBezTo>
                    <a:pt x="15369" y="13644"/>
                    <a:pt x="14860" y="12965"/>
                    <a:pt x="14545" y="12359"/>
                  </a:cubicBezTo>
                  <a:cubicBezTo>
                    <a:pt x="12993" y="9135"/>
                    <a:pt x="10230" y="6348"/>
                    <a:pt x="6667" y="5451"/>
                  </a:cubicBezTo>
                  <a:cubicBezTo>
                    <a:pt x="6648" y="5446"/>
                    <a:pt x="6629" y="5444"/>
                    <a:pt x="6611" y="5444"/>
                  </a:cubicBezTo>
                  <a:cubicBezTo>
                    <a:pt x="6356" y="5444"/>
                    <a:pt x="6227" y="5894"/>
                    <a:pt x="6521" y="5984"/>
                  </a:cubicBezTo>
                  <a:cubicBezTo>
                    <a:pt x="9163" y="6808"/>
                    <a:pt x="11466" y="8529"/>
                    <a:pt x="13018" y="10832"/>
                  </a:cubicBezTo>
                  <a:cubicBezTo>
                    <a:pt x="13405" y="11438"/>
                    <a:pt x="13769" y="12068"/>
                    <a:pt x="14084" y="12723"/>
                  </a:cubicBezTo>
                  <a:cubicBezTo>
                    <a:pt x="14351" y="13256"/>
                    <a:pt x="14860" y="13911"/>
                    <a:pt x="14835" y="14516"/>
                  </a:cubicBezTo>
                  <a:cubicBezTo>
                    <a:pt x="14814" y="15538"/>
                    <a:pt x="13615" y="16747"/>
                    <a:pt x="12535" y="16747"/>
                  </a:cubicBezTo>
                  <a:cubicBezTo>
                    <a:pt x="12385" y="16747"/>
                    <a:pt x="12238" y="16724"/>
                    <a:pt x="12096" y="16674"/>
                  </a:cubicBezTo>
                  <a:cubicBezTo>
                    <a:pt x="11515" y="16383"/>
                    <a:pt x="10933" y="16044"/>
                    <a:pt x="10424" y="15607"/>
                  </a:cubicBezTo>
                  <a:cubicBezTo>
                    <a:pt x="9794" y="15195"/>
                    <a:pt x="9188" y="14759"/>
                    <a:pt x="8582" y="14298"/>
                  </a:cubicBezTo>
                  <a:cubicBezTo>
                    <a:pt x="7418" y="13426"/>
                    <a:pt x="6303" y="12529"/>
                    <a:pt x="5237" y="11559"/>
                  </a:cubicBezTo>
                  <a:cubicBezTo>
                    <a:pt x="3201" y="9741"/>
                    <a:pt x="1213" y="7439"/>
                    <a:pt x="995" y="4603"/>
                  </a:cubicBezTo>
                  <a:cubicBezTo>
                    <a:pt x="874" y="3051"/>
                    <a:pt x="1431" y="1742"/>
                    <a:pt x="2910" y="1112"/>
                  </a:cubicBezTo>
                  <a:cubicBezTo>
                    <a:pt x="3758" y="797"/>
                    <a:pt x="4606" y="603"/>
                    <a:pt x="5479" y="530"/>
                  </a:cubicBezTo>
                  <a:cubicBezTo>
                    <a:pt x="5785" y="501"/>
                    <a:pt x="6098" y="463"/>
                    <a:pt x="6406" y="463"/>
                  </a:cubicBezTo>
                  <a:cubicBezTo>
                    <a:pt x="6857" y="463"/>
                    <a:pt x="7296" y="543"/>
                    <a:pt x="7685" y="845"/>
                  </a:cubicBezTo>
                  <a:cubicBezTo>
                    <a:pt x="7715" y="870"/>
                    <a:pt x="7745" y="881"/>
                    <a:pt x="7772" y="881"/>
                  </a:cubicBezTo>
                  <a:cubicBezTo>
                    <a:pt x="7879" y="881"/>
                    <a:pt x="7951" y="724"/>
                    <a:pt x="7855" y="627"/>
                  </a:cubicBezTo>
                  <a:cubicBezTo>
                    <a:pt x="7353" y="150"/>
                    <a:pt x="6628" y="0"/>
                    <a:pt x="5877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9"/>
            <p:cNvSpPr/>
            <p:nvPr/>
          </p:nvSpPr>
          <p:spPr>
            <a:xfrm flipH="1">
              <a:off x="1191350" y="2902229"/>
              <a:ext cx="585225" cy="721400"/>
            </a:xfrm>
            <a:custGeom>
              <a:avLst/>
              <a:gdLst/>
              <a:ahLst/>
              <a:cxnLst/>
              <a:rect l="l" t="t" r="r" b="b"/>
              <a:pathLst>
                <a:path w="23409" h="28856" extrusionOk="0">
                  <a:moveTo>
                    <a:pt x="231" y="0"/>
                  </a:moveTo>
                  <a:cubicBezTo>
                    <a:pt x="118" y="0"/>
                    <a:pt x="0" y="127"/>
                    <a:pt x="96" y="223"/>
                  </a:cubicBezTo>
                  <a:cubicBezTo>
                    <a:pt x="1817" y="2041"/>
                    <a:pt x="3611" y="3737"/>
                    <a:pt x="5284" y="5555"/>
                  </a:cubicBezTo>
                  <a:cubicBezTo>
                    <a:pt x="6980" y="7373"/>
                    <a:pt x="8556" y="9240"/>
                    <a:pt x="10059" y="11179"/>
                  </a:cubicBezTo>
                  <a:cubicBezTo>
                    <a:pt x="11562" y="13142"/>
                    <a:pt x="12992" y="15203"/>
                    <a:pt x="14349" y="17287"/>
                  </a:cubicBezTo>
                  <a:cubicBezTo>
                    <a:pt x="15585" y="19251"/>
                    <a:pt x="16700" y="21311"/>
                    <a:pt x="17985" y="23250"/>
                  </a:cubicBezTo>
                  <a:cubicBezTo>
                    <a:pt x="19342" y="25383"/>
                    <a:pt x="20894" y="27419"/>
                    <a:pt x="23027" y="28825"/>
                  </a:cubicBezTo>
                  <a:cubicBezTo>
                    <a:pt x="23061" y="28847"/>
                    <a:pt x="23096" y="28856"/>
                    <a:pt x="23130" y="28856"/>
                  </a:cubicBezTo>
                  <a:cubicBezTo>
                    <a:pt x="23286" y="28856"/>
                    <a:pt x="23409" y="28654"/>
                    <a:pt x="23269" y="28534"/>
                  </a:cubicBezTo>
                  <a:cubicBezTo>
                    <a:pt x="19682" y="25504"/>
                    <a:pt x="17573" y="21360"/>
                    <a:pt x="15125" y="17457"/>
                  </a:cubicBezTo>
                  <a:cubicBezTo>
                    <a:pt x="12507" y="13288"/>
                    <a:pt x="9525" y="9361"/>
                    <a:pt x="6229" y="5725"/>
                  </a:cubicBezTo>
                  <a:cubicBezTo>
                    <a:pt x="4411" y="3713"/>
                    <a:pt x="2472" y="1701"/>
                    <a:pt x="315" y="29"/>
                  </a:cubicBezTo>
                  <a:cubicBezTo>
                    <a:pt x="289" y="9"/>
                    <a:pt x="260" y="0"/>
                    <a:pt x="231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9"/>
            <p:cNvSpPr/>
            <p:nvPr/>
          </p:nvSpPr>
          <p:spPr>
            <a:xfrm flipH="1">
              <a:off x="2154800" y="2596879"/>
              <a:ext cx="497975" cy="367750"/>
            </a:xfrm>
            <a:custGeom>
              <a:avLst/>
              <a:gdLst/>
              <a:ahLst/>
              <a:cxnLst/>
              <a:rect l="l" t="t" r="r" b="b"/>
              <a:pathLst>
                <a:path w="19919" h="14710" extrusionOk="0">
                  <a:moveTo>
                    <a:pt x="286" y="0"/>
                  </a:moveTo>
                  <a:cubicBezTo>
                    <a:pt x="139" y="0"/>
                    <a:pt x="0" y="155"/>
                    <a:pt x="119" y="293"/>
                  </a:cubicBezTo>
                  <a:cubicBezTo>
                    <a:pt x="1403" y="1723"/>
                    <a:pt x="3003" y="2935"/>
                    <a:pt x="4506" y="4147"/>
                  </a:cubicBezTo>
                  <a:cubicBezTo>
                    <a:pt x="6106" y="5456"/>
                    <a:pt x="7754" y="6716"/>
                    <a:pt x="9451" y="7928"/>
                  </a:cubicBezTo>
                  <a:cubicBezTo>
                    <a:pt x="11099" y="9140"/>
                    <a:pt x="12771" y="10328"/>
                    <a:pt x="14468" y="11467"/>
                  </a:cubicBezTo>
                  <a:cubicBezTo>
                    <a:pt x="15292" y="12025"/>
                    <a:pt x="16141" y="12582"/>
                    <a:pt x="16989" y="13140"/>
                  </a:cubicBezTo>
                  <a:cubicBezTo>
                    <a:pt x="17789" y="13649"/>
                    <a:pt x="18589" y="14327"/>
                    <a:pt x="19486" y="14691"/>
                  </a:cubicBezTo>
                  <a:cubicBezTo>
                    <a:pt x="19517" y="14703"/>
                    <a:pt x="19548" y="14709"/>
                    <a:pt x="19577" y="14709"/>
                  </a:cubicBezTo>
                  <a:cubicBezTo>
                    <a:pt x="19777" y="14709"/>
                    <a:pt x="19918" y="14448"/>
                    <a:pt x="19728" y="14279"/>
                  </a:cubicBezTo>
                  <a:cubicBezTo>
                    <a:pt x="19001" y="13624"/>
                    <a:pt x="17983" y="13140"/>
                    <a:pt x="17159" y="12582"/>
                  </a:cubicBezTo>
                  <a:cubicBezTo>
                    <a:pt x="16335" y="12049"/>
                    <a:pt x="15535" y="11516"/>
                    <a:pt x="14735" y="10958"/>
                  </a:cubicBezTo>
                  <a:cubicBezTo>
                    <a:pt x="13062" y="9843"/>
                    <a:pt x="11438" y="8680"/>
                    <a:pt x="9814" y="7492"/>
                  </a:cubicBezTo>
                  <a:cubicBezTo>
                    <a:pt x="8190" y="6304"/>
                    <a:pt x="6590" y="5092"/>
                    <a:pt x="5015" y="3832"/>
                  </a:cubicBezTo>
                  <a:cubicBezTo>
                    <a:pt x="3464" y="2571"/>
                    <a:pt x="1985" y="1214"/>
                    <a:pt x="385" y="26"/>
                  </a:cubicBezTo>
                  <a:cubicBezTo>
                    <a:pt x="354" y="8"/>
                    <a:pt x="320" y="0"/>
                    <a:pt x="286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9"/>
            <p:cNvSpPr/>
            <p:nvPr/>
          </p:nvSpPr>
          <p:spPr>
            <a:xfrm flipH="1">
              <a:off x="1505875" y="3559279"/>
              <a:ext cx="970025" cy="632725"/>
            </a:xfrm>
            <a:custGeom>
              <a:avLst/>
              <a:gdLst/>
              <a:ahLst/>
              <a:cxnLst/>
              <a:rect l="l" t="t" r="r" b="b"/>
              <a:pathLst>
                <a:path w="38801" h="25309" extrusionOk="0">
                  <a:moveTo>
                    <a:pt x="338" y="0"/>
                  </a:moveTo>
                  <a:cubicBezTo>
                    <a:pt x="284" y="0"/>
                    <a:pt x="228" y="7"/>
                    <a:pt x="170" y="22"/>
                  </a:cubicBezTo>
                  <a:cubicBezTo>
                    <a:pt x="0" y="95"/>
                    <a:pt x="0" y="313"/>
                    <a:pt x="170" y="386"/>
                  </a:cubicBezTo>
                  <a:lnTo>
                    <a:pt x="528" y="505"/>
                  </a:lnTo>
                  <a:lnTo>
                    <a:pt x="528" y="505"/>
                  </a:lnTo>
                  <a:cubicBezTo>
                    <a:pt x="780" y="711"/>
                    <a:pt x="1023" y="1125"/>
                    <a:pt x="1164" y="1283"/>
                  </a:cubicBezTo>
                  <a:cubicBezTo>
                    <a:pt x="1358" y="1525"/>
                    <a:pt x="1600" y="1792"/>
                    <a:pt x="1818" y="2058"/>
                  </a:cubicBezTo>
                  <a:cubicBezTo>
                    <a:pt x="2206" y="2543"/>
                    <a:pt x="2473" y="3125"/>
                    <a:pt x="2933" y="3586"/>
                  </a:cubicBezTo>
                  <a:cubicBezTo>
                    <a:pt x="3369" y="4022"/>
                    <a:pt x="3927" y="4361"/>
                    <a:pt x="4412" y="4798"/>
                  </a:cubicBezTo>
                  <a:lnTo>
                    <a:pt x="6278" y="6446"/>
                  </a:lnTo>
                  <a:cubicBezTo>
                    <a:pt x="8654" y="8579"/>
                    <a:pt x="11102" y="10639"/>
                    <a:pt x="13598" y="12651"/>
                  </a:cubicBezTo>
                  <a:cubicBezTo>
                    <a:pt x="15950" y="14518"/>
                    <a:pt x="18301" y="16432"/>
                    <a:pt x="20943" y="17887"/>
                  </a:cubicBezTo>
                  <a:cubicBezTo>
                    <a:pt x="23561" y="19317"/>
                    <a:pt x="26518" y="19850"/>
                    <a:pt x="29354" y="20796"/>
                  </a:cubicBezTo>
                  <a:cubicBezTo>
                    <a:pt x="30905" y="21305"/>
                    <a:pt x="32432" y="21935"/>
                    <a:pt x="33911" y="22662"/>
                  </a:cubicBezTo>
                  <a:cubicBezTo>
                    <a:pt x="35414" y="23438"/>
                    <a:pt x="36796" y="24359"/>
                    <a:pt x="38226" y="25256"/>
                  </a:cubicBezTo>
                  <a:cubicBezTo>
                    <a:pt x="38281" y="25292"/>
                    <a:pt x="38337" y="25308"/>
                    <a:pt x="38391" y="25308"/>
                  </a:cubicBezTo>
                  <a:cubicBezTo>
                    <a:pt x="38622" y="25308"/>
                    <a:pt x="38801" y="25016"/>
                    <a:pt x="38565" y="24819"/>
                  </a:cubicBezTo>
                  <a:cubicBezTo>
                    <a:pt x="36287" y="22977"/>
                    <a:pt x="33475" y="21620"/>
                    <a:pt x="30736" y="20577"/>
                  </a:cubicBezTo>
                  <a:cubicBezTo>
                    <a:pt x="27900" y="19535"/>
                    <a:pt x="24821" y="19099"/>
                    <a:pt x="22082" y="17766"/>
                  </a:cubicBezTo>
                  <a:cubicBezTo>
                    <a:pt x="19271" y="16384"/>
                    <a:pt x="16798" y="14348"/>
                    <a:pt x="14350" y="12409"/>
                  </a:cubicBezTo>
                  <a:cubicBezTo>
                    <a:pt x="11756" y="10348"/>
                    <a:pt x="9235" y="8191"/>
                    <a:pt x="6739" y="6034"/>
                  </a:cubicBezTo>
                  <a:lnTo>
                    <a:pt x="4775" y="4337"/>
                  </a:lnTo>
                  <a:cubicBezTo>
                    <a:pt x="4169" y="3804"/>
                    <a:pt x="3418" y="3392"/>
                    <a:pt x="2933" y="2713"/>
                  </a:cubicBezTo>
                  <a:cubicBezTo>
                    <a:pt x="2497" y="2058"/>
                    <a:pt x="1988" y="1428"/>
                    <a:pt x="1455" y="846"/>
                  </a:cubicBezTo>
                  <a:cubicBezTo>
                    <a:pt x="1150" y="521"/>
                    <a:pt x="807" y="0"/>
                    <a:pt x="338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9"/>
            <p:cNvSpPr/>
            <p:nvPr/>
          </p:nvSpPr>
          <p:spPr>
            <a:xfrm flipH="1">
              <a:off x="1843150" y="3311154"/>
              <a:ext cx="83125" cy="365925"/>
            </a:xfrm>
            <a:custGeom>
              <a:avLst/>
              <a:gdLst/>
              <a:ahLst/>
              <a:cxnLst/>
              <a:rect l="l" t="t" r="r" b="b"/>
              <a:pathLst>
                <a:path w="3325" h="14637" extrusionOk="0">
                  <a:moveTo>
                    <a:pt x="691" y="1"/>
                  </a:moveTo>
                  <a:cubicBezTo>
                    <a:pt x="635" y="1"/>
                    <a:pt x="579" y="33"/>
                    <a:pt x="558" y="106"/>
                  </a:cubicBezTo>
                  <a:cubicBezTo>
                    <a:pt x="49" y="2579"/>
                    <a:pt x="0" y="5124"/>
                    <a:pt x="437" y="7620"/>
                  </a:cubicBezTo>
                  <a:cubicBezTo>
                    <a:pt x="824" y="9996"/>
                    <a:pt x="1503" y="12614"/>
                    <a:pt x="2958" y="14577"/>
                  </a:cubicBezTo>
                  <a:cubicBezTo>
                    <a:pt x="2992" y="14618"/>
                    <a:pt x="3038" y="14636"/>
                    <a:pt x="3085" y="14636"/>
                  </a:cubicBezTo>
                  <a:cubicBezTo>
                    <a:pt x="3203" y="14636"/>
                    <a:pt x="3325" y="14522"/>
                    <a:pt x="3273" y="14383"/>
                  </a:cubicBezTo>
                  <a:cubicBezTo>
                    <a:pt x="2885" y="13268"/>
                    <a:pt x="2352" y="12177"/>
                    <a:pt x="1988" y="11038"/>
                  </a:cubicBezTo>
                  <a:cubicBezTo>
                    <a:pt x="1576" y="9875"/>
                    <a:pt x="1261" y="8687"/>
                    <a:pt x="1043" y="7451"/>
                  </a:cubicBezTo>
                  <a:cubicBezTo>
                    <a:pt x="655" y="5051"/>
                    <a:pt x="582" y="2579"/>
                    <a:pt x="824" y="155"/>
                  </a:cubicBezTo>
                  <a:cubicBezTo>
                    <a:pt x="838" y="58"/>
                    <a:pt x="765" y="1"/>
                    <a:pt x="691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9"/>
            <p:cNvSpPr/>
            <p:nvPr/>
          </p:nvSpPr>
          <p:spPr>
            <a:xfrm flipH="1">
              <a:off x="1704800" y="2217729"/>
              <a:ext cx="943825" cy="749950"/>
            </a:xfrm>
            <a:custGeom>
              <a:avLst/>
              <a:gdLst/>
              <a:ahLst/>
              <a:cxnLst/>
              <a:rect l="l" t="t" r="r" b="b"/>
              <a:pathLst>
                <a:path w="37753" h="29998" extrusionOk="0">
                  <a:moveTo>
                    <a:pt x="4480" y="1"/>
                  </a:moveTo>
                  <a:cubicBezTo>
                    <a:pt x="3445" y="1"/>
                    <a:pt x="2363" y="501"/>
                    <a:pt x="1625" y="1157"/>
                  </a:cubicBezTo>
                  <a:cubicBezTo>
                    <a:pt x="486" y="2103"/>
                    <a:pt x="1" y="3606"/>
                    <a:pt x="365" y="5036"/>
                  </a:cubicBezTo>
                  <a:cubicBezTo>
                    <a:pt x="394" y="5152"/>
                    <a:pt x="485" y="5203"/>
                    <a:pt x="581" y="5203"/>
                  </a:cubicBezTo>
                  <a:cubicBezTo>
                    <a:pt x="724" y="5203"/>
                    <a:pt x="878" y="5089"/>
                    <a:pt x="849" y="4915"/>
                  </a:cubicBezTo>
                  <a:cubicBezTo>
                    <a:pt x="631" y="3557"/>
                    <a:pt x="1189" y="2176"/>
                    <a:pt x="2328" y="1376"/>
                  </a:cubicBezTo>
                  <a:cubicBezTo>
                    <a:pt x="2934" y="939"/>
                    <a:pt x="3637" y="673"/>
                    <a:pt x="4364" y="600"/>
                  </a:cubicBezTo>
                  <a:cubicBezTo>
                    <a:pt x="4443" y="589"/>
                    <a:pt x="4520" y="584"/>
                    <a:pt x="4595" y="584"/>
                  </a:cubicBezTo>
                  <a:cubicBezTo>
                    <a:pt x="5365" y="584"/>
                    <a:pt x="5905" y="1121"/>
                    <a:pt x="6546" y="1497"/>
                  </a:cubicBezTo>
                  <a:cubicBezTo>
                    <a:pt x="8121" y="2394"/>
                    <a:pt x="9745" y="3194"/>
                    <a:pt x="11393" y="3872"/>
                  </a:cubicBezTo>
                  <a:cubicBezTo>
                    <a:pt x="12242" y="4187"/>
                    <a:pt x="13042" y="4551"/>
                    <a:pt x="13817" y="5012"/>
                  </a:cubicBezTo>
                  <a:cubicBezTo>
                    <a:pt x="14520" y="5448"/>
                    <a:pt x="15175" y="5957"/>
                    <a:pt x="15854" y="6442"/>
                  </a:cubicBezTo>
                  <a:cubicBezTo>
                    <a:pt x="18641" y="8502"/>
                    <a:pt x="21235" y="10805"/>
                    <a:pt x="23659" y="13301"/>
                  </a:cubicBezTo>
                  <a:cubicBezTo>
                    <a:pt x="26010" y="15750"/>
                    <a:pt x="28070" y="18464"/>
                    <a:pt x="30106" y="21155"/>
                  </a:cubicBezTo>
                  <a:cubicBezTo>
                    <a:pt x="32409" y="24233"/>
                    <a:pt x="34760" y="27288"/>
                    <a:pt x="37524" y="29978"/>
                  </a:cubicBezTo>
                  <a:cubicBezTo>
                    <a:pt x="37542" y="29992"/>
                    <a:pt x="37562" y="29998"/>
                    <a:pt x="37583" y="29998"/>
                  </a:cubicBezTo>
                  <a:cubicBezTo>
                    <a:pt x="37668" y="29998"/>
                    <a:pt x="37752" y="29892"/>
                    <a:pt x="37693" y="29833"/>
                  </a:cubicBezTo>
                  <a:cubicBezTo>
                    <a:pt x="32700" y="24476"/>
                    <a:pt x="29016" y="18077"/>
                    <a:pt x="23925" y="12841"/>
                  </a:cubicBezTo>
                  <a:cubicBezTo>
                    <a:pt x="21332" y="10199"/>
                    <a:pt x="18544" y="7751"/>
                    <a:pt x="15563" y="5569"/>
                  </a:cubicBezTo>
                  <a:cubicBezTo>
                    <a:pt x="14908" y="5036"/>
                    <a:pt x="14205" y="4551"/>
                    <a:pt x="13454" y="4139"/>
                  </a:cubicBezTo>
                  <a:cubicBezTo>
                    <a:pt x="12630" y="3703"/>
                    <a:pt x="11709" y="3412"/>
                    <a:pt x="10860" y="3024"/>
                  </a:cubicBezTo>
                  <a:cubicBezTo>
                    <a:pt x="9139" y="2272"/>
                    <a:pt x="7467" y="1376"/>
                    <a:pt x="5891" y="382"/>
                  </a:cubicBezTo>
                  <a:cubicBezTo>
                    <a:pt x="5460" y="115"/>
                    <a:pt x="4976" y="1"/>
                    <a:pt x="4480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9"/>
            <p:cNvSpPr/>
            <p:nvPr/>
          </p:nvSpPr>
          <p:spPr>
            <a:xfrm flipH="1">
              <a:off x="2419525" y="2482979"/>
              <a:ext cx="101000" cy="33700"/>
            </a:xfrm>
            <a:custGeom>
              <a:avLst/>
              <a:gdLst/>
              <a:ahLst/>
              <a:cxnLst/>
              <a:rect l="l" t="t" r="r" b="b"/>
              <a:pathLst>
                <a:path w="4040" h="1348" extrusionOk="0">
                  <a:moveTo>
                    <a:pt x="4015" y="1"/>
                  </a:moveTo>
                  <a:cubicBezTo>
                    <a:pt x="3506" y="461"/>
                    <a:pt x="2852" y="728"/>
                    <a:pt x="2197" y="777"/>
                  </a:cubicBezTo>
                  <a:cubicBezTo>
                    <a:pt x="2113" y="783"/>
                    <a:pt x="2027" y="786"/>
                    <a:pt x="1940" y="786"/>
                  </a:cubicBezTo>
                  <a:cubicBezTo>
                    <a:pt x="1704" y="786"/>
                    <a:pt x="1465" y="764"/>
                    <a:pt x="1252" y="728"/>
                  </a:cubicBezTo>
                  <a:cubicBezTo>
                    <a:pt x="1082" y="704"/>
                    <a:pt x="937" y="655"/>
                    <a:pt x="791" y="607"/>
                  </a:cubicBezTo>
                  <a:cubicBezTo>
                    <a:pt x="622" y="558"/>
                    <a:pt x="428" y="534"/>
                    <a:pt x="258" y="486"/>
                  </a:cubicBezTo>
                  <a:cubicBezTo>
                    <a:pt x="247" y="484"/>
                    <a:pt x="237" y="483"/>
                    <a:pt x="226" y="483"/>
                  </a:cubicBezTo>
                  <a:cubicBezTo>
                    <a:pt x="113" y="483"/>
                    <a:pt x="0" y="591"/>
                    <a:pt x="88" y="680"/>
                  </a:cubicBezTo>
                  <a:cubicBezTo>
                    <a:pt x="210" y="825"/>
                    <a:pt x="331" y="970"/>
                    <a:pt x="501" y="1067"/>
                  </a:cubicBezTo>
                  <a:cubicBezTo>
                    <a:pt x="670" y="1164"/>
                    <a:pt x="864" y="1237"/>
                    <a:pt x="1058" y="1286"/>
                  </a:cubicBezTo>
                  <a:cubicBezTo>
                    <a:pt x="1257" y="1327"/>
                    <a:pt x="1457" y="1347"/>
                    <a:pt x="1654" y="1347"/>
                  </a:cubicBezTo>
                  <a:cubicBezTo>
                    <a:pt x="2612" y="1347"/>
                    <a:pt x="3517" y="873"/>
                    <a:pt x="4039" y="49"/>
                  </a:cubicBezTo>
                  <a:lnTo>
                    <a:pt x="4015" y="1"/>
                  </a:ln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9"/>
            <p:cNvSpPr/>
            <p:nvPr/>
          </p:nvSpPr>
          <p:spPr>
            <a:xfrm flipH="1">
              <a:off x="2185875" y="2506904"/>
              <a:ext cx="279000" cy="187225"/>
            </a:xfrm>
            <a:custGeom>
              <a:avLst/>
              <a:gdLst/>
              <a:ahLst/>
              <a:cxnLst/>
              <a:rect l="l" t="t" r="r" b="b"/>
              <a:pathLst>
                <a:path w="11160" h="7489" extrusionOk="0">
                  <a:moveTo>
                    <a:pt x="114" y="0"/>
                  </a:moveTo>
                  <a:cubicBezTo>
                    <a:pt x="44" y="0"/>
                    <a:pt x="0" y="76"/>
                    <a:pt x="20" y="135"/>
                  </a:cubicBezTo>
                  <a:cubicBezTo>
                    <a:pt x="868" y="1322"/>
                    <a:pt x="1935" y="2365"/>
                    <a:pt x="2928" y="3407"/>
                  </a:cubicBezTo>
                  <a:cubicBezTo>
                    <a:pt x="3898" y="4473"/>
                    <a:pt x="4868" y="5492"/>
                    <a:pt x="5934" y="6437"/>
                  </a:cubicBezTo>
                  <a:cubicBezTo>
                    <a:pt x="6623" y="7125"/>
                    <a:pt x="7555" y="7488"/>
                    <a:pt x="8509" y="7488"/>
                  </a:cubicBezTo>
                  <a:cubicBezTo>
                    <a:pt x="8596" y="7488"/>
                    <a:pt x="8683" y="7485"/>
                    <a:pt x="8770" y="7479"/>
                  </a:cubicBezTo>
                  <a:cubicBezTo>
                    <a:pt x="9691" y="7431"/>
                    <a:pt x="10661" y="7116"/>
                    <a:pt x="11121" y="6291"/>
                  </a:cubicBezTo>
                  <a:cubicBezTo>
                    <a:pt x="11159" y="6216"/>
                    <a:pt x="11108" y="6155"/>
                    <a:pt x="11050" y="6155"/>
                  </a:cubicBezTo>
                  <a:cubicBezTo>
                    <a:pt x="11033" y="6155"/>
                    <a:pt x="11016" y="6160"/>
                    <a:pt x="11000" y="6170"/>
                  </a:cubicBezTo>
                  <a:cubicBezTo>
                    <a:pt x="10303" y="6715"/>
                    <a:pt x="9429" y="7005"/>
                    <a:pt x="8537" y="7005"/>
                  </a:cubicBezTo>
                  <a:cubicBezTo>
                    <a:pt x="8437" y="7005"/>
                    <a:pt x="8337" y="7002"/>
                    <a:pt x="8237" y="6994"/>
                  </a:cubicBezTo>
                  <a:cubicBezTo>
                    <a:pt x="7025" y="6897"/>
                    <a:pt x="6322" y="6073"/>
                    <a:pt x="5498" y="5298"/>
                  </a:cubicBezTo>
                  <a:cubicBezTo>
                    <a:pt x="4577" y="4425"/>
                    <a:pt x="3680" y="3480"/>
                    <a:pt x="2783" y="2583"/>
                  </a:cubicBezTo>
                  <a:cubicBezTo>
                    <a:pt x="1935" y="1710"/>
                    <a:pt x="1111" y="741"/>
                    <a:pt x="165" y="13"/>
                  </a:cubicBezTo>
                  <a:cubicBezTo>
                    <a:pt x="147" y="4"/>
                    <a:pt x="130" y="0"/>
                    <a:pt x="114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9"/>
            <p:cNvSpPr/>
            <p:nvPr/>
          </p:nvSpPr>
          <p:spPr>
            <a:xfrm flipH="1">
              <a:off x="2174100" y="2683604"/>
              <a:ext cx="103675" cy="96950"/>
            </a:xfrm>
            <a:custGeom>
              <a:avLst/>
              <a:gdLst/>
              <a:ahLst/>
              <a:cxnLst/>
              <a:rect l="l" t="t" r="r" b="b"/>
              <a:pathLst>
                <a:path w="4147" h="3878" extrusionOk="0">
                  <a:moveTo>
                    <a:pt x="315" y="0"/>
                  </a:moveTo>
                  <a:cubicBezTo>
                    <a:pt x="155" y="0"/>
                    <a:pt x="0" y="188"/>
                    <a:pt x="123" y="363"/>
                  </a:cubicBezTo>
                  <a:cubicBezTo>
                    <a:pt x="632" y="1066"/>
                    <a:pt x="1189" y="1744"/>
                    <a:pt x="1795" y="2375"/>
                  </a:cubicBezTo>
                  <a:cubicBezTo>
                    <a:pt x="2086" y="2641"/>
                    <a:pt x="2401" y="2908"/>
                    <a:pt x="2741" y="3174"/>
                  </a:cubicBezTo>
                  <a:cubicBezTo>
                    <a:pt x="2910" y="3296"/>
                    <a:pt x="3080" y="3417"/>
                    <a:pt x="3250" y="3538"/>
                  </a:cubicBezTo>
                  <a:cubicBezTo>
                    <a:pt x="3419" y="3659"/>
                    <a:pt x="3662" y="3877"/>
                    <a:pt x="3904" y="3877"/>
                  </a:cubicBezTo>
                  <a:cubicBezTo>
                    <a:pt x="4049" y="3853"/>
                    <a:pt x="4146" y="3708"/>
                    <a:pt x="4074" y="3562"/>
                  </a:cubicBezTo>
                  <a:cubicBezTo>
                    <a:pt x="4001" y="3368"/>
                    <a:pt x="3734" y="3271"/>
                    <a:pt x="3565" y="3126"/>
                  </a:cubicBezTo>
                  <a:cubicBezTo>
                    <a:pt x="3395" y="3005"/>
                    <a:pt x="3225" y="2884"/>
                    <a:pt x="3056" y="2762"/>
                  </a:cubicBezTo>
                  <a:cubicBezTo>
                    <a:pt x="2741" y="2496"/>
                    <a:pt x="2425" y="2253"/>
                    <a:pt x="2135" y="1987"/>
                  </a:cubicBezTo>
                  <a:cubicBezTo>
                    <a:pt x="1529" y="1405"/>
                    <a:pt x="971" y="775"/>
                    <a:pt x="486" y="96"/>
                  </a:cubicBezTo>
                  <a:cubicBezTo>
                    <a:pt x="439" y="28"/>
                    <a:pt x="377" y="0"/>
                    <a:pt x="315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9"/>
            <p:cNvSpPr/>
            <p:nvPr/>
          </p:nvSpPr>
          <p:spPr>
            <a:xfrm flipH="1">
              <a:off x="2639675" y="2713779"/>
              <a:ext cx="144625" cy="41100"/>
            </a:xfrm>
            <a:custGeom>
              <a:avLst/>
              <a:gdLst/>
              <a:ahLst/>
              <a:cxnLst/>
              <a:rect l="l" t="t" r="r" b="b"/>
              <a:pathLst>
                <a:path w="5785" h="1644" extrusionOk="0">
                  <a:moveTo>
                    <a:pt x="203" y="0"/>
                  </a:moveTo>
                  <a:cubicBezTo>
                    <a:pt x="96" y="0"/>
                    <a:pt x="1" y="92"/>
                    <a:pt x="23" y="222"/>
                  </a:cubicBezTo>
                  <a:cubicBezTo>
                    <a:pt x="95" y="465"/>
                    <a:pt x="265" y="659"/>
                    <a:pt x="483" y="804"/>
                  </a:cubicBezTo>
                  <a:cubicBezTo>
                    <a:pt x="701" y="974"/>
                    <a:pt x="944" y="1095"/>
                    <a:pt x="1186" y="1216"/>
                  </a:cubicBezTo>
                  <a:cubicBezTo>
                    <a:pt x="1695" y="1434"/>
                    <a:pt x="2228" y="1580"/>
                    <a:pt x="2762" y="1628"/>
                  </a:cubicBezTo>
                  <a:cubicBezTo>
                    <a:pt x="2878" y="1638"/>
                    <a:pt x="2994" y="1644"/>
                    <a:pt x="3110" y="1644"/>
                  </a:cubicBezTo>
                  <a:cubicBezTo>
                    <a:pt x="4081" y="1644"/>
                    <a:pt x="5028" y="1284"/>
                    <a:pt x="5743" y="634"/>
                  </a:cubicBezTo>
                  <a:cubicBezTo>
                    <a:pt x="5785" y="593"/>
                    <a:pt x="5755" y="479"/>
                    <a:pt x="5684" y="479"/>
                  </a:cubicBezTo>
                  <a:cubicBezTo>
                    <a:pt x="5672" y="479"/>
                    <a:pt x="5660" y="482"/>
                    <a:pt x="5646" y="489"/>
                  </a:cubicBezTo>
                  <a:cubicBezTo>
                    <a:pt x="4940" y="872"/>
                    <a:pt x="4150" y="1071"/>
                    <a:pt x="3346" y="1071"/>
                  </a:cubicBezTo>
                  <a:cubicBezTo>
                    <a:pt x="3184" y="1071"/>
                    <a:pt x="3021" y="1063"/>
                    <a:pt x="2859" y="1046"/>
                  </a:cubicBezTo>
                  <a:cubicBezTo>
                    <a:pt x="2374" y="1022"/>
                    <a:pt x="1913" y="901"/>
                    <a:pt x="1501" y="707"/>
                  </a:cubicBezTo>
                  <a:cubicBezTo>
                    <a:pt x="1259" y="610"/>
                    <a:pt x="1041" y="489"/>
                    <a:pt x="847" y="343"/>
                  </a:cubicBezTo>
                  <a:cubicBezTo>
                    <a:pt x="677" y="198"/>
                    <a:pt x="459" y="77"/>
                    <a:pt x="241" y="4"/>
                  </a:cubicBezTo>
                  <a:cubicBezTo>
                    <a:pt x="228" y="2"/>
                    <a:pt x="216" y="0"/>
                    <a:pt x="203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9"/>
            <p:cNvSpPr/>
            <p:nvPr/>
          </p:nvSpPr>
          <p:spPr>
            <a:xfrm flipH="1">
              <a:off x="2392175" y="2966179"/>
              <a:ext cx="114975" cy="36175"/>
            </a:xfrm>
            <a:custGeom>
              <a:avLst/>
              <a:gdLst/>
              <a:ahLst/>
              <a:cxnLst/>
              <a:rect l="l" t="t" r="r" b="b"/>
              <a:pathLst>
                <a:path w="4599" h="1447" extrusionOk="0">
                  <a:moveTo>
                    <a:pt x="4282" y="0"/>
                  </a:moveTo>
                  <a:cubicBezTo>
                    <a:pt x="4231" y="0"/>
                    <a:pt x="4180" y="19"/>
                    <a:pt x="4135" y="64"/>
                  </a:cubicBezTo>
                  <a:cubicBezTo>
                    <a:pt x="3601" y="501"/>
                    <a:pt x="2947" y="767"/>
                    <a:pt x="2268" y="840"/>
                  </a:cubicBezTo>
                  <a:cubicBezTo>
                    <a:pt x="2203" y="845"/>
                    <a:pt x="2138" y="847"/>
                    <a:pt x="2074" y="847"/>
                  </a:cubicBezTo>
                  <a:cubicBezTo>
                    <a:pt x="1464" y="847"/>
                    <a:pt x="872" y="652"/>
                    <a:pt x="281" y="476"/>
                  </a:cubicBezTo>
                  <a:cubicBezTo>
                    <a:pt x="268" y="472"/>
                    <a:pt x="255" y="470"/>
                    <a:pt x="242" y="470"/>
                  </a:cubicBezTo>
                  <a:cubicBezTo>
                    <a:pt x="111" y="470"/>
                    <a:pt x="1" y="681"/>
                    <a:pt x="111" y="792"/>
                  </a:cubicBezTo>
                  <a:cubicBezTo>
                    <a:pt x="232" y="937"/>
                    <a:pt x="378" y="1058"/>
                    <a:pt x="547" y="1155"/>
                  </a:cubicBezTo>
                  <a:cubicBezTo>
                    <a:pt x="741" y="1228"/>
                    <a:pt x="935" y="1301"/>
                    <a:pt x="1153" y="1349"/>
                  </a:cubicBezTo>
                  <a:cubicBezTo>
                    <a:pt x="1412" y="1414"/>
                    <a:pt x="1681" y="1446"/>
                    <a:pt x="1954" y="1446"/>
                  </a:cubicBezTo>
                  <a:cubicBezTo>
                    <a:pt x="2091" y="1446"/>
                    <a:pt x="2228" y="1438"/>
                    <a:pt x="2365" y="1422"/>
                  </a:cubicBezTo>
                  <a:cubicBezTo>
                    <a:pt x="3165" y="1349"/>
                    <a:pt x="3917" y="961"/>
                    <a:pt x="4450" y="355"/>
                  </a:cubicBezTo>
                  <a:cubicBezTo>
                    <a:pt x="4599" y="206"/>
                    <a:pt x="4448" y="0"/>
                    <a:pt x="4282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9"/>
            <p:cNvSpPr/>
            <p:nvPr/>
          </p:nvSpPr>
          <p:spPr>
            <a:xfrm flipH="1">
              <a:off x="2138425" y="3103729"/>
              <a:ext cx="84775" cy="94550"/>
            </a:xfrm>
            <a:custGeom>
              <a:avLst/>
              <a:gdLst/>
              <a:ahLst/>
              <a:cxnLst/>
              <a:rect l="l" t="t" r="r" b="b"/>
              <a:pathLst>
                <a:path w="3391" h="3782" extrusionOk="0">
                  <a:moveTo>
                    <a:pt x="3234" y="1"/>
                  </a:moveTo>
                  <a:cubicBezTo>
                    <a:pt x="3203" y="1"/>
                    <a:pt x="3172" y="13"/>
                    <a:pt x="3151" y="41"/>
                  </a:cubicBezTo>
                  <a:cubicBezTo>
                    <a:pt x="2885" y="331"/>
                    <a:pt x="2594" y="622"/>
                    <a:pt x="2327" y="913"/>
                  </a:cubicBezTo>
                  <a:cubicBezTo>
                    <a:pt x="2085" y="1228"/>
                    <a:pt x="1842" y="1519"/>
                    <a:pt x="1576" y="1810"/>
                  </a:cubicBezTo>
                  <a:cubicBezTo>
                    <a:pt x="1309" y="2077"/>
                    <a:pt x="1042" y="2368"/>
                    <a:pt x="751" y="2658"/>
                  </a:cubicBezTo>
                  <a:cubicBezTo>
                    <a:pt x="606" y="2780"/>
                    <a:pt x="485" y="2925"/>
                    <a:pt x="339" y="3046"/>
                  </a:cubicBezTo>
                  <a:cubicBezTo>
                    <a:pt x="194" y="3192"/>
                    <a:pt x="0" y="3386"/>
                    <a:pt x="49" y="3579"/>
                  </a:cubicBezTo>
                  <a:cubicBezTo>
                    <a:pt x="73" y="3676"/>
                    <a:pt x="145" y="3773"/>
                    <a:pt x="242" y="3773"/>
                  </a:cubicBezTo>
                  <a:cubicBezTo>
                    <a:pt x="266" y="3779"/>
                    <a:pt x="289" y="3782"/>
                    <a:pt x="312" y="3782"/>
                  </a:cubicBezTo>
                  <a:cubicBezTo>
                    <a:pt x="482" y="3782"/>
                    <a:pt x="648" y="3638"/>
                    <a:pt x="776" y="3531"/>
                  </a:cubicBezTo>
                  <a:cubicBezTo>
                    <a:pt x="921" y="3386"/>
                    <a:pt x="1067" y="3216"/>
                    <a:pt x="1188" y="3070"/>
                  </a:cubicBezTo>
                  <a:cubicBezTo>
                    <a:pt x="1454" y="2780"/>
                    <a:pt x="1721" y="2464"/>
                    <a:pt x="1988" y="2149"/>
                  </a:cubicBezTo>
                  <a:cubicBezTo>
                    <a:pt x="2254" y="1834"/>
                    <a:pt x="2497" y="1543"/>
                    <a:pt x="2715" y="1204"/>
                  </a:cubicBezTo>
                  <a:cubicBezTo>
                    <a:pt x="2933" y="840"/>
                    <a:pt x="3151" y="501"/>
                    <a:pt x="3321" y="162"/>
                  </a:cubicBezTo>
                  <a:cubicBezTo>
                    <a:pt x="3390" y="75"/>
                    <a:pt x="3311" y="1"/>
                    <a:pt x="3234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9"/>
            <p:cNvSpPr/>
            <p:nvPr/>
          </p:nvSpPr>
          <p:spPr>
            <a:xfrm flipH="1">
              <a:off x="2289850" y="2867779"/>
              <a:ext cx="42450" cy="45325"/>
            </a:xfrm>
            <a:custGeom>
              <a:avLst/>
              <a:gdLst/>
              <a:ahLst/>
              <a:cxnLst/>
              <a:rect l="l" t="t" r="r" b="b"/>
              <a:pathLst>
                <a:path w="1698" h="1813" extrusionOk="0">
                  <a:moveTo>
                    <a:pt x="1288" y="1"/>
                  </a:moveTo>
                  <a:cubicBezTo>
                    <a:pt x="1155" y="1"/>
                    <a:pt x="1027" y="88"/>
                    <a:pt x="971" y="219"/>
                  </a:cubicBezTo>
                  <a:cubicBezTo>
                    <a:pt x="949" y="284"/>
                    <a:pt x="927" y="367"/>
                    <a:pt x="906" y="453"/>
                  </a:cubicBezTo>
                  <a:lnTo>
                    <a:pt x="906" y="453"/>
                  </a:lnTo>
                  <a:cubicBezTo>
                    <a:pt x="908" y="442"/>
                    <a:pt x="909" y="433"/>
                    <a:pt x="909" y="433"/>
                  </a:cubicBezTo>
                  <a:lnTo>
                    <a:pt x="909" y="433"/>
                  </a:lnTo>
                  <a:cubicBezTo>
                    <a:pt x="908" y="433"/>
                    <a:pt x="905" y="448"/>
                    <a:pt x="898" y="486"/>
                  </a:cubicBezTo>
                  <a:cubicBezTo>
                    <a:pt x="900" y="475"/>
                    <a:pt x="903" y="464"/>
                    <a:pt x="906" y="453"/>
                  </a:cubicBezTo>
                  <a:lnTo>
                    <a:pt x="906" y="453"/>
                  </a:lnTo>
                  <a:cubicBezTo>
                    <a:pt x="903" y="476"/>
                    <a:pt x="898" y="512"/>
                    <a:pt x="898" y="534"/>
                  </a:cubicBezTo>
                  <a:lnTo>
                    <a:pt x="849" y="631"/>
                  </a:lnTo>
                  <a:cubicBezTo>
                    <a:pt x="825" y="680"/>
                    <a:pt x="801" y="752"/>
                    <a:pt x="752" y="801"/>
                  </a:cubicBezTo>
                  <a:lnTo>
                    <a:pt x="728" y="849"/>
                  </a:lnTo>
                  <a:lnTo>
                    <a:pt x="680" y="946"/>
                  </a:lnTo>
                  <a:cubicBezTo>
                    <a:pt x="631" y="995"/>
                    <a:pt x="583" y="1043"/>
                    <a:pt x="534" y="1116"/>
                  </a:cubicBezTo>
                  <a:lnTo>
                    <a:pt x="486" y="1140"/>
                  </a:lnTo>
                  <a:lnTo>
                    <a:pt x="413" y="1213"/>
                  </a:lnTo>
                  <a:cubicBezTo>
                    <a:pt x="340" y="1261"/>
                    <a:pt x="268" y="1310"/>
                    <a:pt x="195" y="1383"/>
                  </a:cubicBezTo>
                  <a:cubicBezTo>
                    <a:pt x="146" y="1431"/>
                    <a:pt x="122" y="1480"/>
                    <a:pt x="74" y="1528"/>
                  </a:cubicBezTo>
                  <a:cubicBezTo>
                    <a:pt x="1" y="1625"/>
                    <a:pt x="49" y="1770"/>
                    <a:pt x="171" y="1795"/>
                  </a:cubicBezTo>
                  <a:cubicBezTo>
                    <a:pt x="207" y="1807"/>
                    <a:pt x="249" y="1813"/>
                    <a:pt x="292" y="1813"/>
                  </a:cubicBezTo>
                  <a:cubicBezTo>
                    <a:pt x="334" y="1813"/>
                    <a:pt x="377" y="1807"/>
                    <a:pt x="413" y="1795"/>
                  </a:cubicBezTo>
                  <a:cubicBezTo>
                    <a:pt x="534" y="1770"/>
                    <a:pt x="631" y="1722"/>
                    <a:pt x="728" y="1673"/>
                  </a:cubicBezTo>
                  <a:cubicBezTo>
                    <a:pt x="874" y="1576"/>
                    <a:pt x="1019" y="1455"/>
                    <a:pt x="1140" y="1334"/>
                  </a:cubicBezTo>
                  <a:cubicBezTo>
                    <a:pt x="1237" y="1237"/>
                    <a:pt x="1334" y="1116"/>
                    <a:pt x="1431" y="995"/>
                  </a:cubicBezTo>
                  <a:cubicBezTo>
                    <a:pt x="1552" y="801"/>
                    <a:pt x="1625" y="607"/>
                    <a:pt x="1673" y="413"/>
                  </a:cubicBezTo>
                  <a:cubicBezTo>
                    <a:pt x="1698" y="243"/>
                    <a:pt x="1576" y="74"/>
                    <a:pt x="1407" y="25"/>
                  </a:cubicBezTo>
                  <a:cubicBezTo>
                    <a:pt x="1368" y="8"/>
                    <a:pt x="1328" y="1"/>
                    <a:pt x="128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9"/>
            <p:cNvSpPr/>
            <p:nvPr/>
          </p:nvSpPr>
          <p:spPr>
            <a:xfrm flipH="1">
              <a:off x="2094050" y="3062679"/>
              <a:ext cx="45175" cy="43075"/>
            </a:xfrm>
            <a:custGeom>
              <a:avLst/>
              <a:gdLst/>
              <a:ahLst/>
              <a:cxnLst/>
              <a:rect l="l" t="t" r="r" b="b"/>
              <a:pathLst>
                <a:path w="1807" h="1723" extrusionOk="0">
                  <a:moveTo>
                    <a:pt x="1520" y="0"/>
                  </a:moveTo>
                  <a:cubicBezTo>
                    <a:pt x="1478" y="0"/>
                    <a:pt x="1433" y="17"/>
                    <a:pt x="1392" y="58"/>
                  </a:cubicBezTo>
                  <a:cubicBezTo>
                    <a:pt x="1125" y="277"/>
                    <a:pt x="883" y="519"/>
                    <a:pt x="641" y="761"/>
                  </a:cubicBezTo>
                  <a:cubicBezTo>
                    <a:pt x="422" y="1028"/>
                    <a:pt x="228" y="1295"/>
                    <a:pt x="35" y="1586"/>
                  </a:cubicBezTo>
                  <a:cubicBezTo>
                    <a:pt x="0" y="1654"/>
                    <a:pt x="51" y="1723"/>
                    <a:pt x="109" y="1723"/>
                  </a:cubicBezTo>
                  <a:cubicBezTo>
                    <a:pt x="133" y="1723"/>
                    <a:pt x="159" y="1711"/>
                    <a:pt x="180" y="1683"/>
                  </a:cubicBezTo>
                  <a:cubicBezTo>
                    <a:pt x="616" y="1173"/>
                    <a:pt x="1101" y="737"/>
                    <a:pt x="1634" y="349"/>
                  </a:cubicBezTo>
                  <a:cubicBezTo>
                    <a:pt x="1806" y="235"/>
                    <a:pt x="1677" y="0"/>
                    <a:pt x="1520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9"/>
            <p:cNvSpPr/>
            <p:nvPr/>
          </p:nvSpPr>
          <p:spPr>
            <a:xfrm flipH="1">
              <a:off x="2415275" y="2985604"/>
              <a:ext cx="115050" cy="137475"/>
            </a:xfrm>
            <a:custGeom>
              <a:avLst/>
              <a:gdLst/>
              <a:ahLst/>
              <a:cxnLst/>
              <a:rect l="l" t="t" r="r" b="b"/>
              <a:pathLst>
                <a:path w="4602" h="5499" extrusionOk="0">
                  <a:moveTo>
                    <a:pt x="196" y="0"/>
                  </a:moveTo>
                  <a:cubicBezTo>
                    <a:pt x="74" y="0"/>
                    <a:pt x="0" y="150"/>
                    <a:pt x="71" y="255"/>
                  </a:cubicBezTo>
                  <a:lnTo>
                    <a:pt x="71" y="255"/>
                  </a:lnTo>
                  <a:lnTo>
                    <a:pt x="68" y="257"/>
                  </a:lnTo>
                  <a:cubicBezTo>
                    <a:pt x="432" y="669"/>
                    <a:pt x="820" y="1057"/>
                    <a:pt x="1232" y="1445"/>
                  </a:cubicBezTo>
                  <a:cubicBezTo>
                    <a:pt x="1644" y="1857"/>
                    <a:pt x="2008" y="2317"/>
                    <a:pt x="2371" y="2778"/>
                  </a:cubicBezTo>
                  <a:cubicBezTo>
                    <a:pt x="2735" y="3214"/>
                    <a:pt x="3074" y="3675"/>
                    <a:pt x="3365" y="4160"/>
                  </a:cubicBezTo>
                  <a:cubicBezTo>
                    <a:pt x="3510" y="4402"/>
                    <a:pt x="3680" y="4644"/>
                    <a:pt x="3825" y="4887"/>
                  </a:cubicBezTo>
                  <a:cubicBezTo>
                    <a:pt x="3995" y="5105"/>
                    <a:pt x="4068" y="5372"/>
                    <a:pt x="4335" y="5493"/>
                  </a:cubicBezTo>
                  <a:cubicBezTo>
                    <a:pt x="4351" y="5497"/>
                    <a:pt x="4368" y="5499"/>
                    <a:pt x="4384" y="5499"/>
                  </a:cubicBezTo>
                  <a:cubicBezTo>
                    <a:pt x="4469" y="5499"/>
                    <a:pt x="4557" y="5448"/>
                    <a:pt x="4577" y="5347"/>
                  </a:cubicBezTo>
                  <a:cubicBezTo>
                    <a:pt x="4601" y="5081"/>
                    <a:pt x="4528" y="4814"/>
                    <a:pt x="4359" y="4596"/>
                  </a:cubicBezTo>
                  <a:cubicBezTo>
                    <a:pt x="4238" y="4329"/>
                    <a:pt x="4092" y="4063"/>
                    <a:pt x="3947" y="3820"/>
                  </a:cubicBezTo>
                  <a:cubicBezTo>
                    <a:pt x="3607" y="3311"/>
                    <a:pt x="3268" y="2826"/>
                    <a:pt x="2880" y="2366"/>
                  </a:cubicBezTo>
                  <a:cubicBezTo>
                    <a:pt x="2517" y="1905"/>
                    <a:pt x="2104" y="1493"/>
                    <a:pt x="1692" y="1081"/>
                  </a:cubicBezTo>
                  <a:cubicBezTo>
                    <a:pt x="1280" y="669"/>
                    <a:pt x="796" y="305"/>
                    <a:pt x="262" y="15"/>
                  </a:cubicBezTo>
                  <a:cubicBezTo>
                    <a:pt x="239" y="5"/>
                    <a:pt x="217" y="0"/>
                    <a:pt x="196" y="0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9"/>
            <p:cNvSpPr/>
            <p:nvPr/>
          </p:nvSpPr>
          <p:spPr>
            <a:xfrm flipH="1">
              <a:off x="2275900" y="3212904"/>
              <a:ext cx="47825" cy="78450"/>
            </a:xfrm>
            <a:custGeom>
              <a:avLst/>
              <a:gdLst/>
              <a:ahLst/>
              <a:cxnLst/>
              <a:rect l="l" t="t" r="r" b="b"/>
              <a:pathLst>
                <a:path w="1913" h="3138" extrusionOk="0">
                  <a:moveTo>
                    <a:pt x="1782" y="1"/>
                  </a:moveTo>
                  <a:cubicBezTo>
                    <a:pt x="1758" y="1"/>
                    <a:pt x="1735" y="11"/>
                    <a:pt x="1718" y="37"/>
                  </a:cubicBezTo>
                  <a:cubicBezTo>
                    <a:pt x="1549" y="231"/>
                    <a:pt x="1452" y="473"/>
                    <a:pt x="1355" y="715"/>
                  </a:cubicBezTo>
                  <a:cubicBezTo>
                    <a:pt x="1258" y="982"/>
                    <a:pt x="1137" y="1224"/>
                    <a:pt x="991" y="1467"/>
                  </a:cubicBezTo>
                  <a:cubicBezTo>
                    <a:pt x="870" y="1685"/>
                    <a:pt x="724" y="1903"/>
                    <a:pt x="579" y="2097"/>
                  </a:cubicBezTo>
                  <a:cubicBezTo>
                    <a:pt x="409" y="2315"/>
                    <a:pt x="240" y="2533"/>
                    <a:pt x="94" y="2776"/>
                  </a:cubicBezTo>
                  <a:cubicBezTo>
                    <a:pt x="0" y="2964"/>
                    <a:pt x="155" y="3138"/>
                    <a:pt x="319" y="3138"/>
                  </a:cubicBezTo>
                  <a:cubicBezTo>
                    <a:pt x="366" y="3138"/>
                    <a:pt x="415" y="3123"/>
                    <a:pt x="458" y="3091"/>
                  </a:cubicBezTo>
                  <a:cubicBezTo>
                    <a:pt x="676" y="2897"/>
                    <a:pt x="870" y="2679"/>
                    <a:pt x="1015" y="2412"/>
                  </a:cubicBezTo>
                  <a:cubicBezTo>
                    <a:pt x="1161" y="2170"/>
                    <a:pt x="1306" y="1927"/>
                    <a:pt x="1427" y="1685"/>
                  </a:cubicBezTo>
                  <a:cubicBezTo>
                    <a:pt x="1549" y="1443"/>
                    <a:pt x="1646" y="1176"/>
                    <a:pt x="1743" y="933"/>
                  </a:cubicBezTo>
                  <a:cubicBezTo>
                    <a:pt x="1864" y="667"/>
                    <a:pt x="1912" y="376"/>
                    <a:pt x="1888" y="85"/>
                  </a:cubicBezTo>
                  <a:cubicBezTo>
                    <a:pt x="1872" y="38"/>
                    <a:pt x="1826" y="1"/>
                    <a:pt x="1782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9"/>
            <p:cNvSpPr/>
            <p:nvPr/>
          </p:nvSpPr>
          <p:spPr>
            <a:xfrm flipH="1">
              <a:off x="2535625" y="3258304"/>
              <a:ext cx="118450" cy="138225"/>
            </a:xfrm>
            <a:custGeom>
              <a:avLst/>
              <a:gdLst/>
              <a:ahLst/>
              <a:cxnLst/>
              <a:rect l="l" t="t" r="r" b="b"/>
              <a:pathLst>
                <a:path w="4738" h="5529" extrusionOk="0">
                  <a:moveTo>
                    <a:pt x="328" y="1"/>
                  </a:moveTo>
                  <a:cubicBezTo>
                    <a:pt x="269" y="1"/>
                    <a:pt x="209" y="12"/>
                    <a:pt x="146" y="39"/>
                  </a:cubicBezTo>
                  <a:cubicBezTo>
                    <a:pt x="49" y="63"/>
                    <a:pt x="1" y="160"/>
                    <a:pt x="1" y="257"/>
                  </a:cubicBezTo>
                  <a:cubicBezTo>
                    <a:pt x="1" y="548"/>
                    <a:pt x="267" y="693"/>
                    <a:pt x="486" y="863"/>
                  </a:cubicBezTo>
                  <a:cubicBezTo>
                    <a:pt x="680" y="1032"/>
                    <a:pt x="946" y="1202"/>
                    <a:pt x="1164" y="1396"/>
                  </a:cubicBezTo>
                  <a:cubicBezTo>
                    <a:pt x="1601" y="1784"/>
                    <a:pt x="2037" y="2196"/>
                    <a:pt x="2425" y="2656"/>
                  </a:cubicBezTo>
                  <a:cubicBezTo>
                    <a:pt x="3152" y="3553"/>
                    <a:pt x="3831" y="4499"/>
                    <a:pt x="4461" y="5468"/>
                  </a:cubicBezTo>
                  <a:cubicBezTo>
                    <a:pt x="4489" y="5511"/>
                    <a:pt x="4526" y="5528"/>
                    <a:pt x="4563" y="5528"/>
                  </a:cubicBezTo>
                  <a:cubicBezTo>
                    <a:pt x="4651" y="5528"/>
                    <a:pt x="4738" y="5426"/>
                    <a:pt x="4703" y="5323"/>
                  </a:cubicBezTo>
                  <a:cubicBezTo>
                    <a:pt x="4340" y="4159"/>
                    <a:pt x="3709" y="3069"/>
                    <a:pt x="2885" y="2172"/>
                  </a:cubicBezTo>
                  <a:cubicBezTo>
                    <a:pt x="2497" y="1711"/>
                    <a:pt x="2061" y="1275"/>
                    <a:pt x="1625" y="887"/>
                  </a:cubicBezTo>
                  <a:cubicBezTo>
                    <a:pt x="1382" y="669"/>
                    <a:pt x="1164" y="475"/>
                    <a:pt x="922" y="305"/>
                  </a:cubicBezTo>
                  <a:cubicBezTo>
                    <a:pt x="732" y="153"/>
                    <a:pt x="542" y="1"/>
                    <a:pt x="328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9"/>
            <p:cNvSpPr/>
            <p:nvPr/>
          </p:nvSpPr>
          <p:spPr>
            <a:xfrm flipH="1">
              <a:off x="2455275" y="3419004"/>
              <a:ext cx="38800" cy="61425"/>
            </a:xfrm>
            <a:custGeom>
              <a:avLst/>
              <a:gdLst/>
              <a:ahLst/>
              <a:cxnLst/>
              <a:rect l="l" t="t" r="r" b="b"/>
              <a:pathLst>
                <a:path w="1552" h="2457" extrusionOk="0">
                  <a:moveTo>
                    <a:pt x="1357" y="1"/>
                  </a:moveTo>
                  <a:cubicBezTo>
                    <a:pt x="1333" y="1"/>
                    <a:pt x="1309" y="4"/>
                    <a:pt x="1285" y="10"/>
                  </a:cubicBezTo>
                  <a:cubicBezTo>
                    <a:pt x="1067" y="107"/>
                    <a:pt x="873" y="228"/>
                    <a:pt x="703" y="422"/>
                  </a:cubicBezTo>
                  <a:cubicBezTo>
                    <a:pt x="558" y="567"/>
                    <a:pt x="412" y="761"/>
                    <a:pt x="315" y="955"/>
                  </a:cubicBezTo>
                  <a:cubicBezTo>
                    <a:pt x="194" y="1173"/>
                    <a:pt x="121" y="1391"/>
                    <a:pt x="73" y="1610"/>
                  </a:cubicBezTo>
                  <a:cubicBezTo>
                    <a:pt x="49" y="1707"/>
                    <a:pt x="24" y="1804"/>
                    <a:pt x="24" y="1900"/>
                  </a:cubicBezTo>
                  <a:cubicBezTo>
                    <a:pt x="0" y="1997"/>
                    <a:pt x="0" y="2094"/>
                    <a:pt x="24" y="2191"/>
                  </a:cubicBezTo>
                  <a:cubicBezTo>
                    <a:pt x="49" y="2240"/>
                    <a:pt x="97" y="2288"/>
                    <a:pt x="121" y="2361"/>
                  </a:cubicBezTo>
                  <a:cubicBezTo>
                    <a:pt x="175" y="2425"/>
                    <a:pt x="247" y="2457"/>
                    <a:pt x="318" y="2457"/>
                  </a:cubicBezTo>
                  <a:cubicBezTo>
                    <a:pt x="407" y="2457"/>
                    <a:pt x="493" y="2407"/>
                    <a:pt x="533" y="2313"/>
                  </a:cubicBezTo>
                  <a:lnTo>
                    <a:pt x="582" y="2191"/>
                  </a:lnTo>
                  <a:cubicBezTo>
                    <a:pt x="606" y="2143"/>
                    <a:pt x="630" y="2070"/>
                    <a:pt x="606" y="2022"/>
                  </a:cubicBezTo>
                  <a:cubicBezTo>
                    <a:pt x="630" y="1900"/>
                    <a:pt x="630" y="1804"/>
                    <a:pt x="654" y="1707"/>
                  </a:cubicBezTo>
                  <a:cubicBezTo>
                    <a:pt x="654" y="1658"/>
                    <a:pt x="654" y="1610"/>
                    <a:pt x="679" y="1561"/>
                  </a:cubicBezTo>
                  <a:lnTo>
                    <a:pt x="703" y="1488"/>
                  </a:lnTo>
                  <a:cubicBezTo>
                    <a:pt x="703" y="1476"/>
                    <a:pt x="703" y="1468"/>
                    <a:pt x="703" y="1464"/>
                  </a:cubicBezTo>
                  <a:cubicBezTo>
                    <a:pt x="727" y="1367"/>
                    <a:pt x="751" y="1294"/>
                    <a:pt x="800" y="1198"/>
                  </a:cubicBezTo>
                  <a:cubicBezTo>
                    <a:pt x="873" y="1028"/>
                    <a:pt x="970" y="882"/>
                    <a:pt x="1091" y="761"/>
                  </a:cubicBezTo>
                  <a:cubicBezTo>
                    <a:pt x="1188" y="616"/>
                    <a:pt x="1333" y="470"/>
                    <a:pt x="1454" y="325"/>
                  </a:cubicBezTo>
                  <a:cubicBezTo>
                    <a:pt x="1527" y="276"/>
                    <a:pt x="1551" y="179"/>
                    <a:pt x="1527" y="83"/>
                  </a:cubicBezTo>
                  <a:cubicBezTo>
                    <a:pt x="1491" y="28"/>
                    <a:pt x="1427" y="1"/>
                    <a:pt x="1357" y="1"/>
                  </a:cubicBez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9"/>
            <p:cNvSpPr/>
            <p:nvPr/>
          </p:nvSpPr>
          <p:spPr>
            <a:xfrm flipH="1">
              <a:off x="1940800" y="3628904"/>
              <a:ext cx="1850" cy="4275"/>
            </a:xfrm>
            <a:custGeom>
              <a:avLst/>
              <a:gdLst/>
              <a:ahLst/>
              <a:cxnLst/>
              <a:rect l="l" t="t" r="r" b="b"/>
              <a:pathLst>
                <a:path w="74" h="171" extrusionOk="0">
                  <a:moveTo>
                    <a:pt x="25" y="1"/>
                  </a:moveTo>
                  <a:lnTo>
                    <a:pt x="1" y="25"/>
                  </a:lnTo>
                  <a:lnTo>
                    <a:pt x="1" y="146"/>
                  </a:lnTo>
                  <a:lnTo>
                    <a:pt x="49" y="170"/>
                  </a:lnTo>
                  <a:lnTo>
                    <a:pt x="74" y="122"/>
                  </a:lnTo>
                  <a:lnTo>
                    <a:pt x="49" y="25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0031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9"/>
          <p:cNvSpPr txBox="1">
            <a:spLocks noGrp="1"/>
          </p:cNvSpPr>
          <p:nvPr>
            <p:ph type="subTitle" idx="1"/>
          </p:nvPr>
        </p:nvSpPr>
        <p:spPr>
          <a:xfrm>
            <a:off x="4511950" y="1509525"/>
            <a:ext cx="3699000" cy="28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>
            <a:endParaRPr/>
          </a:p>
        </p:txBody>
      </p:sp>
      <p:grpSp>
        <p:nvGrpSpPr>
          <p:cNvPr id="1071" name="Google Shape;1071;p9"/>
          <p:cNvGrpSpPr/>
          <p:nvPr/>
        </p:nvGrpSpPr>
        <p:grpSpPr>
          <a:xfrm>
            <a:off x="441800" y="2275138"/>
            <a:ext cx="309725" cy="279625"/>
            <a:chOff x="-142825" y="4235838"/>
            <a:chExt cx="309725" cy="279625"/>
          </a:xfrm>
        </p:grpSpPr>
        <p:sp>
          <p:nvSpPr>
            <p:cNvPr id="1072" name="Google Shape;1072;p9"/>
            <p:cNvSpPr/>
            <p:nvPr/>
          </p:nvSpPr>
          <p:spPr>
            <a:xfrm>
              <a:off x="-66240" y="4450821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9"/>
            <p:cNvSpPr/>
            <p:nvPr/>
          </p:nvSpPr>
          <p:spPr>
            <a:xfrm>
              <a:off x="37554" y="4453857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9"/>
            <p:cNvSpPr/>
            <p:nvPr/>
          </p:nvSpPr>
          <p:spPr>
            <a:xfrm>
              <a:off x="96390" y="4326411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9"/>
            <p:cNvSpPr/>
            <p:nvPr/>
          </p:nvSpPr>
          <p:spPr>
            <a:xfrm>
              <a:off x="42831" y="4257584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9"/>
            <p:cNvSpPr/>
            <p:nvPr/>
          </p:nvSpPr>
          <p:spPr>
            <a:xfrm>
              <a:off x="-117863" y="4304113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9"/>
            <p:cNvSpPr/>
            <p:nvPr/>
          </p:nvSpPr>
          <p:spPr>
            <a:xfrm>
              <a:off x="-125623" y="4396404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9"/>
            <p:cNvSpPr/>
            <p:nvPr/>
          </p:nvSpPr>
          <p:spPr>
            <a:xfrm>
              <a:off x="-49586" y="4259269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9"/>
            <p:cNvSpPr/>
            <p:nvPr/>
          </p:nvSpPr>
          <p:spPr>
            <a:xfrm>
              <a:off x="90838" y="4406210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9"/>
            <p:cNvSpPr/>
            <p:nvPr/>
          </p:nvSpPr>
          <p:spPr>
            <a:xfrm>
              <a:off x="-108422" y="4284551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9"/>
            <p:cNvSpPr/>
            <p:nvPr/>
          </p:nvSpPr>
          <p:spPr>
            <a:xfrm>
              <a:off x="-13613" y="4235838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"/>
            <p:cNvSpPr/>
            <p:nvPr/>
          </p:nvSpPr>
          <p:spPr>
            <a:xfrm>
              <a:off x="-21958" y="4461962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"/>
            <p:cNvSpPr/>
            <p:nvPr/>
          </p:nvSpPr>
          <p:spPr>
            <a:xfrm>
              <a:off x="-142825" y="4342971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"/>
            <p:cNvSpPr/>
            <p:nvPr/>
          </p:nvSpPr>
          <p:spPr>
            <a:xfrm>
              <a:off x="-122994" y="4431042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"/>
            <p:cNvSpPr/>
            <p:nvPr/>
          </p:nvSpPr>
          <p:spPr>
            <a:xfrm>
              <a:off x="83078" y="4269842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9"/>
            <p:cNvSpPr/>
            <p:nvPr/>
          </p:nvSpPr>
          <p:spPr>
            <a:xfrm>
              <a:off x="105264" y="4368487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9"/>
            <p:cNvSpPr/>
            <p:nvPr/>
          </p:nvSpPr>
          <p:spPr>
            <a:xfrm>
              <a:off x="73071" y="4439664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9"/>
            <p:cNvSpPr/>
            <p:nvPr/>
          </p:nvSpPr>
          <p:spPr>
            <a:xfrm>
              <a:off x="-110339" y="4259069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9" name="Google Shape;1089;p9"/>
          <p:cNvGrpSpPr/>
          <p:nvPr/>
        </p:nvGrpSpPr>
        <p:grpSpPr>
          <a:xfrm>
            <a:off x="156362" y="4184341"/>
            <a:ext cx="535153" cy="529032"/>
            <a:chOff x="746887" y="5576291"/>
            <a:chExt cx="535153" cy="529032"/>
          </a:xfrm>
        </p:grpSpPr>
        <p:sp>
          <p:nvSpPr>
            <p:cNvPr id="1090" name="Google Shape;1090;p9"/>
            <p:cNvSpPr/>
            <p:nvPr/>
          </p:nvSpPr>
          <p:spPr>
            <a:xfrm>
              <a:off x="879215" y="598302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9"/>
            <p:cNvSpPr/>
            <p:nvPr/>
          </p:nvSpPr>
          <p:spPr>
            <a:xfrm>
              <a:off x="1058556" y="598876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9"/>
            <p:cNvSpPr/>
            <p:nvPr/>
          </p:nvSpPr>
          <p:spPr>
            <a:xfrm>
              <a:off x="1160216" y="574764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9"/>
            <p:cNvSpPr/>
            <p:nvPr/>
          </p:nvSpPr>
          <p:spPr>
            <a:xfrm>
              <a:off x="1067674" y="561743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9"/>
            <p:cNvSpPr/>
            <p:nvPr/>
          </p:nvSpPr>
          <p:spPr>
            <a:xfrm>
              <a:off x="790018" y="570546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9"/>
            <p:cNvSpPr/>
            <p:nvPr/>
          </p:nvSpPr>
          <p:spPr>
            <a:xfrm>
              <a:off x="776609" y="588007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9"/>
            <p:cNvSpPr/>
            <p:nvPr/>
          </p:nvSpPr>
          <p:spPr>
            <a:xfrm>
              <a:off x="907990" y="562062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9"/>
            <p:cNvSpPr/>
            <p:nvPr/>
          </p:nvSpPr>
          <p:spPr>
            <a:xfrm>
              <a:off x="1150624" y="589862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9"/>
            <p:cNvSpPr/>
            <p:nvPr/>
          </p:nvSpPr>
          <p:spPr>
            <a:xfrm>
              <a:off x="806330" y="566845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9"/>
            <p:cNvSpPr/>
            <p:nvPr/>
          </p:nvSpPr>
          <p:spPr>
            <a:xfrm>
              <a:off x="970148" y="557629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9"/>
            <p:cNvSpPr/>
            <p:nvPr/>
          </p:nvSpPr>
          <p:spPr>
            <a:xfrm>
              <a:off x="955728" y="600410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9"/>
            <p:cNvSpPr/>
            <p:nvPr/>
          </p:nvSpPr>
          <p:spPr>
            <a:xfrm>
              <a:off x="746887" y="577898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9"/>
            <p:cNvSpPr/>
            <p:nvPr/>
          </p:nvSpPr>
          <p:spPr>
            <a:xfrm>
              <a:off x="781152" y="594560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9"/>
            <p:cNvSpPr/>
            <p:nvPr/>
          </p:nvSpPr>
          <p:spPr>
            <a:xfrm>
              <a:off x="1137215" y="564062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9"/>
            <p:cNvSpPr/>
            <p:nvPr/>
          </p:nvSpPr>
          <p:spPr>
            <a:xfrm>
              <a:off x="1175550" y="582725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9"/>
            <p:cNvSpPr/>
            <p:nvPr/>
          </p:nvSpPr>
          <p:spPr>
            <a:xfrm>
              <a:off x="1119924" y="596191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9"/>
            <p:cNvSpPr/>
            <p:nvPr/>
          </p:nvSpPr>
          <p:spPr>
            <a:xfrm>
              <a:off x="803017" y="562024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9"/>
          <p:cNvGrpSpPr/>
          <p:nvPr/>
        </p:nvGrpSpPr>
        <p:grpSpPr>
          <a:xfrm>
            <a:off x="7661820" y="462572"/>
            <a:ext cx="300659" cy="297030"/>
            <a:chOff x="7661820" y="462572"/>
            <a:chExt cx="300659" cy="297030"/>
          </a:xfrm>
        </p:grpSpPr>
        <p:sp>
          <p:nvSpPr>
            <p:cNvPr id="1108" name="Google Shape;1108;p9"/>
            <p:cNvSpPr/>
            <p:nvPr/>
          </p:nvSpPr>
          <p:spPr>
            <a:xfrm>
              <a:off x="7846903" y="69100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9"/>
            <p:cNvSpPr/>
            <p:nvPr/>
          </p:nvSpPr>
          <p:spPr>
            <a:xfrm>
              <a:off x="7745559" y="69387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7682707" y="55833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9"/>
            <p:cNvSpPr/>
            <p:nvPr/>
          </p:nvSpPr>
          <p:spPr>
            <a:xfrm>
              <a:off x="7745243" y="48529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9"/>
            <p:cNvSpPr/>
            <p:nvPr/>
          </p:nvSpPr>
          <p:spPr>
            <a:xfrm>
              <a:off x="7891013" y="53473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7897733" y="63266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9"/>
            <p:cNvSpPr/>
            <p:nvPr/>
          </p:nvSpPr>
          <p:spPr>
            <a:xfrm>
              <a:off x="7835260" y="48658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9"/>
            <p:cNvSpPr/>
            <p:nvPr/>
          </p:nvSpPr>
          <p:spPr>
            <a:xfrm>
              <a:off x="7686620" y="64304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9"/>
            <p:cNvSpPr/>
            <p:nvPr/>
          </p:nvSpPr>
          <p:spPr>
            <a:xfrm>
              <a:off x="7703058" y="51444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9"/>
            <p:cNvSpPr/>
            <p:nvPr/>
          </p:nvSpPr>
          <p:spPr>
            <a:xfrm>
              <a:off x="7782632" y="46257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9"/>
            <p:cNvSpPr/>
            <p:nvPr/>
          </p:nvSpPr>
          <p:spPr>
            <a:xfrm>
              <a:off x="7790615" y="70252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9"/>
            <p:cNvSpPr/>
            <p:nvPr/>
          </p:nvSpPr>
          <p:spPr>
            <a:xfrm>
              <a:off x="7903476" y="57590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9"/>
            <p:cNvSpPr/>
            <p:nvPr/>
          </p:nvSpPr>
          <p:spPr>
            <a:xfrm>
              <a:off x="7879496" y="66993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9"/>
            <p:cNvSpPr/>
            <p:nvPr/>
          </p:nvSpPr>
          <p:spPr>
            <a:xfrm>
              <a:off x="7683875" y="49753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9"/>
            <p:cNvSpPr/>
            <p:nvPr/>
          </p:nvSpPr>
          <p:spPr>
            <a:xfrm>
              <a:off x="7661820" y="60313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9"/>
            <p:cNvSpPr/>
            <p:nvPr/>
          </p:nvSpPr>
          <p:spPr>
            <a:xfrm>
              <a:off x="7693466" y="67949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9"/>
            <p:cNvSpPr/>
            <p:nvPr/>
          </p:nvSpPr>
          <p:spPr>
            <a:xfrm>
              <a:off x="7870882" y="48667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5" name="Google Shape;1125;p9"/>
          <p:cNvGrpSpPr/>
          <p:nvPr/>
        </p:nvGrpSpPr>
        <p:grpSpPr>
          <a:xfrm>
            <a:off x="8576626" y="1394949"/>
            <a:ext cx="309727" cy="279628"/>
            <a:chOff x="7137776" y="2459824"/>
            <a:chExt cx="309727" cy="279628"/>
          </a:xfrm>
        </p:grpSpPr>
        <p:sp>
          <p:nvSpPr>
            <p:cNvPr id="1126" name="Google Shape;1126;p9"/>
            <p:cNvSpPr/>
            <p:nvPr/>
          </p:nvSpPr>
          <p:spPr>
            <a:xfrm>
              <a:off x="7214362" y="2674810"/>
              <a:ext cx="44433" cy="4294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9"/>
            <p:cNvSpPr/>
            <p:nvPr/>
          </p:nvSpPr>
          <p:spPr>
            <a:xfrm>
              <a:off x="7318156" y="2677845"/>
              <a:ext cx="43757" cy="42578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9"/>
            <p:cNvSpPr/>
            <p:nvPr/>
          </p:nvSpPr>
          <p:spPr>
            <a:xfrm>
              <a:off x="7376992" y="2550398"/>
              <a:ext cx="49309" cy="32438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9"/>
            <p:cNvSpPr/>
            <p:nvPr/>
          </p:nvSpPr>
          <p:spPr>
            <a:xfrm>
              <a:off x="7323433" y="2481571"/>
              <a:ext cx="39155" cy="44212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9"/>
            <p:cNvSpPr/>
            <p:nvPr/>
          </p:nvSpPr>
          <p:spPr>
            <a:xfrm>
              <a:off x="7162738" y="2528100"/>
              <a:ext cx="49984" cy="37741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9"/>
            <p:cNvSpPr/>
            <p:nvPr/>
          </p:nvSpPr>
          <p:spPr>
            <a:xfrm>
              <a:off x="7154978" y="2620392"/>
              <a:ext cx="49966" cy="32788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9"/>
            <p:cNvSpPr/>
            <p:nvPr/>
          </p:nvSpPr>
          <p:spPr>
            <a:xfrm>
              <a:off x="7231015" y="2483255"/>
              <a:ext cx="39301" cy="440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9"/>
            <p:cNvSpPr/>
            <p:nvPr/>
          </p:nvSpPr>
          <p:spPr>
            <a:xfrm>
              <a:off x="7371441" y="2630198"/>
              <a:ext cx="50934" cy="36624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9"/>
            <p:cNvSpPr/>
            <p:nvPr/>
          </p:nvSpPr>
          <p:spPr>
            <a:xfrm>
              <a:off x="7172179" y="2508538"/>
              <a:ext cx="233157" cy="18555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9"/>
            <p:cNvSpPr/>
            <p:nvPr/>
          </p:nvSpPr>
          <p:spPr>
            <a:xfrm>
              <a:off x="7266989" y="2459824"/>
              <a:ext cx="56742" cy="53802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9"/>
            <p:cNvSpPr/>
            <p:nvPr/>
          </p:nvSpPr>
          <p:spPr>
            <a:xfrm>
              <a:off x="7258644" y="2685950"/>
              <a:ext cx="56961" cy="53501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9"/>
            <p:cNvSpPr/>
            <p:nvPr/>
          </p:nvSpPr>
          <p:spPr>
            <a:xfrm>
              <a:off x="7137776" y="2566958"/>
              <a:ext cx="60522" cy="43111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9"/>
            <p:cNvSpPr/>
            <p:nvPr/>
          </p:nvSpPr>
          <p:spPr>
            <a:xfrm>
              <a:off x="7157607" y="2655030"/>
              <a:ext cx="66220" cy="48848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9"/>
            <p:cNvSpPr/>
            <p:nvPr/>
          </p:nvSpPr>
          <p:spPr>
            <a:xfrm>
              <a:off x="7363680" y="2493829"/>
              <a:ext cx="61070" cy="5375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9"/>
            <p:cNvSpPr/>
            <p:nvPr/>
          </p:nvSpPr>
          <p:spPr>
            <a:xfrm>
              <a:off x="7385867" y="2592474"/>
              <a:ext cx="61636" cy="43311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9"/>
            <p:cNvSpPr/>
            <p:nvPr/>
          </p:nvSpPr>
          <p:spPr>
            <a:xfrm>
              <a:off x="7353673" y="2663653"/>
              <a:ext cx="61088" cy="5398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9"/>
            <p:cNvSpPr/>
            <p:nvPr/>
          </p:nvSpPr>
          <p:spPr>
            <a:xfrm>
              <a:off x="7170262" y="2483055"/>
              <a:ext cx="61892" cy="5490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3" name="Google Shape;1143;p9"/>
          <p:cNvGrpSpPr/>
          <p:nvPr/>
        </p:nvGrpSpPr>
        <p:grpSpPr>
          <a:xfrm>
            <a:off x="8599651" y="351449"/>
            <a:ext cx="390929" cy="386447"/>
            <a:chOff x="9190176" y="1743399"/>
            <a:chExt cx="390929" cy="386447"/>
          </a:xfrm>
        </p:grpSpPr>
        <p:sp>
          <p:nvSpPr>
            <p:cNvPr id="1144" name="Google Shape;1144;p9"/>
            <p:cNvSpPr/>
            <p:nvPr/>
          </p:nvSpPr>
          <p:spPr>
            <a:xfrm>
              <a:off x="9286840" y="2040513"/>
              <a:ext cx="56081" cy="59347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9"/>
            <p:cNvSpPr/>
            <p:nvPr/>
          </p:nvSpPr>
          <p:spPr>
            <a:xfrm>
              <a:off x="9417847" y="2044708"/>
              <a:ext cx="55228" cy="58840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9"/>
            <p:cNvSpPr/>
            <p:nvPr/>
          </p:nvSpPr>
          <p:spPr>
            <a:xfrm>
              <a:off x="9492109" y="1868574"/>
              <a:ext cx="62235" cy="4482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9"/>
            <p:cNvSpPr/>
            <p:nvPr/>
          </p:nvSpPr>
          <p:spPr>
            <a:xfrm>
              <a:off x="9424508" y="1773454"/>
              <a:ext cx="49419" cy="61099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9"/>
            <p:cNvSpPr/>
            <p:nvPr/>
          </p:nvSpPr>
          <p:spPr>
            <a:xfrm>
              <a:off x="9221683" y="1837758"/>
              <a:ext cx="63088" cy="52156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9"/>
            <p:cNvSpPr/>
            <p:nvPr/>
          </p:nvSpPr>
          <p:spPr>
            <a:xfrm>
              <a:off x="9211887" y="1965307"/>
              <a:ext cx="63065" cy="45311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9"/>
            <p:cNvSpPr/>
            <p:nvPr/>
          </p:nvSpPr>
          <p:spPr>
            <a:xfrm>
              <a:off x="9307861" y="1775782"/>
              <a:ext cx="49604" cy="6089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9"/>
            <p:cNvSpPr/>
            <p:nvPr/>
          </p:nvSpPr>
          <p:spPr>
            <a:xfrm>
              <a:off x="9485102" y="1978859"/>
              <a:ext cx="64286" cy="50612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9"/>
            <p:cNvSpPr/>
            <p:nvPr/>
          </p:nvSpPr>
          <p:spPr>
            <a:xfrm>
              <a:off x="9233599" y="1810723"/>
              <a:ext cx="294279" cy="256426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9"/>
            <p:cNvSpPr/>
            <p:nvPr/>
          </p:nvSpPr>
          <p:spPr>
            <a:xfrm>
              <a:off x="9353266" y="1743399"/>
              <a:ext cx="71616" cy="74351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9"/>
            <p:cNvSpPr/>
            <p:nvPr/>
          </p:nvSpPr>
          <p:spPr>
            <a:xfrm>
              <a:off x="9342733" y="2055909"/>
              <a:ext cx="71893" cy="73936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9"/>
            <p:cNvSpPr/>
            <p:nvPr/>
          </p:nvSpPr>
          <p:spPr>
            <a:xfrm>
              <a:off x="9190176" y="1891460"/>
              <a:ext cx="76388" cy="59578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9"/>
            <p:cNvSpPr/>
            <p:nvPr/>
          </p:nvSpPr>
          <p:spPr>
            <a:xfrm>
              <a:off x="9215206" y="2013178"/>
              <a:ext cx="83579" cy="67506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9"/>
            <p:cNvSpPr/>
            <p:nvPr/>
          </p:nvSpPr>
          <p:spPr>
            <a:xfrm>
              <a:off x="9475307" y="1790394"/>
              <a:ext cx="77079" cy="74282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9"/>
            <p:cNvSpPr/>
            <p:nvPr/>
          </p:nvSpPr>
          <p:spPr>
            <a:xfrm>
              <a:off x="9503311" y="1926724"/>
              <a:ext cx="77794" cy="59854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9"/>
            <p:cNvSpPr/>
            <p:nvPr/>
          </p:nvSpPr>
          <p:spPr>
            <a:xfrm>
              <a:off x="9462676" y="2025094"/>
              <a:ext cx="77102" cy="7460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9"/>
            <p:cNvSpPr/>
            <p:nvPr/>
          </p:nvSpPr>
          <p:spPr>
            <a:xfrm>
              <a:off x="9231179" y="1775505"/>
              <a:ext cx="78116" cy="75872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61" name="Google Shape;1161;p9"/>
          <p:cNvSpPr txBox="1">
            <a:spLocks noGrp="1"/>
          </p:cNvSpPr>
          <p:nvPr>
            <p:ph type="title"/>
          </p:nvPr>
        </p:nvSpPr>
        <p:spPr>
          <a:xfrm>
            <a:off x="784250" y="461875"/>
            <a:ext cx="75756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"/>
          <p:cNvSpPr txBox="1">
            <a:spLocks noGrp="1"/>
          </p:cNvSpPr>
          <p:nvPr>
            <p:ph type="title"/>
          </p:nvPr>
        </p:nvSpPr>
        <p:spPr>
          <a:xfrm>
            <a:off x="2758800" y="440100"/>
            <a:ext cx="3626400" cy="12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ONE_COLUMN_TEXT_1"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14"/>
          <p:cNvSpPr txBox="1">
            <a:spLocks noGrp="1"/>
          </p:cNvSpPr>
          <p:nvPr>
            <p:ph type="title"/>
          </p:nvPr>
        </p:nvSpPr>
        <p:spPr>
          <a:xfrm>
            <a:off x="1231200" y="3424850"/>
            <a:ext cx="37248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6" name="Google Shape;1466;p14"/>
          <p:cNvSpPr txBox="1">
            <a:spLocks noGrp="1"/>
          </p:cNvSpPr>
          <p:nvPr>
            <p:ph type="subTitle" idx="1"/>
          </p:nvPr>
        </p:nvSpPr>
        <p:spPr>
          <a:xfrm>
            <a:off x="1231200" y="1174650"/>
            <a:ext cx="4436400" cy="22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7" name="Google Shape;1467;p14"/>
          <p:cNvSpPr/>
          <p:nvPr/>
        </p:nvSpPr>
        <p:spPr>
          <a:xfrm>
            <a:off x="-74175" y="2702400"/>
            <a:ext cx="1600" cy="1600"/>
          </a:xfrm>
          <a:custGeom>
            <a:avLst/>
            <a:gdLst/>
            <a:ahLst/>
            <a:cxnLst/>
            <a:rect l="l" t="t" r="r" b="b"/>
            <a:pathLst>
              <a:path w="64" h="64" extrusionOk="0">
                <a:moveTo>
                  <a:pt x="63" y="0"/>
                </a:moveTo>
                <a:cubicBezTo>
                  <a:pt x="21" y="21"/>
                  <a:pt x="0" y="21"/>
                  <a:pt x="0" y="63"/>
                </a:cubicBezTo>
                <a:cubicBezTo>
                  <a:pt x="42" y="63"/>
                  <a:pt x="63" y="21"/>
                  <a:pt x="63" y="0"/>
                </a:cubicBez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14"/>
          <p:cNvSpPr/>
          <p:nvPr/>
        </p:nvSpPr>
        <p:spPr>
          <a:xfrm>
            <a:off x="-72600" y="2702400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D7EAE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9" name="Google Shape;1469;p14"/>
          <p:cNvGrpSpPr/>
          <p:nvPr/>
        </p:nvGrpSpPr>
        <p:grpSpPr>
          <a:xfrm>
            <a:off x="6758988" y="3965963"/>
            <a:ext cx="238225" cy="235350"/>
            <a:chOff x="6758988" y="3965963"/>
            <a:chExt cx="238225" cy="235350"/>
          </a:xfrm>
        </p:grpSpPr>
        <p:sp>
          <p:nvSpPr>
            <p:cNvPr id="1470" name="Google Shape;1470;p14"/>
            <p:cNvSpPr/>
            <p:nvPr/>
          </p:nvSpPr>
          <p:spPr>
            <a:xfrm>
              <a:off x="6905638" y="4146963"/>
              <a:ext cx="33150" cy="36100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4"/>
            <p:cNvSpPr/>
            <p:nvPr/>
          </p:nvSpPr>
          <p:spPr>
            <a:xfrm>
              <a:off x="6825338" y="4149238"/>
              <a:ext cx="33200" cy="36200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4"/>
            <p:cNvSpPr/>
            <p:nvPr/>
          </p:nvSpPr>
          <p:spPr>
            <a:xfrm>
              <a:off x="6775538" y="4041838"/>
              <a:ext cx="38175" cy="27550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4"/>
            <p:cNvSpPr/>
            <p:nvPr/>
          </p:nvSpPr>
          <p:spPr>
            <a:xfrm>
              <a:off x="6825088" y="3983963"/>
              <a:ext cx="29575" cy="36900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4"/>
            <p:cNvSpPr/>
            <p:nvPr/>
          </p:nvSpPr>
          <p:spPr>
            <a:xfrm>
              <a:off x="6940588" y="4023138"/>
              <a:ext cx="38025" cy="31900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4"/>
            <p:cNvSpPr/>
            <p:nvPr/>
          </p:nvSpPr>
          <p:spPr>
            <a:xfrm>
              <a:off x="6945913" y="4100738"/>
              <a:ext cx="38775" cy="27825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4"/>
            <p:cNvSpPr/>
            <p:nvPr/>
          </p:nvSpPr>
          <p:spPr>
            <a:xfrm>
              <a:off x="6896413" y="3984988"/>
              <a:ext cx="29775" cy="36625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4"/>
            <p:cNvSpPr/>
            <p:nvPr/>
          </p:nvSpPr>
          <p:spPr>
            <a:xfrm>
              <a:off x="6778638" y="4108963"/>
              <a:ext cx="38875" cy="31225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4"/>
            <p:cNvSpPr/>
            <p:nvPr/>
          </p:nvSpPr>
          <p:spPr>
            <a:xfrm>
              <a:off x="6791663" y="4007063"/>
              <a:ext cx="180100" cy="15590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4"/>
            <p:cNvSpPr/>
            <p:nvPr/>
          </p:nvSpPr>
          <p:spPr>
            <a:xfrm>
              <a:off x="6854713" y="3965963"/>
              <a:ext cx="43675" cy="45000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4"/>
            <p:cNvSpPr/>
            <p:nvPr/>
          </p:nvSpPr>
          <p:spPr>
            <a:xfrm>
              <a:off x="6861038" y="4156088"/>
              <a:ext cx="43875" cy="45225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4"/>
            <p:cNvSpPr/>
            <p:nvPr/>
          </p:nvSpPr>
          <p:spPr>
            <a:xfrm>
              <a:off x="6950463" y="4055763"/>
              <a:ext cx="46750" cy="3652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4"/>
            <p:cNvSpPr/>
            <p:nvPr/>
          </p:nvSpPr>
          <p:spPr>
            <a:xfrm>
              <a:off x="6931463" y="4130263"/>
              <a:ext cx="51100" cy="41150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4"/>
            <p:cNvSpPr/>
            <p:nvPr/>
          </p:nvSpPr>
          <p:spPr>
            <a:xfrm>
              <a:off x="6776463" y="3993663"/>
              <a:ext cx="47125" cy="45425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4"/>
            <p:cNvSpPr/>
            <p:nvPr/>
          </p:nvSpPr>
          <p:spPr>
            <a:xfrm>
              <a:off x="6758988" y="4077338"/>
              <a:ext cx="47875" cy="36775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4"/>
            <p:cNvSpPr/>
            <p:nvPr/>
          </p:nvSpPr>
          <p:spPr>
            <a:xfrm>
              <a:off x="6784063" y="4137838"/>
              <a:ext cx="47900" cy="45450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4"/>
            <p:cNvSpPr/>
            <p:nvPr/>
          </p:nvSpPr>
          <p:spPr>
            <a:xfrm>
              <a:off x="6924638" y="3985063"/>
              <a:ext cx="47875" cy="46425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14"/>
          <p:cNvGrpSpPr/>
          <p:nvPr/>
        </p:nvGrpSpPr>
        <p:grpSpPr>
          <a:xfrm>
            <a:off x="6233363" y="2986288"/>
            <a:ext cx="317625" cy="314875"/>
            <a:chOff x="6233363" y="2986288"/>
            <a:chExt cx="317625" cy="314875"/>
          </a:xfrm>
        </p:grpSpPr>
        <p:sp>
          <p:nvSpPr>
            <p:cNvPr id="1488" name="Google Shape;1488;p14"/>
            <p:cNvSpPr/>
            <p:nvPr/>
          </p:nvSpPr>
          <p:spPr>
            <a:xfrm>
              <a:off x="6427888" y="3227938"/>
              <a:ext cx="45525" cy="48400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4"/>
            <p:cNvSpPr/>
            <p:nvPr/>
          </p:nvSpPr>
          <p:spPr>
            <a:xfrm>
              <a:off x="6321513" y="3230988"/>
              <a:ext cx="44850" cy="48475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4"/>
            <p:cNvSpPr/>
            <p:nvPr/>
          </p:nvSpPr>
          <p:spPr>
            <a:xfrm>
              <a:off x="6255188" y="3088063"/>
              <a:ext cx="50375" cy="36925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4"/>
            <p:cNvSpPr/>
            <p:nvPr/>
          </p:nvSpPr>
          <p:spPr>
            <a:xfrm>
              <a:off x="6320738" y="3010713"/>
              <a:ext cx="39850" cy="49325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4"/>
            <p:cNvSpPr/>
            <p:nvPr/>
          </p:nvSpPr>
          <p:spPr>
            <a:xfrm>
              <a:off x="6475013" y="3063288"/>
              <a:ext cx="50925" cy="42325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4"/>
            <p:cNvSpPr/>
            <p:nvPr/>
          </p:nvSpPr>
          <p:spPr>
            <a:xfrm>
              <a:off x="6482613" y="3166663"/>
              <a:ext cx="51675" cy="37225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4"/>
            <p:cNvSpPr/>
            <p:nvPr/>
          </p:nvSpPr>
          <p:spPr>
            <a:xfrm>
              <a:off x="6415338" y="3012513"/>
              <a:ext cx="39925" cy="49800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4"/>
            <p:cNvSpPr/>
            <p:nvPr/>
          </p:nvSpPr>
          <p:spPr>
            <a:xfrm>
              <a:off x="6259063" y="3177788"/>
              <a:ext cx="52600" cy="41925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4"/>
            <p:cNvSpPr/>
            <p:nvPr/>
          </p:nvSpPr>
          <p:spPr>
            <a:xfrm>
              <a:off x="6276663" y="3041763"/>
              <a:ext cx="239400" cy="209000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4"/>
            <p:cNvSpPr/>
            <p:nvPr/>
          </p:nvSpPr>
          <p:spPr>
            <a:xfrm>
              <a:off x="6360263" y="2986288"/>
              <a:ext cx="58100" cy="60825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4"/>
            <p:cNvSpPr/>
            <p:nvPr/>
          </p:nvSpPr>
          <p:spPr>
            <a:xfrm>
              <a:off x="6369113" y="3240863"/>
              <a:ext cx="58500" cy="60300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4"/>
            <p:cNvSpPr/>
            <p:nvPr/>
          </p:nvSpPr>
          <p:spPr>
            <a:xfrm>
              <a:off x="6489438" y="3106963"/>
              <a:ext cx="61550" cy="48350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4"/>
            <p:cNvSpPr/>
            <p:nvPr/>
          </p:nvSpPr>
          <p:spPr>
            <a:xfrm>
              <a:off x="6463613" y="3205913"/>
              <a:ext cx="67600" cy="54900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4"/>
            <p:cNvSpPr/>
            <p:nvPr/>
          </p:nvSpPr>
          <p:spPr>
            <a:xfrm>
              <a:off x="6256163" y="3024688"/>
              <a:ext cx="63075" cy="60425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4"/>
            <p:cNvSpPr/>
            <p:nvPr/>
          </p:nvSpPr>
          <p:spPr>
            <a:xfrm>
              <a:off x="6233363" y="3135688"/>
              <a:ext cx="63100" cy="48325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4"/>
            <p:cNvSpPr/>
            <p:nvPr/>
          </p:nvSpPr>
          <p:spPr>
            <a:xfrm>
              <a:off x="6266788" y="3215788"/>
              <a:ext cx="63100" cy="60425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4"/>
            <p:cNvSpPr/>
            <p:nvPr/>
          </p:nvSpPr>
          <p:spPr>
            <a:xfrm>
              <a:off x="6454488" y="3012488"/>
              <a:ext cx="63100" cy="61225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14"/>
          <p:cNvGrpSpPr/>
          <p:nvPr/>
        </p:nvGrpSpPr>
        <p:grpSpPr>
          <a:xfrm>
            <a:off x="6427863" y="1006800"/>
            <a:ext cx="424025" cy="419175"/>
            <a:chOff x="8346888" y="3203050"/>
            <a:chExt cx="424025" cy="419175"/>
          </a:xfrm>
        </p:grpSpPr>
        <p:sp>
          <p:nvSpPr>
            <p:cNvPr id="1506" name="Google Shape;1506;p14"/>
            <p:cNvSpPr/>
            <p:nvPr/>
          </p:nvSpPr>
          <p:spPr>
            <a:xfrm>
              <a:off x="8451738" y="3525325"/>
              <a:ext cx="60825" cy="6437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4"/>
            <p:cNvSpPr/>
            <p:nvPr/>
          </p:nvSpPr>
          <p:spPr>
            <a:xfrm>
              <a:off x="8593838" y="3529875"/>
              <a:ext cx="59900" cy="63825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4"/>
            <p:cNvSpPr/>
            <p:nvPr/>
          </p:nvSpPr>
          <p:spPr>
            <a:xfrm>
              <a:off x="8674388" y="3338825"/>
              <a:ext cx="67500" cy="48625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4"/>
            <p:cNvSpPr/>
            <p:nvPr/>
          </p:nvSpPr>
          <p:spPr>
            <a:xfrm>
              <a:off x="8601063" y="3235650"/>
              <a:ext cx="53600" cy="6627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4"/>
            <p:cNvSpPr/>
            <p:nvPr/>
          </p:nvSpPr>
          <p:spPr>
            <a:xfrm>
              <a:off x="8381063" y="3305400"/>
              <a:ext cx="68425" cy="56575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4"/>
            <p:cNvSpPr/>
            <p:nvPr/>
          </p:nvSpPr>
          <p:spPr>
            <a:xfrm>
              <a:off x="8370438" y="3443750"/>
              <a:ext cx="68400" cy="49150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4"/>
            <p:cNvSpPr/>
            <p:nvPr/>
          </p:nvSpPr>
          <p:spPr>
            <a:xfrm>
              <a:off x="8474538" y="3238175"/>
              <a:ext cx="53800" cy="66050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4"/>
            <p:cNvSpPr/>
            <p:nvPr/>
          </p:nvSpPr>
          <p:spPr>
            <a:xfrm>
              <a:off x="8666788" y="3458450"/>
              <a:ext cx="69725" cy="54900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4"/>
            <p:cNvSpPr/>
            <p:nvPr/>
          </p:nvSpPr>
          <p:spPr>
            <a:xfrm>
              <a:off x="8393988" y="3276075"/>
              <a:ext cx="319175" cy="278150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4"/>
            <p:cNvSpPr/>
            <p:nvPr/>
          </p:nvSpPr>
          <p:spPr>
            <a:xfrm>
              <a:off x="8523788" y="3203050"/>
              <a:ext cx="77675" cy="8065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4"/>
            <p:cNvSpPr/>
            <p:nvPr/>
          </p:nvSpPr>
          <p:spPr>
            <a:xfrm>
              <a:off x="8512363" y="3542025"/>
              <a:ext cx="77975" cy="8020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4"/>
            <p:cNvSpPr/>
            <p:nvPr/>
          </p:nvSpPr>
          <p:spPr>
            <a:xfrm>
              <a:off x="8346888" y="3363650"/>
              <a:ext cx="82850" cy="6462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4"/>
            <p:cNvSpPr/>
            <p:nvPr/>
          </p:nvSpPr>
          <p:spPr>
            <a:xfrm>
              <a:off x="8374038" y="3495675"/>
              <a:ext cx="90650" cy="73225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4"/>
            <p:cNvSpPr/>
            <p:nvPr/>
          </p:nvSpPr>
          <p:spPr>
            <a:xfrm>
              <a:off x="8656163" y="3254025"/>
              <a:ext cx="83600" cy="80575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4"/>
            <p:cNvSpPr/>
            <p:nvPr/>
          </p:nvSpPr>
          <p:spPr>
            <a:xfrm>
              <a:off x="8686538" y="3401900"/>
              <a:ext cx="84375" cy="64925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4"/>
            <p:cNvSpPr/>
            <p:nvPr/>
          </p:nvSpPr>
          <p:spPr>
            <a:xfrm>
              <a:off x="8642463" y="3508600"/>
              <a:ext cx="83625" cy="8092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4"/>
            <p:cNvSpPr/>
            <p:nvPr/>
          </p:nvSpPr>
          <p:spPr>
            <a:xfrm>
              <a:off x="8391363" y="3237875"/>
              <a:ext cx="84725" cy="8230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3" name="Google Shape;1523;p14"/>
          <p:cNvGrpSpPr/>
          <p:nvPr/>
        </p:nvGrpSpPr>
        <p:grpSpPr>
          <a:xfrm>
            <a:off x="8317913" y="1557275"/>
            <a:ext cx="424025" cy="419175"/>
            <a:chOff x="8346888" y="3203050"/>
            <a:chExt cx="424025" cy="419175"/>
          </a:xfrm>
        </p:grpSpPr>
        <p:sp>
          <p:nvSpPr>
            <p:cNvPr id="1524" name="Google Shape;1524;p14"/>
            <p:cNvSpPr/>
            <p:nvPr/>
          </p:nvSpPr>
          <p:spPr>
            <a:xfrm>
              <a:off x="8451738" y="3525325"/>
              <a:ext cx="60825" cy="6437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4"/>
            <p:cNvSpPr/>
            <p:nvPr/>
          </p:nvSpPr>
          <p:spPr>
            <a:xfrm>
              <a:off x="8593838" y="3529875"/>
              <a:ext cx="59900" cy="63825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4"/>
            <p:cNvSpPr/>
            <p:nvPr/>
          </p:nvSpPr>
          <p:spPr>
            <a:xfrm>
              <a:off x="8674388" y="3338825"/>
              <a:ext cx="67500" cy="48625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4"/>
            <p:cNvSpPr/>
            <p:nvPr/>
          </p:nvSpPr>
          <p:spPr>
            <a:xfrm>
              <a:off x="8601063" y="3235650"/>
              <a:ext cx="53600" cy="6627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4"/>
            <p:cNvSpPr/>
            <p:nvPr/>
          </p:nvSpPr>
          <p:spPr>
            <a:xfrm>
              <a:off x="8381063" y="3305400"/>
              <a:ext cx="68425" cy="56575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4"/>
            <p:cNvSpPr/>
            <p:nvPr/>
          </p:nvSpPr>
          <p:spPr>
            <a:xfrm>
              <a:off x="8370438" y="3443750"/>
              <a:ext cx="68400" cy="49150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4"/>
            <p:cNvSpPr/>
            <p:nvPr/>
          </p:nvSpPr>
          <p:spPr>
            <a:xfrm>
              <a:off x="8474538" y="3238175"/>
              <a:ext cx="53800" cy="66050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4"/>
            <p:cNvSpPr/>
            <p:nvPr/>
          </p:nvSpPr>
          <p:spPr>
            <a:xfrm>
              <a:off x="8666788" y="3458450"/>
              <a:ext cx="69725" cy="54900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4"/>
            <p:cNvSpPr/>
            <p:nvPr/>
          </p:nvSpPr>
          <p:spPr>
            <a:xfrm>
              <a:off x="8393988" y="3276075"/>
              <a:ext cx="319175" cy="278150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4"/>
            <p:cNvSpPr/>
            <p:nvPr/>
          </p:nvSpPr>
          <p:spPr>
            <a:xfrm>
              <a:off x="8523788" y="3203050"/>
              <a:ext cx="77675" cy="8065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4"/>
            <p:cNvSpPr/>
            <p:nvPr/>
          </p:nvSpPr>
          <p:spPr>
            <a:xfrm>
              <a:off x="8512363" y="3542025"/>
              <a:ext cx="77975" cy="8020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4"/>
            <p:cNvSpPr/>
            <p:nvPr/>
          </p:nvSpPr>
          <p:spPr>
            <a:xfrm>
              <a:off x="8346888" y="3363650"/>
              <a:ext cx="82850" cy="6462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4"/>
            <p:cNvSpPr/>
            <p:nvPr/>
          </p:nvSpPr>
          <p:spPr>
            <a:xfrm>
              <a:off x="8374038" y="3495675"/>
              <a:ext cx="90650" cy="73225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4"/>
            <p:cNvSpPr/>
            <p:nvPr/>
          </p:nvSpPr>
          <p:spPr>
            <a:xfrm>
              <a:off x="8656163" y="3254025"/>
              <a:ext cx="83600" cy="80575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4"/>
            <p:cNvSpPr/>
            <p:nvPr/>
          </p:nvSpPr>
          <p:spPr>
            <a:xfrm>
              <a:off x="8686538" y="3401900"/>
              <a:ext cx="84375" cy="64925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4"/>
            <p:cNvSpPr/>
            <p:nvPr/>
          </p:nvSpPr>
          <p:spPr>
            <a:xfrm>
              <a:off x="8642463" y="3508600"/>
              <a:ext cx="83625" cy="8092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4"/>
            <p:cNvSpPr/>
            <p:nvPr/>
          </p:nvSpPr>
          <p:spPr>
            <a:xfrm>
              <a:off x="8391363" y="3237875"/>
              <a:ext cx="84725" cy="8230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14"/>
          <p:cNvGrpSpPr/>
          <p:nvPr/>
        </p:nvGrpSpPr>
        <p:grpSpPr>
          <a:xfrm>
            <a:off x="8346888" y="3203050"/>
            <a:ext cx="424025" cy="419175"/>
            <a:chOff x="8346888" y="3203050"/>
            <a:chExt cx="424025" cy="419175"/>
          </a:xfrm>
        </p:grpSpPr>
        <p:sp>
          <p:nvSpPr>
            <p:cNvPr id="1542" name="Google Shape;1542;p14"/>
            <p:cNvSpPr/>
            <p:nvPr/>
          </p:nvSpPr>
          <p:spPr>
            <a:xfrm>
              <a:off x="8451738" y="3525325"/>
              <a:ext cx="60825" cy="64375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4"/>
            <p:cNvSpPr/>
            <p:nvPr/>
          </p:nvSpPr>
          <p:spPr>
            <a:xfrm>
              <a:off x="8593838" y="3529875"/>
              <a:ext cx="59900" cy="63825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4"/>
            <p:cNvSpPr/>
            <p:nvPr/>
          </p:nvSpPr>
          <p:spPr>
            <a:xfrm>
              <a:off x="8674388" y="3338825"/>
              <a:ext cx="67500" cy="48625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4"/>
            <p:cNvSpPr/>
            <p:nvPr/>
          </p:nvSpPr>
          <p:spPr>
            <a:xfrm>
              <a:off x="8601063" y="3235650"/>
              <a:ext cx="53600" cy="6627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4"/>
            <p:cNvSpPr/>
            <p:nvPr/>
          </p:nvSpPr>
          <p:spPr>
            <a:xfrm>
              <a:off x="8381063" y="3305400"/>
              <a:ext cx="68425" cy="56575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4"/>
            <p:cNvSpPr/>
            <p:nvPr/>
          </p:nvSpPr>
          <p:spPr>
            <a:xfrm>
              <a:off x="8370438" y="3443750"/>
              <a:ext cx="68400" cy="49150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4"/>
            <p:cNvSpPr/>
            <p:nvPr/>
          </p:nvSpPr>
          <p:spPr>
            <a:xfrm>
              <a:off x="8474538" y="3238175"/>
              <a:ext cx="53800" cy="66050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4"/>
            <p:cNvSpPr/>
            <p:nvPr/>
          </p:nvSpPr>
          <p:spPr>
            <a:xfrm>
              <a:off x="8666788" y="3458450"/>
              <a:ext cx="69725" cy="54900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4"/>
            <p:cNvSpPr/>
            <p:nvPr/>
          </p:nvSpPr>
          <p:spPr>
            <a:xfrm>
              <a:off x="8393988" y="3276075"/>
              <a:ext cx="319175" cy="278150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4"/>
            <p:cNvSpPr/>
            <p:nvPr/>
          </p:nvSpPr>
          <p:spPr>
            <a:xfrm>
              <a:off x="8523788" y="3203050"/>
              <a:ext cx="77675" cy="8065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4"/>
            <p:cNvSpPr/>
            <p:nvPr/>
          </p:nvSpPr>
          <p:spPr>
            <a:xfrm>
              <a:off x="8512363" y="3542025"/>
              <a:ext cx="77975" cy="8020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4"/>
            <p:cNvSpPr/>
            <p:nvPr/>
          </p:nvSpPr>
          <p:spPr>
            <a:xfrm>
              <a:off x="8346888" y="3363650"/>
              <a:ext cx="82850" cy="6462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4"/>
            <p:cNvSpPr/>
            <p:nvPr/>
          </p:nvSpPr>
          <p:spPr>
            <a:xfrm>
              <a:off x="8374038" y="3495675"/>
              <a:ext cx="90650" cy="73225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4"/>
            <p:cNvSpPr/>
            <p:nvPr/>
          </p:nvSpPr>
          <p:spPr>
            <a:xfrm>
              <a:off x="8656163" y="3254025"/>
              <a:ext cx="83600" cy="80575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4"/>
            <p:cNvSpPr/>
            <p:nvPr/>
          </p:nvSpPr>
          <p:spPr>
            <a:xfrm>
              <a:off x="8686538" y="3401900"/>
              <a:ext cx="84375" cy="64925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4"/>
            <p:cNvSpPr/>
            <p:nvPr/>
          </p:nvSpPr>
          <p:spPr>
            <a:xfrm>
              <a:off x="8642463" y="3508600"/>
              <a:ext cx="83625" cy="8092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4"/>
            <p:cNvSpPr/>
            <p:nvPr/>
          </p:nvSpPr>
          <p:spPr>
            <a:xfrm>
              <a:off x="8391363" y="3237875"/>
              <a:ext cx="84725" cy="8230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9" name="Google Shape;1559;p14"/>
          <p:cNvSpPr/>
          <p:nvPr/>
        </p:nvSpPr>
        <p:spPr>
          <a:xfrm>
            <a:off x="6716300" y="1927843"/>
            <a:ext cx="1247840" cy="1674350"/>
          </a:xfrm>
          <a:custGeom>
            <a:avLst/>
            <a:gdLst/>
            <a:ahLst/>
            <a:cxnLst/>
            <a:rect l="l" t="t" r="r" b="b"/>
            <a:pathLst>
              <a:path w="31855" h="42743" extrusionOk="0">
                <a:moveTo>
                  <a:pt x="12493" y="0"/>
                </a:moveTo>
                <a:lnTo>
                  <a:pt x="11824" y="4377"/>
                </a:lnTo>
                <a:cubicBezTo>
                  <a:pt x="11287" y="4315"/>
                  <a:pt x="10790" y="4283"/>
                  <a:pt x="10330" y="4283"/>
                </a:cubicBezTo>
                <a:cubicBezTo>
                  <a:pt x="7223" y="4283"/>
                  <a:pt x="5811" y="5737"/>
                  <a:pt x="5228" y="8967"/>
                </a:cubicBezTo>
                <a:cubicBezTo>
                  <a:pt x="4073" y="15350"/>
                  <a:pt x="3526" y="18785"/>
                  <a:pt x="2979" y="23344"/>
                </a:cubicBezTo>
                <a:cubicBezTo>
                  <a:pt x="2553" y="26141"/>
                  <a:pt x="0" y="38481"/>
                  <a:pt x="4012" y="39788"/>
                </a:cubicBezTo>
                <a:cubicBezTo>
                  <a:pt x="6474" y="40609"/>
                  <a:pt x="10244" y="41703"/>
                  <a:pt x="13496" y="42007"/>
                </a:cubicBezTo>
                <a:lnTo>
                  <a:pt x="13709" y="42068"/>
                </a:lnTo>
                <a:cubicBezTo>
                  <a:pt x="16528" y="42626"/>
                  <a:pt x="19859" y="42743"/>
                  <a:pt x="22399" y="42743"/>
                </a:cubicBezTo>
                <a:cubicBezTo>
                  <a:pt x="22762" y="42743"/>
                  <a:pt x="23108" y="42740"/>
                  <a:pt x="23435" y="42737"/>
                </a:cubicBezTo>
                <a:cubicBezTo>
                  <a:pt x="27630" y="42645"/>
                  <a:pt x="28876" y="30122"/>
                  <a:pt x="29302" y="27326"/>
                </a:cubicBezTo>
                <a:cubicBezTo>
                  <a:pt x="30122" y="22797"/>
                  <a:pt x="30609" y="19362"/>
                  <a:pt x="31399" y="12918"/>
                </a:cubicBezTo>
                <a:cubicBezTo>
                  <a:pt x="31855" y="9180"/>
                  <a:pt x="30609" y="7356"/>
                  <a:pt x="26444" y="6596"/>
                </a:cubicBezTo>
                <a:lnTo>
                  <a:pt x="27144" y="2219"/>
                </a:lnTo>
                <a:lnTo>
                  <a:pt x="1249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14"/>
          <p:cNvSpPr/>
          <p:nvPr/>
        </p:nvSpPr>
        <p:spPr>
          <a:xfrm>
            <a:off x="6775802" y="1918285"/>
            <a:ext cx="1183597" cy="1693427"/>
          </a:xfrm>
          <a:custGeom>
            <a:avLst/>
            <a:gdLst/>
            <a:ahLst/>
            <a:cxnLst/>
            <a:rect l="l" t="t" r="r" b="b"/>
            <a:pathLst>
              <a:path w="30215" h="43230" extrusionOk="0">
                <a:moveTo>
                  <a:pt x="10925" y="1"/>
                </a:moveTo>
                <a:cubicBezTo>
                  <a:pt x="10837" y="1"/>
                  <a:pt x="10754" y="47"/>
                  <a:pt x="10731" y="153"/>
                </a:cubicBezTo>
                <a:lnTo>
                  <a:pt x="10731" y="184"/>
                </a:lnTo>
                <a:lnTo>
                  <a:pt x="10122" y="4358"/>
                </a:lnTo>
                <a:lnTo>
                  <a:pt x="10122" y="4358"/>
                </a:lnTo>
                <a:cubicBezTo>
                  <a:pt x="9681" y="4311"/>
                  <a:pt x="9224" y="4279"/>
                  <a:pt x="8766" y="4279"/>
                </a:cubicBezTo>
                <a:cubicBezTo>
                  <a:pt x="7624" y="4279"/>
                  <a:pt x="6471" y="4480"/>
                  <a:pt x="5533" y="5168"/>
                </a:cubicBezTo>
                <a:cubicBezTo>
                  <a:pt x="4287" y="6050"/>
                  <a:pt x="3770" y="7570"/>
                  <a:pt x="3496" y="9029"/>
                </a:cubicBezTo>
                <a:cubicBezTo>
                  <a:pt x="2676" y="13314"/>
                  <a:pt x="1977" y="17661"/>
                  <a:pt x="1399" y="22008"/>
                </a:cubicBezTo>
                <a:cubicBezTo>
                  <a:pt x="1065" y="24713"/>
                  <a:pt x="548" y="27327"/>
                  <a:pt x="275" y="30032"/>
                </a:cubicBezTo>
                <a:cubicBezTo>
                  <a:pt x="92" y="31643"/>
                  <a:pt x="1" y="33254"/>
                  <a:pt x="62" y="34865"/>
                </a:cubicBezTo>
                <a:cubicBezTo>
                  <a:pt x="62" y="36172"/>
                  <a:pt x="305" y="37479"/>
                  <a:pt x="822" y="38664"/>
                </a:cubicBezTo>
                <a:cubicBezTo>
                  <a:pt x="1004" y="39120"/>
                  <a:pt x="1308" y="39546"/>
                  <a:pt x="1673" y="39850"/>
                </a:cubicBezTo>
                <a:cubicBezTo>
                  <a:pt x="2220" y="40306"/>
                  <a:pt x="2980" y="40458"/>
                  <a:pt x="3648" y="40670"/>
                </a:cubicBezTo>
                <a:cubicBezTo>
                  <a:pt x="6019" y="41430"/>
                  <a:pt x="8451" y="42008"/>
                  <a:pt x="10943" y="42373"/>
                </a:cubicBezTo>
                <a:cubicBezTo>
                  <a:pt x="13223" y="42707"/>
                  <a:pt x="15503" y="43072"/>
                  <a:pt x="17843" y="43163"/>
                </a:cubicBezTo>
                <a:cubicBezTo>
                  <a:pt x="18968" y="43224"/>
                  <a:pt x="20123" y="43224"/>
                  <a:pt x="21248" y="43224"/>
                </a:cubicBezTo>
                <a:cubicBezTo>
                  <a:pt x="21320" y="43228"/>
                  <a:pt x="21392" y="43229"/>
                  <a:pt x="21465" y="43229"/>
                </a:cubicBezTo>
                <a:cubicBezTo>
                  <a:pt x="21976" y="43229"/>
                  <a:pt x="22498" y="43136"/>
                  <a:pt x="22950" y="42950"/>
                </a:cubicBezTo>
                <a:cubicBezTo>
                  <a:pt x="23953" y="42433"/>
                  <a:pt x="24621" y="41370"/>
                  <a:pt x="25077" y="40397"/>
                </a:cubicBezTo>
                <a:cubicBezTo>
                  <a:pt x="25716" y="39060"/>
                  <a:pt x="26172" y="37661"/>
                  <a:pt x="26506" y="36202"/>
                </a:cubicBezTo>
                <a:cubicBezTo>
                  <a:pt x="27114" y="33528"/>
                  <a:pt x="27600" y="30822"/>
                  <a:pt x="27904" y="28087"/>
                </a:cubicBezTo>
                <a:cubicBezTo>
                  <a:pt x="28147" y="26445"/>
                  <a:pt x="28482" y="24774"/>
                  <a:pt x="28755" y="23132"/>
                </a:cubicBezTo>
                <a:cubicBezTo>
                  <a:pt x="29090" y="21005"/>
                  <a:pt x="29363" y="18907"/>
                  <a:pt x="29637" y="16780"/>
                </a:cubicBezTo>
                <a:cubicBezTo>
                  <a:pt x="29819" y="15503"/>
                  <a:pt x="30002" y="14226"/>
                  <a:pt x="30123" y="12919"/>
                </a:cubicBezTo>
                <a:cubicBezTo>
                  <a:pt x="30214" y="12129"/>
                  <a:pt x="30214" y="11308"/>
                  <a:pt x="30062" y="10488"/>
                </a:cubicBezTo>
                <a:cubicBezTo>
                  <a:pt x="29789" y="9120"/>
                  <a:pt x="28877" y="7965"/>
                  <a:pt x="27600" y="7418"/>
                </a:cubicBezTo>
                <a:cubicBezTo>
                  <a:pt x="26847" y="7055"/>
                  <a:pt x="26042" y="6795"/>
                  <a:pt x="25209" y="6637"/>
                </a:cubicBezTo>
                <a:lnTo>
                  <a:pt x="25209" y="6637"/>
                </a:lnTo>
                <a:lnTo>
                  <a:pt x="25837" y="2524"/>
                </a:lnTo>
                <a:cubicBezTo>
                  <a:pt x="25856" y="2336"/>
                  <a:pt x="25689" y="2206"/>
                  <a:pt x="25544" y="2206"/>
                </a:cubicBezTo>
                <a:cubicBezTo>
                  <a:pt x="25455" y="2206"/>
                  <a:pt x="25374" y="2256"/>
                  <a:pt x="25351" y="2372"/>
                </a:cubicBezTo>
                <a:lnTo>
                  <a:pt x="24682" y="6749"/>
                </a:lnTo>
                <a:cubicBezTo>
                  <a:pt x="24652" y="6901"/>
                  <a:pt x="24713" y="7023"/>
                  <a:pt x="24865" y="7083"/>
                </a:cubicBezTo>
                <a:cubicBezTo>
                  <a:pt x="26384" y="7357"/>
                  <a:pt x="28147" y="7843"/>
                  <a:pt x="29059" y="9241"/>
                </a:cubicBezTo>
                <a:cubicBezTo>
                  <a:pt x="29941" y="10609"/>
                  <a:pt x="29698" y="12494"/>
                  <a:pt x="29515" y="14105"/>
                </a:cubicBezTo>
                <a:cubicBezTo>
                  <a:pt x="29029" y="18178"/>
                  <a:pt x="28482" y="22281"/>
                  <a:pt x="27752" y="26324"/>
                </a:cubicBezTo>
                <a:cubicBezTo>
                  <a:pt x="27327" y="28755"/>
                  <a:pt x="27053" y="31217"/>
                  <a:pt x="26597" y="33649"/>
                </a:cubicBezTo>
                <a:cubicBezTo>
                  <a:pt x="26324" y="35138"/>
                  <a:pt x="25959" y="36597"/>
                  <a:pt x="25533" y="38026"/>
                </a:cubicBezTo>
                <a:cubicBezTo>
                  <a:pt x="25169" y="39272"/>
                  <a:pt x="24621" y="40458"/>
                  <a:pt x="23862" y="41522"/>
                </a:cubicBezTo>
                <a:cubicBezTo>
                  <a:pt x="23588" y="41947"/>
                  <a:pt x="23193" y="42281"/>
                  <a:pt x="22767" y="42525"/>
                </a:cubicBezTo>
                <a:cubicBezTo>
                  <a:pt x="22389" y="42714"/>
                  <a:pt x="21995" y="42743"/>
                  <a:pt x="21577" y="42743"/>
                </a:cubicBezTo>
                <a:cubicBezTo>
                  <a:pt x="21391" y="42743"/>
                  <a:pt x="21201" y="42737"/>
                  <a:pt x="21004" y="42737"/>
                </a:cubicBezTo>
                <a:cubicBezTo>
                  <a:pt x="20773" y="42740"/>
                  <a:pt x="20542" y="42742"/>
                  <a:pt x="20311" y="42742"/>
                </a:cubicBezTo>
                <a:cubicBezTo>
                  <a:pt x="18233" y="42742"/>
                  <a:pt x="16156" y="42619"/>
                  <a:pt x="14105" y="42373"/>
                </a:cubicBezTo>
                <a:cubicBezTo>
                  <a:pt x="13041" y="42221"/>
                  <a:pt x="11977" y="42038"/>
                  <a:pt x="10913" y="41886"/>
                </a:cubicBezTo>
                <a:cubicBezTo>
                  <a:pt x="9697" y="41704"/>
                  <a:pt x="8481" y="41461"/>
                  <a:pt x="7266" y="41157"/>
                </a:cubicBezTo>
                <a:cubicBezTo>
                  <a:pt x="6141" y="40883"/>
                  <a:pt x="5016" y="40579"/>
                  <a:pt x="3922" y="40245"/>
                </a:cubicBezTo>
                <a:cubicBezTo>
                  <a:pt x="3284" y="40032"/>
                  <a:pt x="2493" y="39911"/>
                  <a:pt x="1977" y="39485"/>
                </a:cubicBezTo>
                <a:cubicBezTo>
                  <a:pt x="1126" y="38756"/>
                  <a:pt x="852" y="37540"/>
                  <a:pt x="700" y="36506"/>
                </a:cubicBezTo>
                <a:cubicBezTo>
                  <a:pt x="487" y="35047"/>
                  <a:pt x="457" y="33558"/>
                  <a:pt x="578" y="32099"/>
                </a:cubicBezTo>
                <a:cubicBezTo>
                  <a:pt x="791" y="29455"/>
                  <a:pt x="1126" y="26780"/>
                  <a:pt x="1612" y="24166"/>
                </a:cubicBezTo>
                <a:cubicBezTo>
                  <a:pt x="1855" y="22616"/>
                  <a:pt x="2007" y="21035"/>
                  <a:pt x="2250" y="19454"/>
                </a:cubicBezTo>
                <a:cubicBezTo>
                  <a:pt x="2524" y="17509"/>
                  <a:pt x="2828" y="15564"/>
                  <a:pt x="3162" y="13588"/>
                </a:cubicBezTo>
                <a:cubicBezTo>
                  <a:pt x="3375" y="12403"/>
                  <a:pt x="3588" y="11187"/>
                  <a:pt x="3800" y="10001"/>
                </a:cubicBezTo>
                <a:cubicBezTo>
                  <a:pt x="3922" y="9059"/>
                  <a:pt x="4165" y="8147"/>
                  <a:pt x="4500" y="7266"/>
                </a:cubicBezTo>
                <a:cubicBezTo>
                  <a:pt x="5016" y="5959"/>
                  <a:pt x="6202" y="5047"/>
                  <a:pt x="7600" y="4865"/>
                </a:cubicBezTo>
                <a:cubicBezTo>
                  <a:pt x="8041" y="4789"/>
                  <a:pt x="8489" y="4751"/>
                  <a:pt x="8941" y="4751"/>
                </a:cubicBezTo>
                <a:cubicBezTo>
                  <a:pt x="9393" y="4751"/>
                  <a:pt x="9849" y="4789"/>
                  <a:pt x="10305" y="4865"/>
                </a:cubicBezTo>
                <a:cubicBezTo>
                  <a:pt x="10427" y="4834"/>
                  <a:pt x="10518" y="4773"/>
                  <a:pt x="10548" y="4682"/>
                </a:cubicBezTo>
                <a:lnTo>
                  <a:pt x="11187" y="305"/>
                </a:lnTo>
                <a:cubicBezTo>
                  <a:pt x="11224" y="119"/>
                  <a:pt x="11067" y="1"/>
                  <a:pt x="10925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14"/>
          <p:cNvSpPr/>
          <p:nvPr/>
        </p:nvSpPr>
        <p:spPr>
          <a:xfrm>
            <a:off x="6799619" y="2312279"/>
            <a:ext cx="1075246" cy="1215405"/>
          </a:xfrm>
          <a:custGeom>
            <a:avLst/>
            <a:gdLst/>
            <a:ahLst/>
            <a:cxnLst/>
            <a:rect l="l" t="t" r="r" b="b"/>
            <a:pathLst>
              <a:path w="27449" h="31027" extrusionOk="0">
                <a:moveTo>
                  <a:pt x="7757" y="1"/>
                </a:moveTo>
                <a:cubicBezTo>
                  <a:pt x="6763" y="1"/>
                  <a:pt x="5768" y="22"/>
                  <a:pt x="4773" y="65"/>
                </a:cubicBezTo>
                <a:cubicBezTo>
                  <a:pt x="4743" y="156"/>
                  <a:pt x="4712" y="308"/>
                  <a:pt x="4682" y="430"/>
                </a:cubicBezTo>
                <a:cubicBezTo>
                  <a:pt x="3648" y="6205"/>
                  <a:pt x="3132" y="9336"/>
                  <a:pt x="2676" y="13500"/>
                </a:cubicBezTo>
                <a:cubicBezTo>
                  <a:pt x="2281" y="16053"/>
                  <a:pt x="1" y="27269"/>
                  <a:pt x="3466" y="28454"/>
                </a:cubicBezTo>
                <a:cubicBezTo>
                  <a:pt x="5594" y="29184"/>
                  <a:pt x="8846" y="30126"/>
                  <a:pt x="11673" y="30430"/>
                </a:cubicBezTo>
                <a:lnTo>
                  <a:pt x="11855" y="30461"/>
                </a:lnTo>
                <a:cubicBezTo>
                  <a:pt x="14110" y="30902"/>
                  <a:pt x="16740" y="31027"/>
                  <a:pt x="18869" y="31027"/>
                </a:cubicBezTo>
                <a:cubicBezTo>
                  <a:pt x="19381" y="31027"/>
                  <a:pt x="19864" y="31019"/>
                  <a:pt x="20305" y="31008"/>
                </a:cubicBezTo>
                <a:cubicBezTo>
                  <a:pt x="23953" y="30886"/>
                  <a:pt x="25108" y="19488"/>
                  <a:pt x="25472" y="16934"/>
                </a:cubicBezTo>
                <a:cubicBezTo>
                  <a:pt x="26202" y="12831"/>
                  <a:pt x="26658" y="9700"/>
                  <a:pt x="27387" y="3834"/>
                </a:cubicBezTo>
                <a:cubicBezTo>
                  <a:pt x="27418" y="3621"/>
                  <a:pt x="27448" y="3408"/>
                  <a:pt x="27448" y="3226"/>
                </a:cubicBezTo>
                <a:cubicBezTo>
                  <a:pt x="23588" y="1615"/>
                  <a:pt x="19454" y="825"/>
                  <a:pt x="15320" y="399"/>
                </a:cubicBezTo>
                <a:cubicBezTo>
                  <a:pt x="12811" y="137"/>
                  <a:pt x="10287" y="1"/>
                  <a:pt x="7757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14"/>
          <p:cNvSpPr/>
          <p:nvPr/>
        </p:nvSpPr>
        <p:spPr>
          <a:xfrm>
            <a:off x="6906794" y="2412443"/>
            <a:ext cx="895444" cy="934695"/>
          </a:xfrm>
          <a:custGeom>
            <a:avLst/>
            <a:gdLst/>
            <a:ahLst/>
            <a:cxnLst/>
            <a:rect l="l" t="t" r="r" b="b"/>
            <a:pathLst>
              <a:path w="22859" h="23861" extrusionOk="0">
                <a:moveTo>
                  <a:pt x="3162" y="0"/>
                </a:moveTo>
                <a:lnTo>
                  <a:pt x="0" y="20882"/>
                </a:lnTo>
                <a:lnTo>
                  <a:pt x="19697" y="23861"/>
                </a:lnTo>
                <a:cubicBezTo>
                  <a:pt x="19697" y="23861"/>
                  <a:pt x="22341" y="6323"/>
                  <a:pt x="22858" y="2979"/>
                </a:cubicBezTo>
                <a:lnTo>
                  <a:pt x="31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14"/>
          <p:cNvSpPr/>
          <p:nvPr/>
        </p:nvSpPr>
        <p:spPr>
          <a:xfrm>
            <a:off x="6896374" y="2404099"/>
            <a:ext cx="914169" cy="952597"/>
          </a:xfrm>
          <a:custGeom>
            <a:avLst/>
            <a:gdLst/>
            <a:ahLst/>
            <a:cxnLst/>
            <a:rect l="l" t="t" r="r" b="b"/>
            <a:pathLst>
              <a:path w="23337" h="24318" extrusionOk="0">
                <a:moveTo>
                  <a:pt x="3637" y="497"/>
                </a:moveTo>
                <a:lnTo>
                  <a:pt x="10023" y="1460"/>
                </a:lnTo>
                <a:lnTo>
                  <a:pt x="20632" y="3071"/>
                </a:lnTo>
                <a:lnTo>
                  <a:pt x="22841" y="3430"/>
                </a:lnTo>
                <a:lnTo>
                  <a:pt x="22841" y="3430"/>
                </a:lnTo>
                <a:cubicBezTo>
                  <a:pt x="22428" y="6167"/>
                  <a:pt x="22016" y="8905"/>
                  <a:pt x="21604" y="11642"/>
                </a:cubicBezTo>
                <a:cubicBezTo>
                  <a:pt x="21088" y="15016"/>
                  <a:pt x="20571" y="18420"/>
                  <a:pt x="20054" y="21825"/>
                </a:cubicBezTo>
                <a:lnTo>
                  <a:pt x="19749" y="23819"/>
                </a:lnTo>
                <a:lnTo>
                  <a:pt x="19749" y="23819"/>
                </a:lnTo>
                <a:lnTo>
                  <a:pt x="12425" y="22706"/>
                </a:lnTo>
                <a:lnTo>
                  <a:pt x="2516" y="21217"/>
                </a:lnTo>
                <a:lnTo>
                  <a:pt x="546" y="20916"/>
                </a:lnTo>
                <a:lnTo>
                  <a:pt x="1573" y="14074"/>
                </a:lnTo>
                <a:lnTo>
                  <a:pt x="3276" y="2858"/>
                </a:lnTo>
                <a:lnTo>
                  <a:pt x="3637" y="497"/>
                </a:lnTo>
                <a:close/>
                <a:moveTo>
                  <a:pt x="3488" y="1"/>
                </a:moveTo>
                <a:cubicBezTo>
                  <a:pt x="3367" y="1"/>
                  <a:pt x="3215" y="31"/>
                  <a:pt x="3184" y="153"/>
                </a:cubicBezTo>
                <a:lnTo>
                  <a:pt x="2121" y="7235"/>
                </a:lnTo>
                <a:lnTo>
                  <a:pt x="418" y="18420"/>
                </a:lnTo>
                <a:lnTo>
                  <a:pt x="54" y="21004"/>
                </a:lnTo>
                <a:cubicBezTo>
                  <a:pt x="52" y="21012"/>
                  <a:pt x="51" y="21020"/>
                  <a:pt x="50" y="21028"/>
                </a:cubicBezTo>
                <a:lnTo>
                  <a:pt x="50" y="21028"/>
                </a:lnTo>
                <a:cubicBezTo>
                  <a:pt x="0" y="21146"/>
                  <a:pt x="38" y="21291"/>
                  <a:pt x="206" y="21308"/>
                </a:cubicBezTo>
                <a:lnTo>
                  <a:pt x="6254" y="22220"/>
                </a:lnTo>
                <a:lnTo>
                  <a:pt x="16589" y="23800"/>
                </a:lnTo>
                <a:lnTo>
                  <a:pt x="19902" y="24317"/>
                </a:lnTo>
                <a:cubicBezTo>
                  <a:pt x="20024" y="24317"/>
                  <a:pt x="20176" y="24256"/>
                  <a:pt x="20176" y="24135"/>
                </a:cubicBezTo>
                <a:lnTo>
                  <a:pt x="21118" y="18025"/>
                </a:lnTo>
                <a:lnTo>
                  <a:pt x="22759" y="7174"/>
                </a:lnTo>
                <a:lnTo>
                  <a:pt x="23337" y="3283"/>
                </a:lnTo>
                <a:cubicBezTo>
                  <a:pt x="23337" y="3162"/>
                  <a:pt x="23306" y="3010"/>
                  <a:pt x="23185" y="2979"/>
                </a:cubicBezTo>
                <a:lnTo>
                  <a:pt x="16528" y="1976"/>
                </a:lnTo>
                <a:lnTo>
                  <a:pt x="5920" y="365"/>
                </a:lnTo>
                <a:lnTo>
                  <a:pt x="3488" y="1"/>
                </a:lnTo>
                <a:close/>
              </a:path>
            </a:pathLst>
          </a:custGeom>
          <a:solidFill>
            <a:srgbClr val="5C60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14"/>
          <p:cNvSpPr/>
          <p:nvPr/>
        </p:nvSpPr>
        <p:spPr>
          <a:xfrm>
            <a:off x="7077074" y="2530155"/>
            <a:ext cx="634634" cy="173417"/>
          </a:xfrm>
          <a:custGeom>
            <a:avLst/>
            <a:gdLst/>
            <a:ahLst/>
            <a:cxnLst/>
            <a:rect l="l" t="t" r="r" b="b"/>
            <a:pathLst>
              <a:path w="16201" h="4427" extrusionOk="0">
                <a:moveTo>
                  <a:pt x="1319" y="0"/>
                </a:moveTo>
                <a:cubicBezTo>
                  <a:pt x="788" y="0"/>
                  <a:pt x="306" y="341"/>
                  <a:pt x="152" y="856"/>
                </a:cubicBezTo>
                <a:cubicBezTo>
                  <a:pt x="0" y="1433"/>
                  <a:pt x="334" y="2223"/>
                  <a:pt x="973" y="2345"/>
                </a:cubicBezTo>
                <a:lnTo>
                  <a:pt x="14560" y="4381"/>
                </a:lnTo>
                <a:cubicBezTo>
                  <a:pt x="14666" y="4412"/>
                  <a:pt x="14773" y="4426"/>
                  <a:pt x="14879" y="4426"/>
                </a:cubicBezTo>
                <a:cubicBezTo>
                  <a:pt x="15407" y="4426"/>
                  <a:pt x="15897" y="4067"/>
                  <a:pt x="16049" y="3561"/>
                </a:cubicBezTo>
                <a:cubicBezTo>
                  <a:pt x="16201" y="2983"/>
                  <a:pt x="15867" y="2163"/>
                  <a:pt x="15198" y="2071"/>
                </a:cubicBezTo>
                <a:lnTo>
                  <a:pt x="15198" y="2102"/>
                </a:lnTo>
                <a:lnTo>
                  <a:pt x="1611" y="35"/>
                </a:lnTo>
                <a:cubicBezTo>
                  <a:pt x="1513" y="12"/>
                  <a:pt x="1415" y="0"/>
                  <a:pt x="1319" y="0"/>
                </a:cubicBezTo>
                <a:close/>
              </a:path>
            </a:pathLst>
          </a:custGeom>
          <a:solidFill>
            <a:srgbClr val="F4D7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14"/>
          <p:cNvSpPr/>
          <p:nvPr/>
        </p:nvSpPr>
        <p:spPr>
          <a:xfrm>
            <a:off x="7107981" y="2672938"/>
            <a:ext cx="539523" cy="108900"/>
          </a:xfrm>
          <a:custGeom>
            <a:avLst/>
            <a:gdLst/>
            <a:ahLst/>
            <a:cxnLst/>
            <a:rect l="l" t="t" r="r" b="b"/>
            <a:pathLst>
              <a:path w="13773" h="2780" extrusionOk="0">
                <a:moveTo>
                  <a:pt x="706" y="0"/>
                </a:moveTo>
                <a:cubicBezTo>
                  <a:pt x="192" y="0"/>
                  <a:pt x="0" y="772"/>
                  <a:pt x="548" y="858"/>
                </a:cubicBezTo>
                <a:lnTo>
                  <a:pt x="12980" y="2773"/>
                </a:lnTo>
                <a:cubicBezTo>
                  <a:pt x="13009" y="2777"/>
                  <a:pt x="13036" y="2780"/>
                  <a:pt x="13063" y="2780"/>
                </a:cubicBezTo>
                <a:cubicBezTo>
                  <a:pt x="13580" y="2780"/>
                  <a:pt x="13773" y="1978"/>
                  <a:pt x="13223" y="1892"/>
                </a:cubicBezTo>
                <a:lnTo>
                  <a:pt x="792" y="7"/>
                </a:lnTo>
                <a:cubicBezTo>
                  <a:pt x="762" y="2"/>
                  <a:pt x="734" y="0"/>
                  <a:pt x="70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14"/>
          <p:cNvSpPr/>
          <p:nvPr/>
        </p:nvSpPr>
        <p:spPr>
          <a:xfrm>
            <a:off x="7098384" y="2737219"/>
            <a:ext cx="538426" cy="108900"/>
          </a:xfrm>
          <a:custGeom>
            <a:avLst/>
            <a:gdLst/>
            <a:ahLst/>
            <a:cxnLst/>
            <a:rect l="l" t="t" r="r" b="b"/>
            <a:pathLst>
              <a:path w="13745" h="2780" extrusionOk="0">
                <a:moveTo>
                  <a:pt x="682" y="1"/>
                </a:moveTo>
                <a:cubicBezTo>
                  <a:pt x="193" y="1"/>
                  <a:pt x="1" y="772"/>
                  <a:pt x="520" y="858"/>
                </a:cubicBezTo>
                <a:lnTo>
                  <a:pt x="12952" y="2773"/>
                </a:lnTo>
                <a:cubicBezTo>
                  <a:pt x="12980" y="2778"/>
                  <a:pt x="13008" y="2780"/>
                  <a:pt x="13034" y="2780"/>
                </a:cubicBezTo>
                <a:cubicBezTo>
                  <a:pt x="13551" y="2780"/>
                  <a:pt x="13744" y="1979"/>
                  <a:pt x="13195" y="1892"/>
                </a:cubicBezTo>
                <a:cubicBezTo>
                  <a:pt x="9061" y="1254"/>
                  <a:pt x="4927" y="646"/>
                  <a:pt x="763" y="7"/>
                </a:cubicBezTo>
                <a:cubicBezTo>
                  <a:pt x="735" y="3"/>
                  <a:pt x="708" y="1"/>
                  <a:pt x="682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14"/>
          <p:cNvSpPr/>
          <p:nvPr/>
        </p:nvSpPr>
        <p:spPr>
          <a:xfrm>
            <a:off x="7127058" y="2863001"/>
            <a:ext cx="378681" cy="334690"/>
          </a:xfrm>
          <a:custGeom>
            <a:avLst/>
            <a:gdLst/>
            <a:ahLst/>
            <a:cxnLst/>
            <a:rect l="l" t="t" r="r" b="b"/>
            <a:pathLst>
              <a:path w="9667" h="8544" extrusionOk="0">
                <a:moveTo>
                  <a:pt x="5119" y="0"/>
                </a:moveTo>
                <a:cubicBezTo>
                  <a:pt x="3583" y="0"/>
                  <a:pt x="1948" y="760"/>
                  <a:pt x="1308" y="2298"/>
                </a:cubicBezTo>
                <a:cubicBezTo>
                  <a:pt x="1" y="5429"/>
                  <a:pt x="1551" y="7921"/>
                  <a:pt x="4530" y="8468"/>
                </a:cubicBezTo>
                <a:cubicBezTo>
                  <a:pt x="4862" y="8519"/>
                  <a:pt x="5182" y="8543"/>
                  <a:pt x="5490" y="8543"/>
                </a:cubicBezTo>
                <a:cubicBezTo>
                  <a:pt x="7970" y="8543"/>
                  <a:pt x="9602" y="6934"/>
                  <a:pt x="9575" y="4122"/>
                </a:cubicBezTo>
                <a:cubicBezTo>
                  <a:pt x="9667" y="1690"/>
                  <a:pt x="8025" y="383"/>
                  <a:pt x="5958" y="79"/>
                </a:cubicBezTo>
                <a:cubicBezTo>
                  <a:pt x="5687" y="27"/>
                  <a:pt x="5404" y="0"/>
                  <a:pt x="5119" y="0"/>
                </a:cubicBezTo>
                <a:close/>
              </a:path>
            </a:pathLst>
          </a:custGeom>
          <a:solidFill>
            <a:srgbClr val="CECC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14"/>
          <p:cNvSpPr/>
          <p:nvPr/>
        </p:nvSpPr>
        <p:spPr>
          <a:xfrm>
            <a:off x="7138966" y="2853718"/>
            <a:ext cx="375116" cy="354315"/>
          </a:xfrm>
          <a:custGeom>
            <a:avLst/>
            <a:gdLst/>
            <a:ahLst/>
            <a:cxnLst/>
            <a:rect l="l" t="t" r="r" b="b"/>
            <a:pathLst>
              <a:path w="9576" h="9045" extrusionOk="0">
                <a:moveTo>
                  <a:pt x="4761" y="485"/>
                </a:moveTo>
                <a:cubicBezTo>
                  <a:pt x="5037" y="485"/>
                  <a:pt x="5315" y="510"/>
                  <a:pt x="5593" y="559"/>
                </a:cubicBezTo>
                <a:cubicBezTo>
                  <a:pt x="5602" y="560"/>
                  <a:pt x="5611" y="561"/>
                  <a:pt x="5619" y="561"/>
                </a:cubicBezTo>
                <a:cubicBezTo>
                  <a:pt x="5647" y="561"/>
                  <a:pt x="5674" y="556"/>
                  <a:pt x="5698" y="547"/>
                </a:cubicBezTo>
                <a:lnTo>
                  <a:pt x="5698" y="547"/>
                </a:lnTo>
                <a:cubicBezTo>
                  <a:pt x="7356" y="845"/>
                  <a:pt x="8789" y="1873"/>
                  <a:pt x="8998" y="3660"/>
                </a:cubicBezTo>
                <a:cubicBezTo>
                  <a:pt x="9180" y="5240"/>
                  <a:pt x="8785" y="7094"/>
                  <a:pt x="7326" y="7976"/>
                </a:cubicBezTo>
                <a:cubicBezTo>
                  <a:pt x="6666" y="8374"/>
                  <a:pt x="5901" y="8555"/>
                  <a:pt x="5133" y="8555"/>
                </a:cubicBezTo>
                <a:cubicBezTo>
                  <a:pt x="4204" y="8555"/>
                  <a:pt x="3273" y="8290"/>
                  <a:pt x="2523" y="7824"/>
                </a:cubicBezTo>
                <a:cubicBezTo>
                  <a:pt x="1004" y="6912"/>
                  <a:pt x="517" y="5179"/>
                  <a:pt x="913" y="3538"/>
                </a:cubicBezTo>
                <a:cubicBezTo>
                  <a:pt x="1095" y="2505"/>
                  <a:pt x="1733" y="1593"/>
                  <a:pt x="2645" y="1046"/>
                </a:cubicBezTo>
                <a:cubicBezTo>
                  <a:pt x="3289" y="668"/>
                  <a:pt x="4014" y="485"/>
                  <a:pt x="4761" y="485"/>
                </a:cubicBezTo>
                <a:close/>
                <a:moveTo>
                  <a:pt x="4855" y="0"/>
                </a:moveTo>
                <a:cubicBezTo>
                  <a:pt x="3162" y="0"/>
                  <a:pt x="1462" y="834"/>
                  <a:pt x="761" y="2444"/>
                </a:cubicBezTo>
                <a:cubicBezTo>
                  <a:pt x="1" y="4207"/>
                  <a:pt x="92" y="6365"/>
                  <a:pt x="1581" y="7763"/>
                </a:cubicBezTo>
                <a:cubicBezTo>
                  <a:pt x="2587" y="8605"/>
                  <a:pt x="3843" y="9044"/>
                  <a:pt x="5104" y="9044"/>
                </a:cubicBezTo>
                <a:cubicBezTo>
                  <a:pt x="5711" y="9044"/>
                  <a:pt x="6318" y="8943"/>
                  <a:pt x="6900" y="8736"/>
                </a:cubicBezTo>
                <a:cubicBezTo>
                  <a:pt x="8755" y="8006"/>
                  <a:pt x="9514" y="6243"/>
                  <a:pt x="9514" y="4419"/>
                </a:cubicBezTo>
                <a:cubicBezTo>
                  <a:pt x="9575" y="3325"/>
                  <a:pt x="9211" y="2261"/>
                  <a:pt x="8511" y="1441"/>
                </a:cubicBezTo>
                <a:cubicBezTo>
                  <a:pt x="7752" y="681"/>
                  <a:pt x="6748" y="195"/>
                  <a:pt x="5715" y="73"/>
                </a:cubicBezTo>
                <a:cubicBezTo>
                  <a:pt x="5432" y="24"/>
                  <a:pt x="5144" y="0"/>
                  <a:pt x="4855" y="0"/>
                </a:cubicBezTo>
                <a:close/>
              </a:path>
            </a:pathLst>
          </a:custGeom>
          <a:solidFill>
            <a:srgbClr val="5C60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14"/>
          <p:cNvSpPr/>
          <p:nvPr/>
        </p:nvSpPr>
        <p:spPr>
          <a:xfrm>
            <a:off x="7316376" y="2929202"/>
            <a:ext cx="30985" cy="201229"/>
          </a:xfrm>
          <a:custGeom>
            <a:avLst/>
            <a:gdLst/>
            <a:ahLst/>
            <a:cxnLst/>
            <a:rect l="l" t="t" r="r" b="b"/>
            <a:pathLst>
              <a:path w="791" h="5137" fill="none" extrusionOk="0">
                <a:moveTo>
                  <a:pt x="791" y="0"/>
                </a:moveTo>
                <a:cubicBezTo>
                  <a:pt x="517" y="1763"/>
                  <a:pt x="244" y="3556"/>
                  <a:pt x="1" y="5137"/>
                </a:cubicBezTo>
              </a:path>
            </a:pathLst>
          </a:custGeom>
          <a:noFill/>
          <a:ln w="47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14"/>
          <p:cNvSpPr/>
          <p:nvPr/>
        </p:nvSpPr>
        <p:spPr>
          <a:xfrm>
            <a:off x="7230668" y="3014911"/>
            <a:ext cx="202443" cy="29810"/>
          </a:xfrm>
          <a:custGeom>
            <a:avLst/>
            <a:gdLst/>
            <a:ahLst/>
            <a:cxnLst/>
            <a:rect l="l" t="t" r="r" b="b"/>
            <a:pathLst>
              <a:path w="5168" h="761" fill="none" extrusionOk="0">
                <a:moveTo>
                  <a:pt x="5167" y="760"/>
                </a:moveTo>
                <a:lnTo>
                  <a:pt x="0" y="1"/>
                </a:lnTo>
              </a:path>
            </a:pathLst>
          </a:custGeom>
          <a:solidFill>
            <a:srgbClr val="F4D7A6"/>
          </a:solidFill>
          <a:ln w="47875" cap="flat" cmpd="sng">
            <a:solidFill>
              <a:schemeClr val="lt1"/>
            </a:solidFill>
            <a:prstDash val="solid"/>
            <a:miter lim="3039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14"/>
          <p:cNvSpPr/>
          <p:nvPr/>
        </p:nvSpPr>
        <p:spPr>
          <a:xfrm>
            <a:off x="7137791" y="1793365"/>
            <a:ext cx="722772" cy="263357"/>
          </a:xfrm>
          <a:custGeom>
            <a:avLst/>
            <a:gdLst/>
            <a:ahLst/>
            <a:cxnLst/>
            <a:rect l="l" t="t" r="r" b="b"/>
            <a:pathLst>
              <a:path w="18451" h="6723" extrusionOk="0">
                <a:moveTo>
                  <a:pt x="1346" y="1"/>
                </a:moveTo>
                <a:cubicBezTo>
                  <a:pt x="702" y="1"/>
                  <a:pt x="560" y="229"/>
                  <a:pt x="335" y="1245"/>
                </a:cubicBezTo>
                <a:cubicBezTo>
                  <a:pt x="61" y="2491"/>
                  <a:pt x="0" y="3737"/>
                  <a:pt x="304" y="4072"/>
                </a:cubicBezTo>
                <a:cubicBezTo>
                  <a:pt x="608" y="4406"/>
                  <a:pt x="7022" y="5318"/>
                  <a:pt x="8815" y="5591"/>
                </a:cubicBezTo>
                <a:lnTo>
                  <a:pt x="8937" y="5622"/>
                </a:lnTo>
                <a:cubicBezTo>
                  <a:pt x="10571" y="5867"/>
                  <a:pt x="15867" y="6722"/>
                  <a:pt x="17234" y="6722"/>
                </a:cubicBezTo>
                <a:cubicBezTo>
                  <a:pt x="17392" y="6722"/>
                  <a:pt x="17498" y="6711"/>
                  <a:pt x="17539" y="6686"/>
                </a:cubicBezTo>
                <a:cubicBezTo>
                  <a:pt x="17903" y="6443"/>
                  <a:pt x="18238" y="5257"/>
                  <a:pt x="18329" y="3980"/>
                </a:cubicBezTo>
                <a:cubicBezTo>
                  <a:pt x="18450" y="2552"/>
                  <a:pt x="18298" y="2582"/>
                  <a:pt x="16870" y="2278"/>
                </a:cubicBezTo>
                <a:cubicBezTo>
                  <a:pt x="14043" y="1670"/>
                  <a:pt x="12584" y="1397"/>
                  <a:pt x="9636" y="941"/>
                </a:cubicBezTo>
                <a:lnTo>
                  <a:pt x="9544" y="941"/>
                </a:lnTo>
                <a:cubicBezTo>
                  <a:pt x="6596" y="515"/>
                  <a:pt x="5107" y="333"/>
                  <a:pt x="2219" y="59"/>
                </a:cubicBezTo>
                <a:cubicBezTo>
                  <a:pt x="1852" y="28"/>
                  <a:pt x="1569" y="1"/>
                  <a:pt x="13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14"/>
          <p:cNvSpPr/>
          <p:nvPr/>
        </p:nvSpPr>
        <p:spPr>
          <a:xfrm>
            <a:off x="7130623" y="1782475"/>
            <a:ext cx="743024" cy="283531"/>
          </a:xfrm>
          <a:custGeom>
            <a:avLst/>
            <a:gdLst/>
            <a:ahLst/>
            <a:cxnLst/>
            <a:rect l="l" t="t" r="r" b="b"/>
            <a:pathLst>
              <a:path w="18968" h="7238" extrusionOk="0">
                <a:moveTo>
                  <a:pt x="1581" y="527"/>
                </a:moveTo>
                <a:cubicBezTo>
                  <a:pt x="1703" y="527"/>
                  <a:pt x="1825" y="535"/>
                  <a:pt x="1946" y="550"/>
                </a:cubicBezTo>
                <a:cubicBezTo>
                  <a:pt x="2463" y="611"/>
                  <a:pt x="2949" y="641"/>
                  <a:pt x="3466" y="702"/>
                </a:cubicBezTo>
                <a:cubicBezTo>
                  <a:pt x="7205" y="1037"/>
                  <a:pt x="10943" y="1584"/>
                  <a:pt x="14652" y="2283"/>
                </a:cubicBezTo>
                <a:cubicBezTo>
                  <a:pt x="15563" y="2465"/>
                  <a:pt x="16506" y="2678"/>
                  <a:pt x="17418" y="2860"/>
                </a:cubicBezTo>
                <a:cubicBezTo>
                  <a:pt x="17965" y="2982"/>
                  <a:pt x="18299" y="3043"/>
                  <a:pt x="18299" y="3681"/>
                </a:cubicBezTo>
                <a:cubicBezTo>
                  <a:pt x="18329" y="4623"/>
                  <a:pt x="18177" y="5566"/>
                  <a:pt x="17813" y="6447"/>
                </a:cubicBezTo>
                <a:cubicBezTo>
                  <a:pt x="17691" y="6690"/>
                  <a:pt x="17583" y="6744"/>
                  <a:pt x="17398" y="6744"/>
                </a:cubicBezTo>
                <a:cubicBezTo>
                  <a:pt x="17306" y="6744"/>
                  <a:pt x="17195" y="6731"/>
                  <a:pt x="17053" y="6721"/>
                </a:cubicBezTo>
                <a:cubicBezTo>
                  <a:pt x="14408" y="6599"/>
                  <a:pt x="11764" y="6052"/>
                  <a:pt x="9180" y="5657"/>
                </a:cubicBezTo>
                <a:cubicBezTo>
                  <a:pt x="9171" y="5656"/>
                  <a:pt x="9161" y="5655"/>
                  <a:pt x="9151" y="5655"/>
                </a:cubicBezTo>
                <a:cubicBezTo>
                  <a:pt x="9131" y="5655"/>
                  <a:pt x="9110" y="5658"/>
                  <a:pt x="9091" y="5662"/>
                </a:cubicBezTo>
                <a:lnTo>
                  <a:pt x="9091" y="5662"/>
                </a:lnTo>
                <a:cubicBezTo>
                  <a:pt x="9081" y="5660"/>
                  <a:pt x="9070" y="5658"/>
                  <a:pt x="9059" y="5657"/>
                </a:cubicBezTo>
                <a:lnTo>
                  <a:pt x="9059" y="5626"/>
                </a:lnTo>
                <a:cubicBezTo>
                  <a:pt x="6688" y="5292"/>
                  <a:pt x="4256" y="4958"/>
                  <a:pt x="1885" y="4502"/>
                </a:cubicBezTo>
                <a:cubicBezTo>
                  <a:pt x="1490" y="4471"/>
                  <a:pt x="1095" y="4380"/>
                  <a:pt x="730" y="4228"/>
                </a:cubicBezTo>
                <a:cubicBezTo>
                  <a:pt x="366" y="3985"/>
                  <a:pt x="548" y="2860"/>
                  <a:pt x="609" y="2435"/>
                </a:cubicBezTo>
                <a:cubicBezTo>
                  <a:pt x="670" y="1979"/>
                  <a:pt x="761" y="1553"/>
                  <a:pt x="882" y="1097"/>
                </a:cubicBezTo>
                <a:cubicBezTo>
                  <a:pt x="943" y="885"/>
                  <a:pt x="1004" y="641"/>
                  <a:pt x="1217" y="550"/>
                </a:cubicBezTo>
                <a:cubicBezTo>
                  <a:pt x="1338" y="535"/>
                  <a:pt x="1460" y="527"/>
                  <a:pt x="1581" y="527"/>
                </a:cubicBezTo>
                <a:close/>
                <a:moveTo>
                  <a:pt x="1475" y="1"/>
                </a:moveTo>
                <a:cubicBezTo>
                  <a:pt x="1048" y="1"/>
                  <a:pt x="661" y="241"/>
                  <a:pt x="518" y="672"/>
                </a:cubicBezTo>
                <a:cubicBezTo>
                  <a:pt x="183" y="1553"/>
                  <a:pt x="1" y="2496"/>
                  <a:pt x="31" y="3468"/>
                </a:cubicBezTo>
                <a:cubicBezTo>
                  <a:pt x="31" y="3924"/>
                  <a:pt x="92" y="4471"/>
                  <a:pt x="578" y="4654"/>
                </a:cubicBezTo>
                <a:cubicBezTo>
                  <a:pt x="1065" y="4806"/>
                  <a:pt x="1581" y="4958"/>
                  <a:pt x="2098" y="5018"/>
                </a:cubicBezTo>
                <a:cubicBezTo>
                  <a:pt x="2888" y="5170"/>
                  <a:pt x="3648" y="5292"/>
                  <a:pt x="4439" y="5414"/>
                </a:cubicBezTo>
                <a:cubicBezTo>
                  <a:pt x="5958" y="5657"/>
                  <a:pt x="7448" y="5900"/>
                  <a:pt x="8937" y="6113"/>
                </a:cubicBezTo>
                <a:cubicBezTo>
                  <a:pt x="8947" y="6114"/>
                  <a:pt x="8957" y="6114"/>
                  <a:pt x="8966" y="6114"/>
                </a:cubicBezTo>
                <a:cubicBezTo>
                  <a:pt x="8982" y="6114"/>
                  <a:pt x="8997" y="6113"/>
                  <a:pt x="9011" y="6110"/>
                </a:cubicBezTo>
                <a:lnTo>
                  <a:pt x="9011" y="6110"/>
                </a:lnTo>
                <a:cubicBezTo>
                  <a:pt x="9017" y="6111"/>
                  <a:pt x="9022" y="6112"/>
                  <a:pt x="9028" y="6113"/>
                </a:cubicBezTo>
                <a:cubicBezTo>
                  <a:pt x="11673" y="6508"/>
                  <a:pt x="14287" y="7024"/>
                  <a:pt x="16962" y="7207"/>
                </a:cubicBezTo>
                <a:cubicBezTo>
                  <a:pt x="17063" y="7227"/>
                  <a:pt x="17168" y="7237"/>
                  <a:pt x="17272" y="7237"/>
                </a:cubicBezTo>
                <a:cubicBezTo>
                  <a:pt x="17482" y="7237"/>
                  <a:pt x="17691" y="7197"/>
                  <a:pt x="17874" y="7116"/>
                </a:cubicBezTo>
                <a:cubicBezTo>
                  <a:pt x="18481" y="6690"/>
                  <a:pt x="18603" y="5474"/>
                  <a:pt x="18694" y="4836"/>
                </a:cubicBezTo>
                <a:cubicBezTo>
                  <a:pt x="18755" y="4289"/>
                  <a:pt x="18968" y="3407"/>
                  <a:pt x="18603" y="2921"/>
                </a:cubicBezTo>
                <a:cubicBezTo>
                  <a:pt x="18238" y="2435"/>
                  <a:pt x="17478" y="2404"/>
                  <a:pt x="16931" y="2283"/>
                </a:cubicBezTo>
                <a:cubicBezTo>
                  <a:pt x="12858" y="1401"/>
                  <a:pt x="8694" y="733"/>
                  <a:pt x="4560" y="277"/>
                </a:cubicBezTo>
                <a:cubicBezTo>
                  <a:pt x="3557" y="185"/>
                  <a:pt x="2554" y="34"/>
                  <a:pt x="1551" y="3"/>
                </a:cubicBezTo>
                <a:cubicBezTo>
                  <a:pt x="1526" y="1"/>
                  <a:pt x="1500" y="1"/>
                  <a:pt x="1475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14"/>
          <p:cNvSpPr/>
          <p:nvPr/>
        </p:nvSpPr>
        <p:spPr>
          <a:xfrm>
            <a:off x="7475689" y="1823723"/>
            <a:ext cx="47438" cy="194413"/>
          </a:xfrm>
          <a:custGeom>
            <a:avLst/>
            <a:gdLst/>
            <a:ahLst/>
            <a:cxnLst/>
            <a:rect l="l" t="t" r="r" b="b"/>
            <a:pathLst>
              <a:path w="1211" h="4963" extrusionOk="0">
                <a:moveTo>
                  <a:pt x="899" y="0"/>
                </a:moveTo>
                <a:cubicBezTo>
                  <a:pt x="810" y="0"/>
                  <a:pt x="729" y="50"/>
                  <a:pt x="706" y="166"/>
                </a:cubicBezTo>
                <a:cubicBezTo>
                  <a:pt x="493" y="1686"/>
                  <a:pt x="250" y="3175"/>
                  <a:pt x="37" y="4664"/>
                </a:cubicBezTo>
                <a:cubicBezTo>
                  <a:pt x="1" y="4846"/>
                  <a:pt x="159" y="4962"/>
                  <a:pt x="299" y="4962"/>
                </a:cubicBezTo>
                <a:cubicBezTo>
                  <a:pt x="394" y="4962"/>
                  <a:pt x="481" y="4909"/>
                  <a:pt x="493" y="4786"/>
                </a:cubicBezTo>
                <a:cubicBezTo>
                  <a:pt x="706" y="3297"/>
                  <a:pt x="949" y="1807"/>
                  <a:pt x="1192" y="318"/>
                </a:cubicBezTo>
                <a:cubicBezTo>
                  <a:pt x="1211" y="130"/>
                  <a:pt x="1044" y="0"/>
                  <a:pt x="899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14"/>
          <p:cNvSpPr/>
          <p:nvPr/>
        </p:nvSpPr>
        <p:spPr>
          <a:xfrm>
            <a:off x="7654313" y="1854278"/>
            <a:ext cx="50493" cy="191240"/>
          </a:xfrm>
          <a:custGeom>
            <a:avLst/>
            <a:gdLst/>
            <a:ahLst/>
            <a:cxnLst/>
            <a:rect l="l" t="t" r="r" b="b"/>
            <a:pathLst>
              <a:path w="1289" h="4882" extrusionOk="0">
                <a:moveTo>
                  <a:pt x="990" y="0"/>
                </a:moveTo>
                <a:cubicBezTo>
                  <a:pt x="895" y="0"/>
                  <a:pt x="809" y="54"/>
                  <a:pt x="796" y="176"/>
                </a:cubicBezTo>
                <a:cubicBezTo>
                  <a:pt x="553" y="1666"/>
                  <a:pt x="340" y="3125"/>
                  <a:pt x="36" y="4584"/>
                </a:cubicBezTo>
                <a:cubicBezTo>
                  <a:pt x="0" y="4765"/>
                  <a:pt x="137" y="4881"/>
                  <a:pt x="272" y="4881"/>
                </a:cubicBezTo>
                <a:cubicBezTo>
                  <a:pt x="364" y="4881"/>
                  <a:pt x="455" y="4828"/>
                  <a:pt x="492" y="4705"/>
                </a:cubicBezTo>
                <a:cubicBezTo>
                  <a:pt x="796" y="3246"/>
                  <a:pt x="1009" y="1787"/>
                  <a:pt x="1252" y="298"/>
                </a:cubicBezTo>
                <a:cubicBezTo>
                  <a:pt x="1288" y="117"/>
                  <a:pt x="1130" y="0"/>
                  <a:pt x="990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14"/>
          <p:cNvSpPr/>
          <p:nvPr/>
        </p:nvSpPr>
        <p:spPr>
          <a:xfrm>
            <a:off x="7294244" y="1805430"/>
            <a:ext cx="45009" cy="184111"/>
          </a:xfrm>
          <a:custGeom>
            <a:avLst/>
            <a:gdLst/>
            <a:ahLst/>
            <a:cxnLst/>
            <a:rect l="l" t="t" r="r" b="b"/>
            <a:pathLst>
              <a:path w="1149" h="4700" extrusionOk="0">
                <a:moveTo>
                  <a:pt x="864" y="1"/>
                </a:moveTo>
                <a:cubicBezTo>
                  <a:pt x="770" y="1"/>
                  <a:pt x="681" y="54"/>
                  <a:pt x="657" y="177"/>
                </a:cubicBezTo>
                <a:lnTo>
                  <a:pt x="18" y="4402"/>
                </a:lnTo>
                <a:cubicBezTo>
                  <a:pt x="0" y="4583"/>
                  <a:pt x="155" y="4700"/>
                  <a:pt x="290" y="4700"/>
                </a:cubicBezTo>
                <a:cubicBezTo>
                  <a:pt x="381" y="4700"/>
                  <a:pt x="462" y="4646"/>
                  <a:pt x="474" y="4524"/>
                </a:cubicBezTo>
                <a:lnTo>
                  <a:pt x="1113" y="299"/>
                </a:lnTo>
                <a:cubicBezTo>
                  <a:pt x="1149" y="117"/>
                  <a:pt x="1001" y="1"/>
                  <a:pt x="864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14"/>
          <p:cNvSpPr/>
          <p:nvPr/>
        </p:nvSpPr>
        <p:spPr>
          <a:xfrm>
            <a:off x="7568096" y="1841155"/>
            <a:ext cx="48613" cy="191240"/>
          </a:xfrm>
          <a:custGeom>
            <a:avLst/>
            <a:gdLst/>
            <a:ahLst/>
            <a:cxnLst/>
            <a:rect l="l" t="t" r="r" b="b"/>
            <a:pathLst>
              <a:path w="1241" h="4882" extrusionOk="0">
                <a:moveTo>
                  <a:pt x="942" y="1"/>
                </a:moveTo>
                <a:cubicBezTo>
                  <a:pt x="847" y="1"/>
                  <a:pt x="760" y="54"/>
                  <a:pt x="748" y="177"/>
                </a:cubicBezTo>
                <a:cubicBezTo>
                  <a:pt x="505" y="1636"/>
                  <a:pt x="292" y="3125"/>
                  <a:pt x="18" y="4584"/>
                </a:cubicBezTo>
                <a:cubicBezTo>
                  <a:pt x="0" y="4765"/>
                  <a:pt x="155" y="4882"/>
                  <a:pt x="296" y="4882"/>
                </a:cubicBezTo>
                <a:cubicBezTo>
                  <a:pt x="391" y="4882"/>
                  <a:pt x="480" y="4829"/>
                  <a:pt x="505" y="4706"/>
                </a:cubicBezTo>
                <a:cubicBezTo>
                  <a:pt x="748" y="3247"/>
                  <a:pt x="961" y="1788"/>
                  <a:pt x="1204" y="298"/>
                </a:cubicBezTo>
                <a:cubicBezTo>
                  <a:pt x="1240" y="117"/>
                  <a:pt x="1082" y="1"/>
                  <a:pt x="942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14"/>
          <p:cNvSpPr/>
          <p:nvPr/>
        </p:nvSpPr>
        <p:spPr>
          <a:xfrm>
            <a:off x="7382342" y="1818553"/>
            <a:ext cx="45518" cy="184072"/>
          </a:xfrm>
          <a:custGeom>
            <a:avLst/>
            <a:gdLst/>
            <a:ahLst/>
            <a:cxnLst/>
            <a:rect l="l" t="t" r="r" b="b"/>
            <a:pathLst>
              <a:path w="1162" h="4699" extrusionOk="0">
                <a:moveTo>
                  <a:pt x="866" y="0"/>
                </a:moveTo>
                <a:cubicBezTo>
                  <a:pt x="771" y="0"/>
                  <a:pt x="682" y="54"/>
                  <a:pt x="657" y="176"/>
                </a:cubicBezTo>
                <a:lnTo>
                  <a:pt x="19" y="4401"/>
                </a:lnTo>
                <a:cubicBezTo>
                  <a:pt x="1" y="4583"/>
                  <a:pt x="155" y="4699"/>
                  <a:pt x="296" y="4699"/>
                </a:cubicBezTo>
                <a:cubicBezTo>
                  <a:pt x="392" y="4699"/>
                  <a:pt x="481" y="4646"/>
                  <a:pt x="505" y="4523"/>
                </a:cubicBezTo>
                <a:lnTo>
                  <a:pt x="1143" y="298"/>
                </a:lnTo>
                <a:cubicBezTo>
                  <a:pt x="1162" y="117"/>
                  <a:pt x="1007" y="0"/>
                  <a:pt x="86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14"/>
          <p:cNvSpPr/>
          <p:nvPr/>
        </p:nvSpPr>
        <p:spPr>
          <a:xfrm>
            <a:off x="7738847" y="1873315"/>
            <a:ext cx="50493" cy="181721"/>
          </a:xfrm>
          <a:custGeom>
            <a:avLst/>
            <a:gdLst/>
            <a:ahLst/>
            <a:cxnLst/>
            <a:rect l="l" t="t" r="r" b="b"/>
            <a:pathLst>
              <a:path w="1289" h="4639" extrusionOk="0">
                <a:moveTo>
                  <a:pt x="1003" y="0"/>
                </a:moveTo>
                <a:cubicBezTo>
                  <a:pt x="910" y="0"/>
                  <a:pt x="821" y="54"/>
                  <a:pt x="796" y="177"/>
                </a:cubicBezTo>
                <a:cubicBezTo>
                  <a:pt x="584" y="1544"/>
                  <a:pt x="371" y="2943"/>
                  <a:pt x="36" y="4341"/>
                </a:cubicBezTo>
                <a:cubicBezTo>
                  <a:pt x="0" y="4522"/>
                  <a:pt x="137" y="4638"/>
                  <a:pt x="272" y="4638"/>
                </a:cubicBezTo>
                <a:cubicBezTo>
                  <a:pt x="364" y="4638"/>
                  <a:pt x="456" y="4585"/>
                  <a:pt x="492" y="4462"/>
                </a:cubicBezTo>
                <a:cubicBezTo>
                  <a:pt x="827" y="3095"/>
                  <a:pt x="1040" y="1696"/>
                  <a:pt x="1252" y="298"/>
                </a:cubicBezTo>
                <a:cubicBezTo>
                  <a:pt x="1289" y="117"/>
                  <a:pt x="1141" y="0"/>
                  <a:pt x="1003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14"/>
          <p:cNvSpPr/>
          <p:nvPr/>
        </p:nvSpPr>
        <p:spPr>
          <a:xfrm>
            <a:off x="7208497" y="1792346"/>
            <a:ext cx="45518" cy="184111"/>
          </a:xfrm>
          <a:custGeom>
            <a:avLst/>
            <a:gdLst/>
            <a:ahLst/>
            <a:cxnLst/>
            <a:rect l="l" t="t" r="r" b="b"/>
            <a:pathLst>
              <a:path w="1162" h="4700" extrusionOk="0">
                <a:moveTo>
                  <a:pt x="866" y="1"/>
                </a:moveTo>
                <a:cubicBezTo>
                  <a:pt x="771" y="1"/>
                  <a:pt x="682" y="54"/>
                  <a:pt x="657" y="177"/>
                </a:cubicBezTo>
                <a:lnTo>
                  <a:pt x="19" y="4402"/>
                </a:lnTo>
                <a:cubicBezTo>
                  <a:pt x="1" y="4583"/>
                  <a:pt x="156" y="4699"/>
                  <a:pt x="296" y="4699"/>
                </a:cubicBezTo>
                <a:cubicBezTo>
                  <a:pt x="392" y="4699"/>
                  <a:pt x="481" y="4646"/>
                  <a:pt x="505" y="4523"/>
                </a:cubicBezTo>
                <a:cubicBezTo>
                  <a:pt x="718" y="3125"/>
                  <a:pt x="931" y="1727"/>
                  <a:pt x="1144" y="298"/>
                </a:cubicBezTo>
                <a:cubicBezTo>
                  <a:pt x="1162" y="117"/>
                  <a:pt x="1007" y="1"/>
                  <a:pt x="866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14"/>
          <p:cNvSpPr/>
          <p:nvPr/>
        </p:nvSpPr>
        <p:spPr>
          <a:xfrm>
            <a:off x="7520463" y="1831127"/>
            <a:ext cx="47438" cy="194648"/>
          </a:xfrm>
          <a:custGeom>
            <a:avLst/>
            <a:gdLst/>
            <a:ahLst/>
            <a:cxnLst/>
            <a:rect l="l" t="t" r="r" b="b"/>
            <a:pathLst>
              <a:path w="1211" h="4969" extrusionOk="0">
                <a:moveTo>
                  <a:pt x="908" y="1"/>
                </a:moveTo>
                <a:cubicBezTo>
                  <a:pt x="814" y="1"/>
                  <a:pt x="730" y="57"/>
                  <a:pt x="718" y="190"/>
                </a:cubicBezTo>
                <a:cubicBezTo>
                  <a:pt x="475" y="1679"/>
                  <a:pt x="262" y="3168"/>
                  <a:pt x="19" y="4658"/>
                </a:cubicBezTo>
                <a:cubicBezTo>
                  <a:pt x="0" y="4841"/>
                  <a:pt x="158" y="4969"/>
                  <a:pt x="300" y="4969"/>
                </a:cubicBezTo>
                <a:cubicBezTo>
                  <a:pt x="394" y="4969"/>
                  <a:pt x="481" y="4913"/>
                  <a:pt x="505" y="4779"/>
                </a:cubicBezTo>
                <a:cubicBezTo>
                  <a:pt x="718" y="3290"/>
                  <a:pt x="931" y="1801"/>
                  <a:pt x="1174" y="311"/>
                </a:cubicBezTo>
                <a:cubicBezTo>
                  <a:pt x="1210" y="128"/>
                  <a:pt x="1049" y="1"/>
                  <a:pt x="908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14"/>
          <p:cNvSpPr/>
          <p:nvPr/>
        </p:nvSpPr>
        <p:spPr>
          <a:xfrm>
            <a:off x="7698304" y="1861407"/>
            <a:ext cx="51042" cy="190848"/>
          </a:xfrm>
          <a:custGeom>
            <a:avLst/>
            <a:gdLst/>
            <a:ahLst/>
            <a:cxnLst/>
            <a:rect l="l" t="t" r="r" b="b"/>
            <a:pathLst>
              <a:path w="1303" h="4872" extrusionOk="0">
                <a:moveTo>
                  <a:pt x="1007" y="1"/>
                </a:moveTo>
                <a:cubicBezTo>
                  <a:pt x="911" y="1"/>
                  <a:pt x="822" y="54"/>
                  <a:pt x="798" y="177"/>
                </a:cubicBezTo>
                <a:cubicBezTo>
                  <a:pt x="585" y="1636"/>
                  <a:pt x="372" y="3095"/>
                  <a:pt x="38" y="4554"/>
                </a:cubicBezTo>
                <a:cubicBezTo>
                  <a:pt x="0" y="4741"/>
                  <a:pt x="172" y="4871"/>
                  <a:pt x="323" y="4871"/>
                </a:cubicBezTo>
                <a:cubicBezTo>
                  <a:pt x="416" y="4871"/>
                  <a:pt x="501" y="4822"/>
                  <a:pt x="524" y="4706"/>
                </a:cubicBezTo>
                <a:cubicBezTo>
                  <a:pt x="798" y="3247"/>
                  <a:pt x="1041" y="1757"/>
                  <a:pt x="1284" y="298"/>
                </a:cubicBezTo>
                <a:cubicBezTo>
                  <a:pt x="1302" y="117"/>
                  <a:pt x="1148" y="1"/>
                  <a:pt x="1007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14"/>
          <p:cNvSpPr/>
          <p:nvPr/>
        </p:nvSpPr>
        <p:spPr>
          <a:xfrm>
            <a:off x="7338704" y="1812598"/>
            <a:ext cx="45088" cy="183680"/>
          </a:xfrm>
          <a:custGeom>
            <a:avLst/>
            <a:gdLst/>
            <a:ahLst/>
            <a:cxnLst/>
            <a:rect l="l" t="t" r="r" b="b"/>
            <a:pathLst>
              <a:path w="1151" h="4689" extrusionOk="0">
                <a:moveTo>
                  <a:pt x="862" y="0"/>
                </a:moveTo>
                <a:cubicBezTo>
                  <a:pt x="771" y="0"/>
                  <a:pt x="689" y="54"/>
                  <a:pt x="677" y="176"/>
                </a:cubicBezTo>
                <a:lnTo>
                  <a:pt x="39" y="4371"/>
                </a:lnTo>
                <a:cubicBezTo>
                  <a:pt x="1" y="4559"/>
                  <a:pt x="161" y="4689"/>
                  <a:pt x="303" y="4689"/>
                </a:cubicBezTo>
                <a:cubicBezTo>
                  <a:pt x="390" y="4689"/>
                  <a:pt x="471" y="4639"/>
                  <a:pt x="494" y="4523"/>
                </a:cubicBezTo>
                <a:lnTo>
                  <a:pt x="1133" y="298"/>
                </a:lnTo>
                <a:cubicBezTo>
                  <a:pt x="1151" y="117"/>
                  <a:pt x="996" y="0"/>
                  <a:pt x="862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14"/>
          <p:cNvSpPr/>
          <p:nvPr/>
        </p:nvSpPr>
        <p:spPr>
          <a:xfrm>
            <a:off x="7612595" y="1848323"/>
            <a:ext cx="48143" cy="190888"/>
          </a:xfrm>
          <a:custGeom>
            <a:avLst/>
            <a:gdLst/>
            <a:ahLst/>
            <a:cxnLst/>
            <a:rect l="l" t="t" r="r" b="b"/>
            <a:pathLst>
              <a:path w="1229" h="4873" extrusionOk="0">
                <a:moveTo>
                  <a:pt x="943" y="0"/>
                </a:moveTo>
                <a:cubicBezTo>
                  <a:pt x="850" y="0"/>
                  <a:pt x="761" y="54"/>
                  <a:pt x="737" y="176"/>
                </a:cubicBezTo>
                <a:cubicBezTo>
                  <a:pt x="524" y="1635"/>
                  <a:pt x="281" y="3094"/>
                  <a:pt x="38" y="4584"/>
                </a:cubicBezTo>
                <a:cubicBezTo>
                  <a:pt x="0" y="4751"/>
                  <a:pt x="156" y="4873"/>
                  <a:pt x="297" y="4873"/>
                </a:cubicBezTo>
                <a:cubicBezTo>
                  <a:pt x="386" y="4873"/>
                  <a:pt x="470" y="4823"/>
                  <a:pt x="493" y="4705"/>
                </a:cubicBezTo>
                <a:cubicBezTo>
                  <a:pt x="767" y="3246"/>
                  <a:pt x="980" y="1757"/>
                  <a:pt x="1193" y="298"/>
                </a:cubicBezTo>
                <a:cubicBezTo>
                  <a:pt x="1229" y="117"/>
                  <a:pt x="1081" y="0"/>
                  <a:pt x="943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14"/>
          <p:cNvSpPr/>
          <p:nvPr/>
        </p:nvSpPr>
        <p:spPr>
          <a:xfrm>
            <a:off x="7426881" y="1826113"/>
            <a:ext cx="45793" cy="183680"/>
          </a:xfrm>
          <a:custGeom>
            <a:avLst/>
            <a:gdLst/>
            <a:ahLst/>
            <a:cxnLst/>
            <a:rect l="l" t="t" r="r" b="b"/>
            <a:pathLst>
              <a:path w="1169" h="4689" extrusionOk="0">
                <a:moveTo>
                  <a:pt x="854" y="0"/>
                </a:moveTo>
                <a:cubicBezTo>
                  <a:pt x="765" y="0"/>
                  <a:pt x="687" y="50"/>
                  <a:pt x="675" y="166"/>
                </a:cubicBezTo>
                <a:lnTo>
                  <a:pt x="37" y="4391"/>
                </a:lnTo>
                <a:cubicBezTo>
                  <a:pt x="1" y="4572"/>
                  <a:pt x="159" y="4688"/>
                  <a:pt x="299" y="4688"/>
                </a:cubicBezTo>
                <a:cubicBezTo>
                  <a:pt x="394" y="4688"/>
                  <a:pt x="480" y="4635"/>
                  <a:pt x="493" y="4512"/>
                </a:cubicBezTo>
                <a:lnTo>
                  <a:pt x="1131" y="318"/>
                </a:lnTo>
                <a:cubicBezTo>
                  <a:pt x="1169" y="130"/>
                  <a:pt x="997" y="0"/>
                  <a:pt x="854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14"/>
          <p:cNvSpPr/>
          <p:nvPr/>
        </p:nvSpPr>
        <p:spPr>
          <a:xfrm>
            <a:off x="7782876" y="1879270"/>
            <a:ext cx="51003" cy="182896"/>
          </a:xfrm>
          <a:custGeom>
            <a:avLst/>
            <a:gdLst/>
            <a:ahLst/>
            <a:cxnLst/>
            <a:rect l="l" t="t" r="r" b="b"/>
            <a:pathLst>
              <a:path w="1302" h="4669" extrusionOk="0">
                <a:moveTo>
                  <a:pt x="1006" y="0"/>
                </a:moveTo>
                <a:cubicBezTo>
                  <a:pt x="910" y="0"/>
                  <a:pt x="822" y="54"/>
                  <a:pt x="797" y="177"/>
                </a:cubicBezTo>
                <a:cubicBezTo>
                  <a:pt x="584" y="1575"/>
                  <a:pt x="371" y="2973"/>
                  <a:pt x="37" y="4371"/>
                </a:cubicBezTo>
                <a:cubicBezTo>
                  <a:pt x="1" y="4552"/>
                  <a:pt x="148" y="4669"/>
                  <a:pt x="293" y="4669"/>
                </a:cubicBezTo>
                <a:cubicBezTo>
                  <a:pt x="390" y="4669"/>
                  <a:pt x="487" y="4615"/>
                  <a:pt x="523" y="4493"/>
                </a:cubicBezTo>
                <a:cubicBezTo>
                  <a:pt x="827" y="3125"/>
                  <a:pt x="1040" y="1727"/>
                  <a:pt x="1283" y="298"/>
                </a:cubicBezTo>
                <a:cubicBezTo>
                  <a:pt x="1301" y="117"/>
                  <a:pt x="1147" y="0"/>
                  <a:pt x="100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14"/>
          <p:cNvSpPr/>
          <p:nvPr/>
        </p:nvSpPr>
        <p:spPr>
          <a:xfrm>
            <a:off x="7253035" y="1799828"/>
            <a:ext cx="45793" cy="183758"/>
          </a:xfrm>
          <a:custGeom>
            <a:avLst/>
            <a:gdLst/>
            <a:ahLst/>
            <a:cxnLst/>
            <a:rect l="l" t="t" r="r" b="b"/>
            <a:pathLst>
              <a:path w="1169" h="4691" extrusionOk="0">
                <a:moveTo>
                  <a:pt x="859" y="1"/>
                </a:moveTo>
                <a:cubicBezTo>
                  <a:pt x="768" y="1"/>
                  <a:pt x="687" y="50"/>
                  <a:pt x="675" y="168"/>
                </a:cubicBezTo>
                <a:lnTo>
                  <a:pt x="37" y="4393"/>
                </a:lnTo>
                <a:cubicBezTo>
                  <a:pt x="1" y="4574"/>
                  <a:pt x="159" y="4691"/>
                  <a:pt x="299" y="4691"/>
                </a:cubicBezTo>
                <a:cubicBezTo>
                  <a:pt x="394" y="4691"/>
                  <a:pt x="481" y="4637"/>
                  <a:pt x="493" y="4515"/>
                </a:cubicBezTo>
                <a:lnTo>
                  <a:pt x="1131" y="290"/>
                </a:lnTo>
                <a:cubicBezTo>
                  <a:pt x="1168" y="122"/>
                  <a:pt x="1001" y="1"/>
                  <a:pt x="859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14"/>
          <p:cNvSpPr/>
          <p:nvPr/>
        </p:nvSpPr>
        <p:spPr>
          <a:xfrm>
            <a:off x="7163762" y="1786392"/>
            <a:ext cx="45714" cy="184111"/>
          </a:xfrm>
          <a:custGeom>
            <a:avLst/>
            <a:gdLst/>
            <a:ahLst/>
            <a:cxnLst/>
            <a:rect l="l" t="t" r="r" b="b"/>
            <a:pathLst>
              <a:path w="1167" h="4700" extrusionOk="0">
                <a:moveTo>
                  <a:pt x="868" y="1"/>
                </a:moveTo>
                <a:cubicBezTo>
                  <a:pt x="774" y="1"/>
                  <a:pt x="687" y="54"/>
                  <a:pt x="675" y="177"/>
                </a:cubicBezTo>
                <a:lnTo>
                  <a:pt x="36" y="4402"/>
                </a:lnTo>
                <a:cubicBezTo>
                  <a:pt x="0" y="4583"/>
                  <a:pt x="158" y="4699"/>
                  <a:pt x="299" y="4699"/>
                </a:cubicBezTo>
                <a:cubicBezTo>
                  <a:pt x="393" y="4699"/>
                  <a:pt x="480" y="4646"/>
                  <a:pt x="492" y="4523"/>
                </a:cubicBezTo>
                <a:lnTo>
                  <a:pt x="1131" y="298"/>
                </a:lnTo>
                <a:cubicBezTo>
                  <a:pt x="1167" y="117"/>
                  <a:pt x="1009" y="1"/>
                  <a:pt x="868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p23"/>
          <p:cNvSpPr/>
          <p:nvPr/>
        </p:nvSpPr>
        <p:spPr>
          <a:xfrm>
            <a:off x="1046325" y="536125"/>
            <a:ext cx="3125100" cy="4071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23"/>
          <p:cNvSpPr/>
          <p:nvPr/>
        </p:nvSpPr>
        <p:spPr>
          <a:xfrm>
            <a:off x="1046325" y="536125"/>
            <a:ext cx="3125100" cy="2668800"/>
          </a:xfrm>
          <a:prstGeom prst="roundRect">
            <a:avLst>
              <a:gd name="adj" fmla="val 8155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23"/>
          <p:cNvSpPr/>
          <p:nvPr/>
        </p:nvSpPr>
        <p:spPr>
          <a:xfrm>
            <a:off x="1046325" y="2427840"/>
            <a:ext cx="3125100" cy="1183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23"/>
          <p:cNvSpPr txBox="1">
            <a:spLocks noGrp="1"/>
          </p:cNvSpPr>
          <p:nvPr>
            <p:ph type="title"/>
          </p:nvPr>
        </p:nvSpPr>
        <p:spPr>
          <a:xfrm>
            <a:off x="1353135" y="2642778"/>
            <a:ext cx="25098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80" name="Google Shape;2280;p23"/>
          <p:cNvSpPr txBox="1">
            <a:spLocks noGrp="1"/>
          </p:cNvSpPr>
          <p:nvPr>
            <p:ph type="title" idx="2" hasCustomPrompt="1"/>
          </p:nvPr>
        </p:nvSpPr>
        <p:spPr>
          <a:xfrm>
            <a:off x="1353135" y="633100"/>
            <a:ext cx="2509800" cy="16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81" name="Google Shape;2281;p23"/>
          <p:cNvSpPr txBox="1">
            <a:spLocks noGrp="1"/>
          </p:cNvSpPr>
          <p:nvPr>
            <p:ph type="subTitle" idx="1"/>
          </p:nvPr>
        </p:nvSpPr>
        <p:spPr>
          <a:xfrm>
            <a:off x="1220385" y="3511049"/>
            <a:ext cx="2775300" cy="68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282" name="Google Shape;2282;p23"/>
          <p:cNvGrpSpPr/>
          <p:nvPr/>
        </p:nvGrpSpPr>
        <p:grpSpPr>
          <a:xfrm>
            <a:off x="5223293" y="1220025"/>
            <a:ext cx="2882679" cy="2840123"/>
            <a:chOff x="5223293" y="1220025"/>
            <a:chExt cx="2882679" cy="2840123"/>
          </a:xfrm>
        </p:grpSpPr>
        <p:sp>
          <p:nvSpPr>
            <p:cNvPr id="2283" name="Google Shape;2283;p23"/>
            <p:cNvSpPr/>
            <p:nvPr/>
          </p:nvSpPr>
          <p:spPr>
            <a:xfrm>
              <a:off x="5223293" y="1220025"/>
              <a:ext cx="2190967" cy="2190967"/>
            </a:xfrm>
            <a:custGeom>
              <a:avLst/>
              <a:gdLst/>
              <a:ahLst/>
              <a:cxnLst/>
              <a:rect l="l" t="t" r="r" b="b"/>
              <a:pathLst>
                <a:path w="93322" h="93322" extrusionOk="0">
                  <a:moveTo>
                    <a:pt x="46661" y="0"/>
                  </a:moveTo>
                  <a:cubicBezTo>
                    <a:pt x="20894" y="0"/>
                    <a:pt x="0" y="20894"/>
                    <a:pt x="0" y="46661"/>
                  </a:cubicBezTo>
                  <a:cubicBezTo>
                    <a:pt x="0" y="72427"/>
                    <a:pt x="20894" y="93322"/>
                    <a:pt x="46661" y="93322"/>
                  </a:cubicBezTo>
                  <a:cubicBezTo>
                    <a:pt x="72427" y="93322"/>
                    <a:pt x="93322" y="72427"/>
                    <a:pt x="93322" y="46661"/>
                  </a:cubicBezTo>
                  <a:cubicBezTo>
                    <a:pt x="93322" y="20894"/>
                    <a:pt x="72427" y="0"/>
                    <a:pt x="466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3"/>
            <p:cNvSpPr/>
            <p:nvPr/>
          </p:nvSpPr>
          <p:spPr>
            <a:xfrm>
              <a:off x="6034505" y="1884581"/>
              <a:ext cx="2071467" cy="2175566"/>
            </a:xfrm>
            <a:custGeom>
              <a:avLst/>
              <a:gdLst/>
              <a:ahLst/>
              <a:cxnLst/>
              <a:rect l="l" t="t" r="r" b="b"/>
              <a:pathLst>
                <a:path w="88232" h="92666" extrusionOk="0">
                  <a:moveTo>
                    <a:pt x="8431" y="1"/>
                  </a:moveTo>
                  <a:cubicBezTo>
                    <a:pt x="7834" y="1"/>
                    <a:pt x="7294" y="212"/>
                    <a:pt x="6787" y="822"/>
                  </a:cubicBezTo>
                  <a:cubicBezTo>
                    <a:pt x="5333" y="2519"/>
                    <a:pt x="7296" y="5088"/>
                    <a:pt x="8920" y="5888"/>
                  </a:cubicBezTo>
                  <a:cubicBezTo>
                    <a:pt x="10544" y="6712"/>
                    <a:pt x="17525" y="7051"/>
                    <a:pt x="17525" y="7051"/>
                  </a:cubicBezTo>
                  <a:cubicBezTo>
                    <a:pt x="17525" y="7051"/>
                    <a:pt x="20652" y="9839"/>
                    <a:pt x="24167" y="11536"/>
                  </a:cubicBezTo>
                  <a:cubicBezTo>
                    <a:pt x="26532" y="12678"/>
                    <a:pt x="27756" y="12864"/>
                    <a:pt x="28303" y="12864"/>
                  </a:cubicBezTo>
                  <a:cubicBezTo>
                    <a:pt x="28569" y="12864"/>
                    <a:pt x="28675" y="12820"/>
                    <a:pt x="28675" y="12820"/>
                  </a:cubicBezTo>
                  <a:cubicBezTo>
                    <a:pt x="28675" y="12820"/>
                    <a:pt x="30542" y="15390"/>
                    <a:pt x="31899" y="16335"/>
                  </a:cubicBezTo>
                  <a:cubicBezTo>
                    <a:pt x="33256" y="17256"/>
                    <a:pt x="36262" y="18783"/>
                    <a:pt x="36262" y="18783"/>
                  </a:cubicBezTo>
                  <a:cubicBezTo>
                    <a:pt x="34174" y="18539"/>
                    <a:pt x="32065" y="18417"/>
                    <a:pt x="29954" y="18417"/>
                  </a:cubicBezTo>
                  <a:cubicBezTo>
                    <a:pt x="29762" y="18417"/>
                    <a:pt x="29570" y="18418"/>
                    <a:pt x="29378" y="18420"/>
                  </a:cubicBezTo>
                  <a:cubicBezTo>
                    <a:pt x="26009" y="18517"/>
                    <a:pt x="25718" y="19874"/>
                    <a:pt x="24942" y="20965"/>
                  </a:cubicBezTo>
                  <a:cubicBezTo>
                    <a:pt x="24191" y="22056"/>
                    <a:pt x="25524" y="25352"/>
                    <a:pt x="25524" y="25352"/>
                  </a:cubicBezTo>
                  <a:cubicBezTo>
                    <a:pt x="25524" y="25352"/>
                    <a:pt x="23270" y="25910"/>
                    <a:pt x="23221" y="28285"/>
                  </a:cubicBezTo>
                  <a:cubicBezTo>
                    <a:pt x="23197" y="30636"/>
                    <a:pt x="25015" y="33521"/>
                    <a:pt x="25015" y="33521"/>
                  </a:cubicBezTo>
                  <a:lnTo>
                    <a:pt x="29766" y="40284"/>
                  </a:lnTo>
                  <a:cubicBezTo>
                    <a:pt x="29766" y="40284"/>
                    <a:pt x="28116" y="41120"/>
                    <a:pt x="25340" y="41120"/>
                  </a:cubicBezTo>
                  <a:cubicBezTo>
                    <a:pt x="24106" y="41120"/>
                    <a:pt x="22649" y="40955"/>
                    <a:pt x="21016" y="40478"/>
                  </a:cubicBezTo>
                  <a:cubicBezTo>
                    <a:pt x="16966" y="39294"/>
                    <a:pt x="14243" y="38111"/>
                    <a:pt x="11361" y="38111"/>
                  </a:cubicBezTo>
                  <a:cubicBezTo>
                    <a:pt x="10464" y="38111"/>
                    <a:pt x="9553" y="38225"/>
                    <a:pt x="8581" y="38490"/>
                  </a:cubicBezTo>
                  <a:cubicBezTo>
                    <a:pt x="4509" y="39581"/>
                    <a:pt x="1018" y="41108"/>
                    <a:pt x="606" y="42441"/>
                  </a:cubicBezTo>
                  <a:cubicBezTo>
                    <a:pt x="364" y="43144"/>
                    <a:pt x="0" y="43653"/>
                    <a:pt x="364" y="44332"/>
                  </a:cubicBezTo>
                  <a:cubicBezTo>
                    <a:pt x="509" y="44647"/>
                    <a:pt x="727" y="44913"/>
                    <a:pt x="994" y="45132"/>
                  </a:cubicBezTo>
                  <a:cubicBezTo>
                    <a:pt x="1115" y="45229"/>
                    <a:pt x="1212" y="45325"/>
                    <a:pt x="1333" y="45398"/>
                  </a:cubicBezTo>
                  <a:cubicBezTo>
                    <a:pt x="1988" y="45786"/>
                    <a:pt x="2691" y="46053"/>
                    <a:pt x="3418" y="46174"/>
                  </a:cubicBezTo>
                  <a:cubicBezTo>
                    <a:pt x="4655" y="46444"/>
                    <a:pt x="5914" y="46589"/>
                    <a:pt x="7173" y="46589"/>
                  </a:cubicBezTo>
                  <a:cubicBezTo>
                    <a:pt x="7271" y="46589"/>
                    <a:pt x="7368" y="46588"/>
                    <a:pt x="7466" y="46586"/>
                  </a:cubicBezTo>
                  <a:cubicBezTo>
                    <a:pt x="7827" y="46566"/>
                    <a:pt x="8193" y="46554"/>
                    <a:pt x="8559" y="46554"/>
                  </a:cubicBezTo>
                  <a:cubicBezTo>
                    <a:pt x="9077" y="46554"/>
                    <a:pt x="9597" y="46578"/>
                    <a:pt x="10108" y="46634"/>
                  </a:cubicBezTo>
                  <a:cubicBezTo>
                    <a:pt x="11077" y="46756"/>
                    <a:pt x="11926" y="47289"/>
                    <a:pt x="12895" y="47434"/>
                  </a:cubicBezTo>
                  <a:cubicBezTo>
                    <a:pt x="13186" y="47483"/>
                    <a:pt x="13453" y="47459"/>
                    <a:pt x="13768" y="47531"/>
                  </a:cubicBezTo>
                  <a:cubicBezTo>
                    <a:pt x="14107" y="47604"/>
                    <a:pt x="14471" y="47725"/>
                    <a:pt x="14810" y="47846"/>
                  </a:cubicBezTo>
                  <a:cubicBezTo>
                    <a:pt x="16289" y="48331"/>
                    <a:pt x="17816" y="48840"/>
                    <a:pt x="19319" y="49252"/>
                  </a:cubicBezTo>
                  <a:cubicBezTo>
                    <a:pt x="19876" y="49398"/>
                    <a:pt x="20458" y="49519"/>
                    <a:pt x="21016" y="49616"/>
                  </a:cubicBezTo>
                  <a:cubicBezTo>
                    <a:pt x="23246" y="49955"/>
                    <a:pt x="28796" y="51555"/>
                    <a:pt x="33450" y="54852"/>
                  </a:cubicBezTo>
                  <a:cubicBezTo>
                    <a:pt x="38104" y="58124"/>
                    <a:pt x="39025" y="62584"/>
                    <a:pt x="43510" y="64111"/>
                  </a:cubicBezTo>
                  <a:cubicBezTo>
                    <a:pt x="43970" y="64669"/>
                    <a:pt x="44334" y="65250"/>
                    <a:pt x="44794" y="65759"/>
                  </a:cubicBezTo>
                  <a:cubicBezTo>
                    <a:pt x="45231" y="66244"/>
                    <a:pt x="45691" y="66753"/>
                    <a:pt x="46152" y="67238"/>
                  </a:cubicBezTo>
                  <a:cubicBezTo>
                    <a:pt x="46370" y="67480"/>
                    <a:pt x="46588" y="67723"/>
                    <a:pt x="46806" y="67941"/>
                  </a:cubicBezTo>
                  <a:cubicBezTo>
                    <a:pt x="47485" y="68692"/>
                    <a:pt x="48212" y="69371"/>
                    <a:pt x="48964" y="70025"/>
                  </a:cubicBezTo>
                  <a:cubicBezTo>
                    <a:pt x="49570" y="70559"/>
                    <a:pt x="50200" y="71019"/>
                    <a:pt x="50660" y="71698"/>
                  </a:cubicBezTo>
                  <a:cubicBezTo>
                    <a:pt x="51557" y="73104"/>
                    <a:pt x="52915" y="74267"/>
                    <a:pt x="54030" y="75504"/>
                  </a:cubicBezTo>
                  <a:cubicBezTo>
                    <a:pt x="55266" y="76934"/>
                    <a:pt x="56599" y="78291"/>
                    <a:pt x="58005" y="79576"/>
                  </a:cubicBezTo>
                  <a:cubicBezTo>
                    <a:pt x="61180" y="82266"/>
                    <a:pt x="68452" y="92665"/>
                    <a:pt x="68452" y="92665"/>
                  </a:cubicBezTo>
                  <a:cubicBezTo>
                    <a:pt x="68452" y="92665"/>
                    <a:pt x="76354" y="91065"/>
                    <a:pt x="84183" y="81757"/>
                  </a:cubicBezTo>
                  <a:cubicBezTo>
                    <a:pt x="85662" y="79988"/>
                    <a:pt x="87019" y="78121"/>
                    <a:pt x="88231" y="76158"/>
                  </a:cubicBezTo>
                  <a:cubicBezTo>
                    <a:pt x="87674" y="75601"/>
                    <a:pt x="87141" y="75043"/>
                    <a:pt x="86607" y="74461"/>
                  </a:cubicBezTo>
                  <a:cubicBezTo>
                    <a:pt x="86171" y="73977"/>
                    <a:pt x="85783" y="73419"/>
                    <a:pt x="85250" y="73055"/>
                  </a:cubicBezTo>
                  <a:cubicBezTo>
                    <a:pt x="84450" y="72474"/>
                    <a:pt x="83796" y="71577"/>
                    <a:pt x="83141" y="70850"/>
                  </a:cubicBezTo>
                  <a:lnTo>
                    <a:pt x="80911" y="68450"/>
                  </a:lnTo>
                  <a:cubicBezTo>
                    <a:pt x="79432" y="66874"/>
                    <a:pt x="77930" y="65275"/>
                    <a:pt x="76451" y="63675"/>
                  </a:cubicBezTo>
                  <a:cubicBezTo>
                    <a:pt x="76209" y="63384"/>
                    <a:pt x="75942" y="63117"/>
                    <a:pt x="75675" y="62826"/>
                  </a:cubicBezTo>
                  <a:cubicBezTo>
                    <a:pt x="74778" y="61929"/>
                    <a:pt x="73833" y="61105"/>
                    <a:pt x="72670" y="60669"/>
                  </a:cubicBezTo>
                  <a:cubicBezTo>
                    <a:pt x="72136" y="60451"/>
                    <a:pt x="71555" y="60305"/>
                    <a:pt x="71118" y="59942"/>
                  </a:cubicBezTo>
                  <a:cubicBezTo>
                    <a:pt x="70755" y="59603"/>
                    <a:pt x="70488" y="59166"/>
                    <a:pt x="70294" y="58706"/>
                  </a:cubicBezTo>
                  <a:cubicBezTo>
                    <a:pt x="68816" y="55458"/>
                    <a:pt x="67725" y="52040"/>
                    <a:pt x="66658" y="48622"/>
                  </a:cubicBezTo>
                  <a:cubicBezTo>
                    <a:pt x="66561" y="48283"/>
                    <a:pt x="66464" y="47943"/>
                    <a:pt x="66367" y="47628"/>
                  </a:cubicBezTo>
                  <a:cubicBezTo>
                    <a:pt x="65713" y="45544"/>
                    <a:pt x="65058" y="43459"/>
                    <a:pt x="64404" y="41374"/>
                  </a:cubicBezTo>
                  <a:cubicBezTo>
                    <a:pt x="64137" y="40502"/>
                    <a:pt x="63677" y="39508"/>
                    <a:pt x="63653" y="38563"/>
                  </a:cubicBezTo>
                  <a:cubicBezTo>
                    <a:pt x="63628" y="37835"/>
                    <a:pt x="63337" y="37230"/>
                    <a:pt x="63119" y="36527"/>
                  </a:cubicBezTo>
                  <a:cubicBezTo>
                    <a:pt x="62513" y="34781"/>
                    <a:pt x="61932" y="33060"/>
                    <a:pt x="61301" y="31339"/>
                  </a:cubicBezTo>
                  <a:cubicBezTo>
                    <a:pt x="59508" y="26540"/>
                    <a:pt x="59168" y="20698"/>
                    <a:pt x="58175" y="19680"/>
                  </a:cubicBezTo>
                  <a:cubicBezTo>
                    <a:pt x="57205" y="18662"/>
                    <a:pt x="57787" y="17717"/>
                    <a:pt x="50103" y="14856"/>
                  </a:cubicBezTo>
                  <a:cubicBezTo>
                    <a:pt x="42419" y="11996"/>
                    <a:pt x="42298" y="8336"/>
                    <a:pt x="36480" y="6421"/>
                  </a:cubicBezTo>
                  <a:cubicBezTo>
                    <a:pt x="30639" y="4506"/>
                    <a:pt x="21864" y="1113"/>
                    <a:pt x="21864" y="1113"/>
                  </a:cubicBezTo>
                  <a:cubicBezTo>
                    <a:pt x="21864" y="1113"/>
                    <a:pt x="19694" y="1188"/>
                    <a:pt x="17346" y="1188"/>
                  </a:cubicBezTo>
                  <a:cubicBezTo>
                    <a:pt x="15467" y="1188"/>
                    <a:pt x="13474" y="1140"/>
                    <a:pt x="12386" y="967"/>
                  </a:cubicBezTo>
                  <a:cubicBezTo>
                    <a:pt x="10790" y="701"/>
                    <a:pt x="9517" y="1"/>
                    <a:pt x="84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3"/>
            <p:cNvSpPr/>
            <p:nvPr/>
          </p:nvSpPr>
          <p:spPr>
            <a:xfrm>
              <a:off x="6174476" y="1908411"/>
              <a:ext cx="974856" cy="533831"/>
            </a:xfrm>
            <a:custGeom>
              <a:avLst/>
              <a:gdLst/>
              <a:ahLst/>
              <a:cxnLst/>
              <a:rect l="l" t="t" r="r" b="b"/>
              <a:pathLst>
                <a:path w="41523" h="22738" extrusionOk="0">
                  <a:moveTo>
                    <a:pt x="704" y="1"/>
                  </a:moveTo>
                  <a:lnTo>
                    <a:pt x="704" y="1"/>
                  </a:lnTo>
                  <a:cubicBezTo>
                    <a:pt x="1" y="1043"/>
                    <a:pt x="171" y="2425"/>
                    <a:pt x="1092" y="3249"/>
                  </a:cubicBezTo>
                  <a:cubicBezTo>
                    <a:pt x="1673" y="3709"/>
                    <a:pt x="2304" y="4073"/>
                    <a:pt x="2982" y="4388"/>
                  </a:cubicBezTo>
                  <a:cubicBezTo>
                    <a:pt x="3710" y="4752"/>
                    <a:pt x="4461" y="5067"/>
                    <a:pt x="5212" y="5333"/>
                  </a:cubicBezTo>
                  <a:cubicBezTo>
                    <a:pt x="6699" y="5821"/>
                    <a:pt x="8252" y="6086"/>
                    <a:pt x="9808" y="6086"/>
                  </a:cubicBezTo>
                  <a:cubicBezTo>
                    <a:pt x="9876" y="6086"/>
                    <a:pt x="9944" y="6086"/>
                    <a:pt x="10012" y="6085"/>
                  </a:cubicBezTo>
                  <a:cubicBezTo>
                    <a:pt x="10125" y="6072"/>
                    <a:pt x="10237" y="6066"/>
                    <a:pt x="10350" y="6066"/>
                  </a:cubicBezTo>
                  <a:cubicBezTo>
                    <a:pt x="10674" y="6066"/>
                    <a:pt x="10997" y="6116"/>
                    <a:pt x="11321" y="6206"/>
                  </a:cubicBezTo>
                  <a:cubicBezTo>
                    <a:pt x="11660" y="6352"/>
                    <a:pt x="11951" y="6545"/>
                    <a:pt x="12218" y="6812"/>
                  </a:cubicBezTo>
                  <a:cubicBezTo>
                    <a:pt x="15126" y="9163"/>
                    <a:pt x="18520" y="10884"/>
                    <a:pt x="22156" y="11830"/>
                  </a:cubicBezTo>
                  <a:cubicBezTo>
                    <a:pt x="22471" y="11902"/>
                    <a:pt x="22762" y="12024"/>
                    <a:pt x="23028" y="12217"/>
                  </a:cubicBezTo>
                  <a:cubicBezTo>
                    <a:pt x="23222" y="12411"/>
                    <a:pt x="23392" y="12654"/>
                    <a:pt x="23513" y="12896"/>
                  </a:cubicBezTo>
                  <a:cubicBezTo>
                    <a:pt x="24701" y="14811"/>
                    <a:pt x="27246" y="15344"/>
                    <a:pt x="28894" y="16871"/>
                  </a:cubicBezTo>
                  <a:cubicBezTo>
                    <a:pt x="29234" y="17259"/>
                    <a:pt x="29646" y="17599"/>
                    <a:pt x="30082" y="17889"/>
                  </a:cubicBezTo>
                  <a:cubicBezTo>
                    <a:pt x="30562" y="18086"/>
                    <a:pt x="31081" y="18184"/>
                    <a:pt x="31587" y="18184"/>
                  </a:cubicBezTo>
                  <a:cubicBezTo>
                    <a:pt x="31643" y="18184"/>
                    <a:pt x="31699" y="18183"/>
                    <a:pt x="31754" y="18180"/>
                  </a:cubicBezTo>
                  <a:cubicBezTo>
                    <a:pt x="35390" y="18423"/>
                    <a:pt x="38784" y="20047"/>
                    <a:pt x="41256" y="22737"/>
                  </a:cubicBezTo>
                  <a:cubicBezTo>
                    <a:pt x="41523" y="22204"/>
                    <a:pt x="41450" y="21550"/>
                    <a:pt x="41062" y="21089"/>
                  </a:cubicBezTo>
                  <a:cubicBezTo>
                    <a:pt x="40699" y="20653"/>
                    <a:pt x="40214" y="20289"/>
                    <a:pt x="39705" y="20023"/>
                  </a:cubicBezTo>
                  <a:lnTo>
                    <a:pt x="27052" y="12508"/>
                  </a:lnTo>
                  <a:cubicBezTo>
                    <a:pt x="26543" y="12217"/>
                    <a:pt x="26034" y="11902"/>
                    <a:pt x="25767" y="11369"/>
                  </a:cubicBezTo>
                  <a:cubicBezTo>
                    <a:pt x="25501" y="10860"/>
                    <a:pt x="25598" y="10109"/>
                    <a:pt x="26131" y="9866"/>
                  </a:cubicBezTo>
                  <a:cubicBezTo>
                    <a:pt x="21501" y="9575"/>
                    <a:pt x="17090" y="7830"/>
                    <a:pt x="13502" y="4873"/>
                  </a:cubicBezTo>
                  <a:cubicBezTo>
                    <a:pt x="13769" y="4218"/>
                    <a:pt x="14036" y="3564"/>
                    <a:pt x="14302" y="2910"/>
                  </a:cubicBezTo>
                  <a:lnTo>
                    <a:pt x="14302" y="2910"/>
                  </a:lnTo>
                  <a:cubicBezTo>
                    <a:pt x="12867" y="3506"/>
                    <a:pt x="11331" y="3840"/>
                    <a:pt x="9787" y="3840"/>
                  </a:cubicBezTo>
                  <a:cubicBezTo>
                    <a:pt x="9636" y="3840"/>
                    <a:pt x="9484" y="3837"/>
                    <a:pt x="9333" y="3831"/>
                  </a:cubicBezTo>
                  <a:cubicBezTo>
                    <a:pt x="7636" y="3782"/>
                    <a:pt x="5964" y="3394"/>
                    <a:pt x="4412" y="2667"/>
                  </a:cubicBezTo>
                  <a:cubicBezTo>
                    <a:pt x="3661" y="2304"/>
                    <a:pt x="2934" y="1867"/>
                    <a:pt x="2255" y="1358"/>
                  </a:cubicBezTo>
                  <a:cubicBezTo>
                    <a:pt x="1795" y="995"/>
                    <a:pt x="922" y="583"/>
                    <a:pt x="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3"/>
            <p:cNvSpPr/>
            <p:nvPr/>
          </p:nvSpPr>
          <p:spPr>
            <a:xfrm>
              <a:off x="6665593" y="2330674"/>
              <a:ext cx="484317" cy="482439"/>
            </a:xfrm>
            <a:custGeom>
              <a:avLst/>
              <a:gdLst/>
              <a:ahLst/>
              <a:cxnLst/>
              <a:rect l="l" t="t" r="r" b="b"/>
              <a:pathLst>
                <a:path w="20629" h="20549" extrusionOk="0">
                  <a:moveTo>
                    <a:pt x="14544" y="0"/>
                  </a:moveTo>
                  <a:lnTo>
                    <a:pt x="10642" y="146"/>
                  </a:lnTo>
                  <a:cubicBezTo>
                    <a:pt x="11587" y="631"/>
                    <a:pt x="12314" y="1455"/>
                    <a:pt x="12702" y="2424"/>
                  </a:cubicBezTo>
                  <a:cubicBezTo>
                    <a:pt x="9769" y="1891"/>
                    <a:pt x="6812" y="1455"/>
                    <a:pt x="3830" y="1164"/>
                  </a:cubicBezTo>
                  <a:cubicBezTo>
                    <a:pt x="3616" y="1130"/>
                    <a:pt x="3401" y="1113"/>
                    <a:pt x="3187" y="1113"/>
                  </a:cubicBezTo>
                  <a:cubicBezTo>
                    <a:pt x="2798" y="1113"/>
                    <a:pt x="2412" y="1167"/>
                    <a:pt x="2037" y="1261"/>
                  </a:cubicBezTo>
                  <a:cubicBezTo>
                    <a:pt x="340" y="1818"/>
                    <a:pt x="0" y="4097"/>
                    <a:pt x="316" y="5866"/>
                  </a:cubicBezTo>
                  <a:cubicBezTo>
                    <a:pt x="558" y="7151"/>
                    <a:pt x="897" y="8412"/>
                    <a:pt x="1334" y="9648"/>
                  </a:cubicBezTo>
                  <a:cubicBezTo>
                    <a:pt x="2303" y="12653"/>
                    <a:pt x="3249" y="15659"/>
                    <a:pt x="4218" y="18689"/>
                  </a:cubicBezTo>
                  <a:cubicBezTo>
                    <a:pt x="4485" y="19489"/>
                    <a:pt x="4873" y="20410"/>
                    <a:pt x="5697" y="20531"/>
                  </a:cubicBezTo>
                  <a:cubicBezTo>
                    <a:pt x="5764" y="20543"/>
                    <a:pt x="5830" y="20548"/>
                    <a:pt x="5895" y="20548"/>
                  </a:cubicBezTo>
                  <a:cubicBezTo>
                    <a:pt x="6361" y="20548"/>
                    <a:pt x="6749" y="20268"/>
                    <a:pt x="7175" y="20119"/>
                  </a:cubicBezTo>
                  <a:cubicBezTo>
                    <a:pt x="7636" y="19974"/>
                    <a:pt x="8072" y="19731"/>
                    <a:pt x="8460" y="19465"/>
                  </a:cubicBezTo>
                  <a:cubicBezTo>
                    <a:pt x="11732" y="17283"/>
                    <a:pt x="14738" y="14762"/>
                    <a:pt x="17453" y="11926"/>
                  </a:cubicBezTo>
                  <a:cubicBezTo>
                    <a:pt x="18374" y="10932"/>
                    <a:pt x="19295" y="9914"/>
                    <a:pt x="19877" y="8678"/>
                  </a:cubicBezTo>
                  <a:cubicBezTo>
                    <a:pt x="20434" y="7442"/>
                    <a:pt x="20628" y="5963"/>
                    <a:pt x="20119" y="4703"/>
                  </a:cubicBezTo>
                  <a:cubicBezTo>
                    <a:pt x="19683" y="3806"/>
                    <a:pt x="19004" y="3006"/>
                    <a:pt x="18180" y="2449"/>
                  </a:cubicBezTo>
                  <a:cubicBezTo>
                    <a:pt x="17744" y="2206"/>
                    <a:pt x="17332" y="1915"/>
                    <a:pt x="16968" y="1576"/>
                  </a:cubicBezTo>
                  <a:cubicBezTo>
                    <a:pt x="16265" y="873"/>
                    <a:pt x="15465" y="461"/>
                    <a:pt x="145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3"/>
            <p:cNvSpPr/>
            <p:nvPr/>
          </p:nvSpPr>
          <p:spPr>
            <a:xfrm>
              <a:off x="6624625" y="2510510"/>
              <a:ext cx="190661" cy="315185"/>
            </a:xfrm>
            <a:custGeom>
              <a:avLst/>
              <a:gdLst/>
              <a:ahLst/>
              <a:cxnLst/>
              <a:rect l="l" t="t" r="r" b="b"/>
              <a:pathLst>
                <a:path w="8121" h="13425" extrusionOk="0">
                  <a:moveTo>
                    <a:pt x="1455" y="0"/>
                  </a:moveTo>
                  <a:cubicBezTo>
                    <a:pt x="897" y="315"/>
                    <a:pt x="291" y="727"/>
                    <a:pt x="146" y="1358"/>
                  </a:cubicBezTo>
                  <a:cubicBezTo>
                    <a:pt x="0" y="1915"/>
                    <a:pt x="243" y="2473"/>
                    <a:pt x="485" y="2982"/>
                  </a:cubicBezTo>
                  <a:lnTo>
                    <a:pt x="3927" y="10399"/>
                  </a:lnTo>
                  <a:cubicBezTo>
                    <a:pt x="4339" y="11271"/>
                    <a:pt x="4751" y="12168"/>
                    <a:pt x="5478" y="12799"/>
                  </a:cubicBezTo>
                  <a:cubicBezTo>
                    <a:pt x="5934" y="13178"/>
                    <a:pt x="6542" y="13425"/>
                    <a:pt x="7129" y="13425"/>
                  </a:cubicBezTo>
                  <a:cubicBezTo>
                    <a:pt x="7479" y="13425"/>
                    <a:pt x="7822" y="13337"/>
                    <a:pt x="8120" y="13138"/>
                  </a:cubicBezTo>
                  <a:cubicBezTo>
                    <a:pt x="6860" y="12823"/>
                    <a:pt x="5987" y="11659"/>
                    <a:pt x="5454" y="10472"/>
                  </a:cubicBezTo>
                  <a:cubicBezTo>
                    <a:pt x="4921" y="9284"/>
                    <a:pt x="4606" y="7975"/>
                    <a:pt x="3927" y="6860"/>
                  </a:cubicBezTo>
                  <a:lnTo>
                    <a:pt x="14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3"/>
            <p:cNvSpPr/>
            <p:nvPr/>
          </p:nvSpPr>
          <p:spPr>
            <a:xfrm>
              <a:off x="6057818" y="2791064"/>
              <a:ext cx="1953117" cy="1269076"/>
            </a:xfrm>
            <a:custGeom>
              <a:avLst/>
              <a:gdLst/>
              <a:ahLst/>
              <a:cxnLst/>
              <a:rect l="l" t="t" r="r" b="b"/>
              <a:pathLst>
                <a:path w="83191" h="54055" extrusionOk="0">
                  <a:moveTo>
                    <a:pt x="48441" y="0"/>
                  </a:moveTo>
                  <a:cubicBezTo>
                    <a:pt x="47138" y="0"/>
                    <a:pt x="45986" y="910"/>
                    <a:pt x="44819" y="1503"/>
                  </a:cubicBezTo>
                  <a:cubicBezTo>
                    <a:pt x="44262" y="1770"/>
                    <a:pt x="43704" y="2061"/>
                    <a:pt x="43171" y="2400"/>
                  </a:cubicBezTo>
                  <a:cubicBezTo>
                    <a:pt x="39972" y="4824"/>
                    <a:pt x="36239" y="6327"/>
                    <a:pt x="32191" y="6375"/>
                  </a:cubicBezTo>
                  <a:cubicBezTo>
                    <a:pt x="32113" y="6376"/>
                    <a:pt x="32036" y="6377"/>
                    <a:pt x="31958" y="6377"/>
                  </a:cubicBezTo>
                  <a:cubicBezTo>
                    <a:pt x="26470" y="6377"/>
                    <a:pt x="21305" y="3859"/>
                    <a:pt x="15975" y="2497"/>
                  </a:cubicBezTo>
                  <a:cubicBezTo>
                    <a:pt x="14085" y="2014"/>
                    <a:pt x="12059" y="1717"/>
                    <a:pt x="10068" y="1717"/>
                  </a:cubicBezTo>
                  <a:cubicBezTo>
                    <a:pt x="6363" y="1717"/>
                    <a:pt x="2778" y="2743"/>
                    <a:pt x="413" y="5503"/>
                  </a:cubicBezTo>
                  <a:cubicBezTo>
                    <a:pt x="171" y="5793"/>
                    <a:pt x="25" y="6157"/>
                    <a:pt x="1" y="6521"/>
                  </a:cubicBezTo>
                  <a:cubicBezTo>
                    <a:pt x="122" y="6618"/>
                    <a:pt x="219" y="6714"/>
                    <a:pt x="340" y="6787"/>
                  </a:cubicBezTo>
                  <a:cubicBezTo>
                    <a:pt x="995" y="7175"/>
                    <a:pt x="1698" y="7442"/>
                    <a:pt x="2425" y="7563"/>
                  </a:cubicBezTo>
                  <a:cubicBezTo>
                    <a:pt x="3662" y="7833"/>
                    <a:pt x="4921" y="7978"/>
                    <a:pt x="6180" y="7978"/>
                  </a:cubicBezTo>
                  <a:cubicBezTo>
                    <a:pt x="6278" y="7978"/>
                    <a:pt x="6375" y="7977"/>
                    <a:pt x="6473" y="7975"/>
                  </a:cubicBezTo>
                  <a:cubicBezTo>
                    <a:pt x="6834" y="7955"/>
                    <a:pt x="7200" y="7943"/>
                    <a:pt x="7566" y="7943"/>
                  </a:cubicBezTo>
                  <a:cubicBezTo>
                    <a:pt x="8084" y="7943"/>
                    <a:pt x="8604" y="7967"/>
                    <a:pt x="9115" y="8023"/>
                  </a:cubicBezTo>
                  <a:cubicBezTo>
                    <a:pt x="10084" y="8145"/>
                    <a:pt x="10933" y="8678"/>
                    <a:pt x="11902" y="8823"/>
                  </a:cubicBezTo>
                  <a:cubicBezTo>
                    <a:pt x="12193" y="8872"/>
                    <a:pt x="12460" y="8848"/>
                    <a:pt x="12775" y="8920"/>
                  </a:cubicBezTo>
                  <a:cubicBezTo>
                    <a:pt x="13114" y="8993"/>
                    <a:pt x="13478" y="9114"/>
                    <a:pt x="13817" y="9235"/>
                  </a:cubicBezTo>
                  <a:cubicBezTo>
                    <a:pt x="15296" y="9720"/>
                    <a:pt x="16823" y="10229"/>
                    <a:pt x="18326" y="10641"/>
                  </a:cubicBezTo>
                  <a:cubicBezTo>
                    <a:pt x="18883" y="10787"/>
                    <a:pt x="19465" y="10908"/>
                    <a:pt x="20023" y="11005"/>
                  </a:cubicBezTo>
                  <a:cubicBezTo>
                    <a:pt x="22253" y="11344"/>
                    <a:pt x="27803" y="12944"/>
                    <a:pt x="32457" y="16241"/>
                  </a:cubicBezTo>
                  <a:cubicBezTo>
                    <a:pt x="37111" y="19513"/>
                    <a:pt x="38032" y="23973"/>
                    <a:pt x="42517" y="25500"/>
                  </a:cubicBezTo>
                  <a:cubicBezTo>
                    <a:pt x="42977" y="26058"/>
                    <a:pt x="43341" y="26639"/>
                    <a:pt x="43801" y="27148"/>
                  </a:cubicBezTo>
                  <a:cubicBezTo>
                    <a:pt x="44238" y="27633"/>
                    <a:pt x="44698" y="28142"/>
                    <a:pt x="45159" y="28627"/>
                  </a:cubicBezTo>
                  <a:cubicBezTo>
                    <a:pt x="45377" y="28869"/>
                    <a:pt x="45595" y="29112"/>
                    <a:pt x="45813" y="29330"/>
                  </a:cubicBezTo>
                  <a:cubicBezTo>
                    <a:pt x="46492" y="30081"/>
                    <a:pt x="47219" y="30760"/>
                    <a:pt x="47971" y="31414"/>
                  </a:cubicBezTo>
                  <a:cubicBezTo>
                    <a:pt x="48577" y="31948"/>
                    <a:pt x="49207" y="32408"/>
                    <a:pt x="49667" y="33087"/>
                  </a:cubicBezTo>
                  <a:cubicBezTo>
                    <a:pt x="50564" y="34493"/>
                    <a:pt x="51922" y="35656"/>
                    <a:pt x="53037" y="36893"/>
                  </a:cubicBezTo>
                  <a:cubicBezTo>
                    <a:pt x="54273" y="38323"/>
                    <a:pt x="55606" y="39680"/>
                    <a:pt x="57012" y="40965"/>
                  </a:cubicBezTo>
                  <a:cubicBezTo>
                    <a:pt x="60187" y="43655"/>
                    <a:pt x="67459" y="54054"/>
                    <a:pt x="67459" y="54054"/>
                  </a:cubicBezTo>
                  <a:cubicBezTo>
                    <a:pt x="67459" y="54054"/>
                    <a:pt x="75361" y="52454"/>
                    <a:pt x="83190" y="43146"/>
                  </a:cubicBezTo>
                  <a:cubicBezTo>
                    <a:pt x="80476" y="40819"/>
                    <a:pt x="77761" y="38492"/>
                    <a:pt x="75022" y="36165"/>
                  </a:cubicBezTo>
                  <a:cubicBezTo>
                    <a:pt x="73616" y="34978"/>
                    <a:pt x="72186" y="33717"/>
                    <a:pt x="71119" y="32263"/>
                  </a:cubicBezTo>
                  <a:cubicBezTo>
                    <a:pt x="70077" y="30784"/>
                    <a:pt x="69350" y="29087"/>
                    <a:pt x="68186" y="27682"/>
                  </a:cubicBezTo>
                  <a:cubicBezTo>
                    <a:pt x="66974" y="26203"/>
                    <a:pt x="65302" y="25112"/>
                    <a:pt x="63969" y="23706"/>
                  </a:cubicBezTo>
                  <a:cubicBezTo>
                    <a:pt x="62950" y="22543"/>
                    <a:pt x="62054" y="21258"/>
                    <a:pt x="61302" y="19901"/>
                  </a:cubicBezTo>
                  <a:cubicBezTo>
                    <a:pt x="58975" y="15950"/>
                    <a:pt x="56818" y="11926"/>
                    <a:pt x="54855" y="7781"/>
                  </a:cubicBezTo>
                  <a:cubicBezTo>
                    <a:pt x="53764" y="5478"/>
                    <a:pt x="52673" y="3079"/>
                    <a:pt x="50879" y="1236"/>
                  </a:cubicBezTo>
                  <a:cubicBezTo>
                    <a:pt x="50491" y="824"/>
                    <a:pt x="50031" y="461"/>
                    <a:pt x="49522" y="218"/>
                  </a:cubicBezTo>
                  <a:cubicBezTo>
                    <a:pt x="49149" y="65"/>
                    <a:pt x="48790" y="0"/>
                    <a:pt x="4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3"/>
            <p:cNvSpPr/>
            <p:nvPr/>
          </p:nvSpPr>
          <p:spPr>
            <a:xfrm>
              <a:off x="6393000" y="2062845"/>
              <a:ext cx="43293" cy="106353"/>
            </a:xfrm>
            <a:custGeom>
              <a:avLst/>
              <a:gdLst/>
              <a:ahLst/>
              <a:cxnLst/>
              <a:rect l="l" t="t" r="r" b="b"/>
              <a:pathLst>
                <a:path w="1844" h="4530" extrusionOk="0">
                  <a:moveTo>
                    <a:pt x="1200" y="1"/>
                  </a:moveTo>
                  <a:cubicBezTo>
                    <a:pt x="1163" y="1"/>
                    <a:pt x="1127" y="6"/>
                    <a:pt x="1092" y="16"/>
                  </a:cubicBezTo>
                  <a:cubicBezTo>
                    <a:pt x="1019" y="16"/>
                    <a:pt x="1019" y="113"/>
                    <a:pt x="1067" y="137"/>
                  </a:cubicBezTo>
                  <a:cubicBezTo>
                    <a:pt x="1213" y="234"/>
                    <a:pt x="1334" y="379"/>
                    <a:pt x="1431" y="525"/>
                  </a:cubicBezTo>
                  <a:cubicBezTo>
                    <a:pt x="1479" y="695"/>
                    <a:pt x="1479" y="889"/>
                    <a:pt x="1431" y="1058"/>
                  </a:cubicBezTo>
                  <a:cubicBezTo>
                    <a:pt x="1358" y="1446"/>
                    <a:pt x="1261" y="1858"/>
                    <a:pt x="1164" y="2246"/>
                  </a:cubicBezTo>
                  <a:cubicBezTo>
                    <a:pt x="1092" y="2634"/>
                    <a:pt x="1019" y="3022"/>
                    <a:pt x="922" y="3409"/>
                  </a:cubicBezTo>
                  <a:cubicBezTo>
                    <a:pt x="828" y="3783"/>
                    <a:pt x="690" y="4089"/>
                    <a:pt x="311" y="4089"/>
                  </a:cubicBezTo>
                  <a:cubicBezTo>
                    <a:pt x="297" y="4089"/>
                    <a:pt x="282" y="4089"/>
                    <a:pt x="267" y="4088"/>
                  </a:cubicBezTo>
                  <a:cubicBezTo>
                    <a:pt x="25" y="4088"/>
                    <a:pt x="1" y="4476"/>
                    <a:pt x="219" y="4524"/>
                  </a:cubicBezTo>
                  <a:cubicBezTo>
                    <a:pt x="253" y="4528"/>
                    <a:pt x="286" y="4530"/>
                    <a:pt x="319" y="4530"/>
                  </a:cubicBezTo>
                  <a:cubicBezTo>
                    <a:pt x="738" y="4530"/>
                    <a:pt x="1100" y="4252"/>
                    <a:pt x="1213" y="3870"/>
                  </a:cubicBezTo>
                  <a:cubicBezTo>
                    <a:pt x="1382" y="3361"/>
                    <a:pt x="1504" y="2828"/>
                    <a:pt x="1576" y="2294"/>
                  </a:cubicBezTo>
                  <a:cubicBezTo>
                    <a:pt x="1625" y="2004"/>
                    <a:pt x="1698" y="1737"/>
                    <a:pt x="1746" y="1470"/>
                  </a:cubicBezTo>
                  <a:cubicBezTo>
                    <a:pt x="1819" y="1228"/>
                    <a:pt x="1843" y="961"/>
                    <a:pt x="1843" y="719"/>
                  </a:cubicBezTo>
                  <a:cubicBezTo>
                    <a:pt x="1819" y="525"/>
                    <a:pt x="1722" y="331"/>
                    <a:pt x="1601" y="186"/>
                  </a:cubicBezTo>
                  <a:cubicBezTo>
                    <a:pt x="1486" y="70"/>
                    <a:pt x="1340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90" name="Google Shape;2290;p23"/>
            <p:cNvGrpSpPr/>
            <p:nvPr/>
          </p:nvGrpSpPr>
          <p:grpSpPr>
            <a:xfrm>
              <a:off x="6006051" y="2018825"/>
              <a:ext cx="433646" cy="784636"/>
              <a:chOff x="6006051" y="2018825"/>
              <a:chExt cx="433646" cy="784636"/>
            </a:xfrm>
          </p:grpSpPr>
          <p:sp>
            <p:nvSpPr>
              <p:cNvPr id="2291" name="Google Shape;2291;p23"/>
              <p:cNvSpPr/>
              <p:nvPr/>
            </p:nvSpPr>
            <p:spPr>
              <a:xfrm>
                <a:off x="6183021" y="2025422"/>
                <a:ext cx="248134" cy="140818"/>
              </a:xfrm>
              <a:custGeom>
                <a:avLst/>
                <a:gdLst/>
                <a:ahLst/>
                <a:cxnLst/>
                <a:rect l="l" t="t" r="r" b="b"/>
                <a:pathLst>
                  <a:path w="10569" h="5998" extrusionOk="0">
                    <a:moveTo>
                      <a:pt x="1383" y="1"/>
                    </a:moveTo>
                    <a:cubicBezTo>
                      <a:pt x="1107" y="1"/>
                      <a:pt x="858" y="87"/>
                      <a:pt x="703" y="325"/>
                    </a:cubicBezTo>
                    <a:cubicBezTo>
                      <a:pt x="631" y="471"/>
                      <a:pt x="582" y="616"/>
                      <a:pt x="558" y="786"/>
                    </a:cubicBezTo>
                    <a:cubicBezTo>
                      <a:pt x="461" y="1416"/>
                      <a:pt x="364" y="2070"/>
                      <a:pt x="267" y="2701"/>
                    </a:cubicBezTo>
                    <a:cubicBezTo>
                      <a:pt x="1" y="3379"/>
                      <a:pt x="534" y="4107"/>
                      <a:pt x="1261" y="4107"/>
                    </a:cubicBezTo>
                    <a:lnTo>
                      <a:pt x="8872" y="5925"/>
                    </a:lnTo>
                    <a:cubicBezTo>
                      <a:pt x="8993" y="5973"/>
                      <a:pt x="9121" y="5997"/>
                      <a:pt x="9251" y="5997"/>
                    </a:cubicBezTo>
                    <a:cubicBezTo>
                      <a:pt x="9381" y="5997"/>
                      <a:pt x="9514" y="5973"/>
                      <a:pt x="9648" y="5925"/>
                    </a:cubicBezTo>
                    <a:cubicBezTo>
                      <a:pt x="9866" y="5755"/>
                      <a:pt x="10011" y="5537"/>
                      <a:pt x="10084" y="5270"/>
                    </a:cubicBezTo>
                    <a:cubicBezTo>
                      <a:pt x="10205" y="4906"/>
                      <a:pt x="10302" y="4543"/>
                      <a:pt x="10375" y="4155"/>
                    </a:cubicBezTo>
                    <a:cubicBezTo>
                      <a:pt x="10569" y="3549"/>
                      <a:pt x="10569" y="2870"/>
                      <a:pt x="10375" y="2264"/>
                    </a:cubicBezTo>
                    <a:cubicBezTo>
                      <a:pt x="10173" y="1759"/>
                      <a:pt x="9685" y="1339"/>
                      <a:pt x="9177" y="1339"/>
                    </a:cubicBezTo>
                    <a:cubicBezTo>
                      <a:pt x="9075" y="1339"/>
                      <a:pt x="8973" y="1355"/>
                      <a:pt x="8872" y="1392"/>
                    </a:cubicBezTo>
                    <a:lnTo>
                      <a:pt x="2255" y="204"/>
                    </a:lnTo>
                    <a:cubicBezTo>
                      <a:pt x="1984" y="93"/>
                      <a:pt x="1668" y="1"/>
                      <a:pt x="13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2" name="Google Shape;2292;p23"/>
              <p:cNvSpPr/>
              <p:nvPr/>
            </p:nvSpPr>
            <p:spPr>
              <a:xfrm>
                <a:off x="6190417" y="2025797"/>
                <a:ext cx="67169" cy="101446"/>
              </a:xfrm>
              <a:custGeom>
                <a:avLst/>
                <a:gdLst/>
                <a:ahLst/>
                <a:cxnLst/>
                <a:rect l="l" t="t" r="r" b="b"/>
                <a:pathLst>
                  <a:path w="2861" h="4321" extrusionOk="0">
                    <a:moveTo>
                      <a:pt x="1079" y="0"/>
                    </a:moveTo>
                    <a:cubicBezTo>
                      <a:pt x="1025" y="0"/>
                      <a:pt x="970" y="6"/>
                      <a:pt x="922" y="18"/>
                    </a:cubicBezTo>
                    <a:cubicBezTo>
                      <a:pt x="679" y="91"/>
                      <a:pt x="607" y="382"/>
                      <a:pt x="558" y="624"/>
                    </a:cubicBezTo>
                    <a:lnTo>
                      <a:pt x="25" y="3485"/>
                    </a:lnTo>
                    <a:cubicBezTo>
                      <a:pt x="1" y="3557"/>
                      <a:pt x="1" y="3630"/>
                      <a:pt x="25" y="3727"/>
                    </a:cubicBezTo>
                    <a:cubicBezTo>
                      <a:pt x="73" y="3872"/>
                      <a:pt x="243" y="3969"/>
                      <a:pt x="413" y="4018"/>
                    </a:cubicBezTo>
                    <a:cubicBezTo>
                      <a:pt x="704" y="4105"/>
                      <a:pt x="1003" y="4149"/>
                      <a:pt x="1306" y="4149"/>
                    </a:cubicBezTo>
                    <a:cubicBezTo>
                      <a:pt x="1442" y="4149"/>
                      <a:pt x="1578" y="4140"/>
                      <a:pt x="1714" y="4123"/>
                    </a:cubicBezTo>
                    <a:lnTo>
                      <a:pt x="1714" y="4123"/>
                    </a:lnTo>
                    <a:cubicBezTo>
                      <a:pt x="1635" y="4048"/>
                      <a:pt x="1571" y="3956"/>
                      <a:pt x="1528" y="3848"/>
                    </a:cubicBezTo>
                    <a:cubicBezTo>
                      <a:pt x="1358" y="3436"/>
                      <a:pt x="1528" y="3073"/>
                      <a:pt x="1576" y="2660"/>
                    </a:cubicBezTo>
                    <a:cubicBezTo>
                      <a:pt x="1576" y="2539"/>
                      <a:pt x="1600" y="2442"/>
                      <a:pt x="1649" y="2321"/>
                    </a:cubicBezTo>
                    <a:lnTo>
                      <a:pt x="1867" y="1521"/>
                    </a:lnTo>
                    <a:cubicBezTo>
                      <a:pt x="1916" y="1352"/>
                      <a:pt x="1964" y="1182"/>
                      <a:pt x="2037" y="1036"/>
                    </a:cubicBezTo>
                    <a:cubicBezTo>
                      <a:pt x="2206" y="721"/>
                      <a:pt x="2522" y="527"/>
                      <a:pt x="2861" y="479"/>
                    </a:cubicBezTo>
                    <a:cubicBezTo>
                      <a:pt x="2837" y="479"/>
                      <a:pt x="2740" y="406"/>
                      <a:pt x="2691" y="382"/>
                    </a:cubicBezTo>
                    <a:cubicBezTo>
                      <a:pt x="2618" y="358"/>
                      <a:pt x="2546" y="309"/>
                      <a:pt x="2473" y="285"/>
                    </a:cubicBezTo>
                    <a:cubicBezTo>
                      <a:pt x="2376" y="236"/>
                      <a:pt x="2255" y="212"/>
                      <a:pt x="2134" y="212"/>
                    </a:cubicBezTo>
                    <a:cubicBezTo>
                      <a:pt x="1843" y="164"/>
                      <a:pt x="1528" y="91"/>
                      <a:pt x="1237" y="18"/>
                    </a:cubicBezTo>
                    <a:cubicBezTo>
                      <a:pt x="1188" y="6"/>
                      <a:pt x="1134" y="0"/>
                      <a:pt x="1079" y="0"/>
                    </a:cubicBezTo>
                    <a:close/>
                    <a:moveTo>
                      <a:pt x="1916" y="4091"/>
                    </a:moveTo>
                    <a:cubicBezTo>
                      <a:pt x="1848" y="4103"/>
                      <a:pt x="1781" y="4114"/>
                      <a:pt x="1714" y="4123"/>
                    </a:cubicBezTo>
                    <a:lnTo>
                      <a:pt x="1714" y="4123"/>
                    </a:lnTo>
                    <a:cubicBezTo>
                      <a:pt x="1849" y="4248"/>
                      <a:pt x="2026" y="4321"/>
                      <a:pt x="2216" y="4321"/>
                    </a:cubicBezTo>
                    <a:cubicBezTo>
                      <a:pt x="2292" y="4321"/>
                      <a:pt x="2371" y="4309"/>
                      <a:pt x="2449" y="4284"/>
                    </a:cubicBezTo>
                    <a:lnTo>
                      <a:pt x="1916" y="4091"/>
                    </a:lnTo>
                    <a:close/>
                  </a:path>
                </a:pathLst>
              </a:custGeom>
              <a:solidFill>
                <a:srgbClr val="CEC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3" name="Google Shape;2293;p23"/>
              <p:cNvSpPr/>
              <p:nvPr/>
            </p:nvSpPr>
            <p:spPr>
              <a:xfrm>
                <a:off x="6010582" y="2121256"/>
                <a:ext cx="422853" cy="676363"/>
              </a:xfrm>
              <a:custGeom>
                <a:avLst/>
                <a:gdLst/>
                <a:ahLst/>
                <a:cxnLst/>
                <a:rect l="l" t="t" r="r" b="b"/>
                <a:pathLst>
                  <a:path w="18011" h="28809" extrusionOk="0">
                    <a:moveTo>
                      <a:pt x="8606" y="0"/>
                    </a:moveTo>
                    <a:cubicBezTo>
                      <a:pt x="8606" y="1188"/>
                      <a:pt x="8121" y="1843"/>
                      <a:pt x="7103" y="2327"/>
                    </a:cubicBezTo>
                    <a:cubicBezTo>
                      <a:pt x="5891" y="2836"/>
                      <a:pt x="4970" y="3830"/>
                      <a:pt x="4510" y="5042"/>
                    </a:cubicBezTo>
                    <a:cubicBezTo>
                      <a:pt x="4000" y="6424"/>
                      <a:pt x="365" y="22107"/>
                      <a:pt x="171" y="23803"/>
                    </a:cubicBezTo>
                    <a:cubicBezTo>
                      <a:pt x="1" y="25500"/>
                      <a:pt x="340" y="26203"/>
                      <a:pt x="1213" y="26518"/>
                    </a:cubicBezTo>
                    <a:cubicBezTo>
                      <a:pt x="2086" y="26858"/>
                      <a:pt x="7079" y="27851"/>
                      <a:pt x="10206" y="28603"/>
                    </a:cubicBezTo>
                    <a:cubicBezTo>
                      <a:pt x="10796" y="28745"/>
                      <a:pt x="11285" y="28809"/>
                      <a:pt x="11694" y="28809"/>
                    </a:cubicBezTo>
                    <a:cubicBezTo>
                      <a:pt x="13450" y="28809"/>
                      <a:pt x="13698" y="27622"/>
                      <a:pt x="13914" y="26324"/>
                    </a:cubicBezTo>
                    <a:cubicBezTo>
                      <a:pt x="14205" y="24700"/>
                      <a:pt x="17865" y="10472"/>
                      <a:pt x="17938" y="7951"/>
                    </a:cubicBezTo>
                    <a:cubicBezTo>
                      <a:pt x="18011" y="5430"/>
                      <a:pt x="16581" y="4630"/>
                      <a:pt x="16047" y="3660"/>
                    </a:cubicBezTo>
                    <a:cubicBezTo>
                      <a:pt x="15757" y="3079"/>
                      <a:pt x="15805" y="2376"/>
                      <a:pt x="16217" y="1843"/>
                    </a:cubicBezTo>
                    <a:lnTo>
                      <a:pt x="8606" y="25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23"/>
              <p:cNvSpPr/>
              <p:nvPr/>
            </p:nvSpPr>
            <p:spPr>
              <a:xfrm>
                <a:off x="6093668" y="2189552"/>
                <a:ext cx="130347" cy="130911"/>
              </a:xfrm>
              <a:custGeom>
                <a:avLst/>
                <a:gdLst/>
                <a:ahLst/>
                <a:cxnLst/>
                <a:rect l="l" t="t" r="r" b="b"/>
                <a:pathLst>
                  <a:path w="5552" h="5576" extrusionOk="0">
                    <a:moveTo>
                      <a:pt x="1" y="5163"/>
                    </a:moveTo>
                    <a:lnTo>
                      <a:pt x="1" y="5163"/>
                    </a:lnTo>
                    <a:cubicBezTo>
                      <a:pt x="1" y="5163"/>
                      <a:pt x="1" y="5163"/>
                      <a:pt x="1" y="5163"/>
                    </a:cubicBezTo>
                    <a:cubicBezTo>
                      <a:pt x="1" y="5163"/>
                      <a:pt x="1" y="5163"/>
                      <a:pt x="1" y="5163"/>
                    </a:cubicBezTo>
                    <a:close/>
                    <a:moveTo>
                      <a:pt x="2522" y="0"/>
                    </a:moveTo>
                    <a:cubicBezTo>
                      <a:pt x="1843" y="145"/>
                      <a:pt x="1334" y="824"/>
                      <a:pt x="1067" y="1454"/>
                    </a:cubicBezTo>
                    <a:cubicBezTo>
                      <a:pt x="898" y="1842"/>
                      <a:pt x="728" y="2254"/>
                      <a:pt x="607" y="2666"/>
                    </a:cubicBezTo>
                    <a:cubicBezTo>
                      <a:pt x="316" y="3466"/>
                      <a:pt x="122" y="4315"/>
                      <a:pt x="1" y="5163"/>
                    </a:cubicBezTo>
                    <a:lnTo>
                      <a:pt x="1" y="5163"/>
                    </a:lnTo>
                    <a:cubicBezTo>
                      <a:pt x="1" y="5162"/>
                      <a:pt x="5" y="5161"/>
                      <a:pt x="11" y="5161"/>
                    </a:cubicBezTo>
                    <a:cubicBezTo>
                      <a:pt x="130" y="5161"/>
                      <a:pt x="1268" y="5358"/>
                      <a:pt x="1383" y="5381"/>
                    </a:cubicBezTo>
                    <a:lnTo>
                      <a:pt x="1819" y="5476"/>
                    </a:lnTo>
                    <a:lnTo>
                      <a:pt x="1819" y="5476"/>
                    </a:lnTo>
                    <a:cubicBezTo>
                      <a:pt x="1692" y="5421"/>
                      <a:pt x="1586" y="5338"/>
                      <a:pt x="1528" y="5212"/>
                    </a:cubicBezTo>
                    <a:cubicBezTo>
                      <a:pt x="1480" y="5042"/>
                      <a:pt x="1480" y="4872"/>
                      <a:pt x="1528" y="4727"/>
                    </a:cubicBezTo>
                    <a:lnTo>
                      <a:pt x="1940" y="2885"/>
                    </a:lnTo>
                    <a:cubicBezTo>
                      <a:pt x="2086" y="2206"/>
                      <a:pt x="2522" y="1624"/>
                      <a:pt x="3152" y="1285"/>
                    </a:cubicBezTo>
                    <a:cubicBezTo>
                      <a:pt x="3491" y="1139"/>
                      <a:pt x="3879" y="1067"/>
                      <a:pt x="4243" y="1042"/>
                    </a:cubicBezTo>
                    <a:cubicBezTo>
                      <a:pt x="4403" y="1033"/>
                      <a:pt x="4562" y="1028"/>
                      <a:pt x="4722" y="1028"/>
                    </a:cubicBezTo>
                    <a:cubicBezTo>
                      <a:pt x="4999" y="1028"/>
                      <a:pt x="5275" y="1045"/>
                      <a:pt x="5552" y="1091"/>
                    </a:cubicBezTo>
                    <a:cubicBezTo>
                      <a:pt x="5382" y="1042"/>
                      <a:pt x="5212" y="970"/>
                      <a:pt x="5043" y="897"/>
                    </a:cubicBezTo>
                    <a:cubicBezTo>
                      <a:pt x="4873" y="824"/>
                      <a:pt x="4679" y="776"/>
                      <a:pt x="4485" y="751"/>
                    </a:cubicBezTo>
                    <a:cubicBezTo>
                      <a:pt x="4408" y="751"/>
                      <a:pt x="4315" y="783"/>
                      <a:pt x="4231" y="783"/>
                    </a:cubicBezTo>
                    <a:cubicBezTo>
                      <a:pt x="4210" y="783"/>
                      <a:pt x="4190" y="781"/>
                      <a:pt x="4170" y="776"/>
                    </a:cubicBezTo>
                    <a:cubicBezTo>
                      <a:pt x="3976" y="751"/>
                      <a:pt x="3782" y="727"/>
                      <a:pt x="3588" y="679"/>
                    </a:cubicBezTo>
                    <a:cubicBezTo>
                      <a:pt x="3152" y="606"/>
                      <a:pt x="2595" y="436"/>
                      <a:pt x="2522" y="0"/>
                    </a:cubicBezTo>
                    <a:close/>
                    <a:moveTo>
                      <a:pt x="1819" y="5476"/>
                    </a:moveTo>
                    <a:cubicBezTo>
                      <a:pt x="1960" y="5536"/>
                      <a:pt x="2127" y="5562"/>
                      <a:pt x="2279" y="5575"/>
                    </a:cubicBezTo>
                    <a:lnTo>
                      <a:pt x="1819" y="5476"/>
                    </a:lnTo>
                    <a:close/>
                  </a:path>
                </a:pathLst>
              </a:custGeom>
              <a:solidFill>
                <a:srgbClr val="CEC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23"/>
              <p:cNvSpPr/>
              <p:nvPr/>
            </p:nvSpPr>
            <p:spPr>
              <a:xfrm>
                <a:off x="6342360" y="2236765"/>
                <a:ext cx="87665" cy="141734"/>
              </a:xfrm>
              <a:custGeom>
                <a:avLst/>
                <a:gdLst/>
                <a:ahLst/>
                <a:cxnLst/>
                <a:rect l="l" t="t" r="r" b="b"/>
                <a:pathLst>
                  <a:path w="3734" h="6037" extrusionOk="0">
                    <a:moveTo>
                      <a:pt x="1" y="1"/>
                    </a:moveTo>
                    <a:cubicBezTo>
                      <a:pt x="510" y="316"/>
                      <a:pt x="1116" y="510"/>
                      <a:pt x="1625" y="849"/>
                    </a:cubicBezTo>
                    <a:cubicBezTo>
                      <a:pt x="2037" y="1092"/>
                      <a:pt x="2303" y="1504"/>
                      <a:pt x="2400" y="1964"/>
                    </a:cubicBezTo>
                    <a:cubicBezTo>
                      <a:pt x="2424" y="2134"/>
                      <a:pt x="2449" y="2328"/>
                      <a:pt x="2424" y="2522"/>
                    </a:cubicBezTo>
                    <a:cubicBezTo>
                      <a:pt x="2424" y="2837"/>
                      <a:pt x="1746" y="5624"/>
                      <a:pt x="1746" y="5624"/>
                    </a:cubicBezTo>
                    <a:lnTo>
                      <a:pt x="3127" y="6037"/>
                    </a:lnTo>
                    <a:cubicBezTo>
                      <a:pt x="3418" y="5067"/>
                      <a:pt x="3612" y="4049"/>
                      <a:pt x="3709" y="3007"/>
                    </a:cubicBezTo>
                    <a:cubicBezTo>
                      <a:pt x="3733" y="2498"/>
                      <a:pt x="3685" y="1989"/>
                      <a:pt x="3564" y="1480"/>
                    </a:cubicBezTo>
                    <a:cubicBezTo>
                      <a:pt x="3491" y="971"/>
                      <a:pt x="3273" y="486"/>
                      <a:pt x="2958" y="74"/>
                    </a:cubicBezTo>
                    <a:cubicBezTo>
                      <a:pt x="2764" y="243"/>
                      <a:pt x="2521" y="340"/>
                      <a:pt x="2279" y="389"/>
                    </a:cubicBezTo>
                    <a:cubicBezTo>
                      <a:pt x="2109" y="365"/>
                      <a:pt x="1964" y="340"/>
                      <a:pt x="1794" y="292"/>
                    </a:cubicBezTo>
                    <a:cubicBezTo>
                      <a:pt x="1528" y="219"/>
                      <a:pt x="1237" y="195"/>
                      <a:pt x="946" y="171"/>
                    </a:cubicBezTo>
                    <a:cubicBezTo>
                      <a:pt x="607" y="146"/>
                      <a:pt x="316" y="98"/>
                      <a:pt x="1" y="1"/>
                    </a:cubicBezTo>
                    <a:close/>
                  </a:path>
                </a:pathLst>
              </a:custGeom>
              <a:solidFill>
                <a:srgbClr val="CECC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23"/>
              <p:cNvSpPr/>
              <p:nvPr/>
            </p:nvSpPr>
            <p:spPr>
              <a:xfrm>
                <a:off x="6020842" y="2649919"/>
                <a:ext cx="55783" cy="44419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1892" extrusionOk="0">
                    <a:moveTo>
                      <a:pt x="218" y="1"/>
                    </a:moveTo>
                    <a:cubicBezTo>
                      <a:pt x="73" y="98"/>
                      <a:pt x="0" y="292"/>
                      <a:pt x="73" y="486"/>
                    </a:cubicBezTo>
                    <a:cubicBezTo>
                      <a:pt x="146" y="631"/>
                      <a:pt x="267" y="776"/>
                      <a:pt x="412" y="898"/>
                    </a:cubicBezTo>
                    <a:cubicBezTo>
                      <a:pt x="970" y="1358"/>
                      <a:pt x="1649" y="1698"/>
                      <a:pt x="2376" y="1891"/>
                    </a:cubicBezTo>
                    <a:cubicBezTo>
                      <a:pt x="2206" y="1625"/>
                      <a:pt x="2036" y="1382"/>
                      <a:pt x="1842" y="1164"/>
                    </a:cubicBezTo>
                    <a:cubicBezTo>
                      <a:pt x="1624" y="946"/>
                      <a:pt x="1576" y="607"/>
                      <a:pt x="1721" y="340"/>
                    </a:cubicBezTo>
                    <a:lnTo>
                      <a:pt x="2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23"/>
              <p:cNvSpPr/>
              <p:nvPr/>
            </p:nvSpPr>
            <p:spPr>
              <a:xfrm>
                <a:off x="6258148" y="2706264"/>
                <a:ext cx="80833" cy="33667"/>
              </a:xfrm>
              <a:custGeom>
                <a:avLst/>
                <a:gdLst/>
                <a:ahLst/>
                <a:cxnLst/>
                <a:rect l="l" t="t" r="r" b="b"/>
                <a:pathLst>
                  <a:path w="3443" h="1434" extrusionOk="0">
                    <a:moveTo>
                      <a:pt x="1503" y="0"/>
                    </a:moveTo>
                    <a:cubicBezTo>
                      <a:pt x="1382" y="146"/>
                      <a:pt x="1309" y="291"/>
                      <a:pt x="1285" y="461"/>
                    </a:cubicBezTo>
                    <a:cubicBezTo>
                      <a:pt x="1135" y="933"/>
                      <a:pt x="680" y="1253"/>
                      <a:pt x="191" y="1253"/>
                    </a:cubicBezTo>
                    <a:cubicBezTo>
                      <a:pt x="128" y="1253"/>
                      <a:pt x="64" y="1248"/>
                      <a:pt x="0" y="1237"/>
                    </a:cubicBezTo>
                    <a:lnTo>
                      <a:pt x="0" y="1237"/>
                    </a:lnTo>
                    <a:cubicBezTo>
                      <a:pt x="439" y="1367"/>
                      <a:pt x="895" y="1434"/>
                      <a:pt x="1351" y="1434"/>
                    </a:cubicBezTo>
                    <a:cubicBezTo>
                      <a:pt x="1828" y="1434"/>
                      <a:pt x="2305" y="1361"/>
                      <a:pt x="2763" y="1212"/>
                    </a:cubicBezTo>
                    <a:cubicBezTo>
                      <a:pt x="2933" y="1164"/>
                      <a:pt x="3103" y="1091"/>
                      <a:pt x="3248" y="970"/>
                    </a:cubicBezTo>
                    <a:cubicBezTo>
                      <a:pt x="3369" y="849"/>
                      <a:pt x="3442" y="631"/>
                      <a:pt x="3369" y="461"/>
                    </a:cubicBezTo>
                    <a:lnTo>
                      <a:pt x="150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23"/>
              <p:cNvSpPr/>
              <p:nvPr/>
            </p:nvSpPr>
            <p:spPr>
              <a:xfrm>
                <a:off x="6155131" y="2157670"/>
                <a:ext cx="74001" cy="45664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945" extrusionOk="0">
                    <a:moveTo>
                      <a:pt x="2158" y="1"/>
                    </a:moveTo>
                    <a:cubicBezTo>
                      <a:pt x="2134" y="25"/>
                      <a:pt x="2085" y="49"/>
                      <a:pt x="2061" y="73"/>
                    </a:cubicBezTo>
                    <a:cubicBezTo>
                      <a:pt x="1528" y="728"/>
                      <a:pt x="437" y="752"/>
                      <a:pt x="1" y="1503"/>
                    </a:cubicBezTo>
                    <a:cubicBezTo>
                      <a:pt x="74" y="1600"/>
                      <a:pt x="195" y="1673"/>
                      <a:pt x="316" y="1697"/>
                    </a:cubicBezTo>
                    <a:cubicBezTo>
                      <a:pt x="437" y="1697"/>
                      <a:pt x="558" y="1576"/>
                      <a:pt x="510" y="1479"/>
                    </a:cubicBezTo>
                    <a:lnTo>
                      <a:pt x="510" y="1479"/>
                    </a:lnTo>
                    <a:lnTo>
                      <a:pt x="849" y="1843"/>
                    </a:lnTo>
                    <a:cubicBezTo>
                      <a:pt x="912" y="1917"/>
                      <a:pt x="999" y="1945"/>
                      <a:pt x="1092" y="1945"/>
                    </a:cubicBezTo>
                    <a:cubicBezTo>
                      <a:pt x="1213" y="1945"/>
                      <a:pt x="1346" y="1898"/>
                      <a:pt x="1455" y="1843"/>
                    </a:cubicBezTo>
                    <a:cubicBezTo>
                      <a:pt x="1916" y="1625"/>
                      <a:pt x="2352" y="1334"/>
                      <a:pt x="2716" y="970"/>
                    </a:cubicBezTo>
                    <a:cubicBezTo>
                      <a:pt x="2934" y="776"/>
                      <a:pt x="3079" y="510"/>
                      <a:pt x="3152" y="219"/>
                    </a:cubicBez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23"/>
              <p:cNvSpPr/>
              <p:nvPr/>
            </p:nvSpPr>
            <p:spPr>
              <a:xfrm>
                <a:off x="6347478" y="2185561"/>
                <a:ext cx="64892" cy="61417"/>
              </a:xfrm>
              <a:custGeom>
                <a:avLst/>
                <a:gdLst/>
                <a:ahLst/>
                <a:cxnLst/>
                <a:rect l="l" t="t" r="r" b="b"/>
                <a:pathLst>
                  <a:path w="2764" h="26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73" y="485"/>
                      <a:pt x="195" y="946"/>
                      <a:pt x="389" y="1406"/>
                    </a:cubicBezTo>
                    <a:cubicBezTo>
                      <a:pt x="558" y="1867"/>
                      <a:pt x="898" y="2230"/>
                      <a:pt x="1334" y="2473"/>
                    </a:cubicBezTo>
                    <a:cubicBezTo>
                      <a:pt x="1546" y="2567"/>
                      <a:pt x="1774" y="2615"/>
                      <a:pt x="2004" y="2615"/>
                    </a:cubicBezTo>
                    <a:cubicBezTo>
                      <a:pt x="2247" y="2615"/>
                      <a:pt x="2491" y="2561"/>
                      <a:pt x="2716" y="2449"/>
                    </a:cubicBezTo>
                    <a:cubicBezTo>
                      <a:pt x="2740" y="2424"/>
                      <a:pt x="2764" y="2400"/>
                      <a:pt x="2764" y="2376"/>
                    </a:cubicBezTo>
                    <a:cubicBezTo>
                      <a:pt x="2764" y="2352"/>
                      <a:pt x="2764" y="2327"/>
                      <a:pt x="2740" y="2303"/>
                    </a:cubicBezTo>
                    <a:cubicBezTo>
                      <a:pt x="2303" y="1624"/>
                      <a:pt x="1649" y="1043"/>
                      <a:pt x="1455" y="243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23"/>
              <p:cNvSpPr/>
              <p:nvPr/>
            </p:nvSpPr>
            <p:spPr>
              <a:xfrm>
                <a:off x="6041101" y="2331746"/>
                <a:ext cx="354001" cy="384162"/>
              </a:xfrm>
              <a:custGeom>
                <a:avLst/>
                <a:gdLst/>
                <a:ahLst/>
                <a:cxnLst/>
                <a:rect l="l" t="t" r="r" b="b"/>
                <a:pathLst>
                  <a:path w="12382" h="16363" extrusionOk="0">
                    <a:moveTo>
                      <a:pt x="3201" y="0"/>
                    </a:moveTo>
                    <a:lnTo>
                      <a:pt x="1" y="14399"/>
                    </a:lnTo>
                    <a:lnTo>
                      <a:pt x="8654" y="16362"/>
                    </a:lnTo>
                    <a:cubicBezTo>
                      <a:pt x="8654" y="16362"/>
                      <a:pt x="12381" y="1891"/>
                      <a:pt x="12000" y="1891"/>
                    </a:cubicBezTo>
                    <a:cubicBezTo>
                      <a:pt x="12000" y="1891"/>
                      <a:pt x="12000" y="1891"/>
                      <a:pt x="11999" y="1891"/>
                    </a:cubicBezTo>
                    <a:cubicBezTo>
                      <a:pt x="11997" y="1891"/>
                      <a:pt x="11995" y="1891"/>
                      <a:pt x="11992" y="1891"/>
                    </a:cubicBezTo>
                    <a:cubicBezTo>
                      <a:pt x="11530" y="1891"/>
                      <a:pt x="3201" y="0"/>
                      <a:pt x="32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23"/>
              <p:cNvSpPr/>
              <p:nvPr/>
            </p:nvSpPr>
            <p:spPr>
              <a:xfrm>
                <a:off x="6076626" y="2308798"/>
                <a:ext cx="333498" cy="141734"/>
              </a:xfrm>
              <a:custGeom>
                <a:avLst/>
                <a:gdLst/>
                <a:ahLst/>
                <a:cxnLst/>
                <a:rect l="l" t="t" r="r" b="b"/>
                <a:pathLst>
                  <a:path w="14205" h="6037" extrusionOk="0">
                    <a:moveTo>
                      <a:pt x="679" y="1"/>
                    </a:moveTo>
                    <a:lnTo>
                      <a:pt x="1" y="3127"/>
                    </a:lnTo>
                    <a:lnTo>
                      <a:pt x="13551" y="6036"/>
                    </a:lnTo>
                    <a:lnTo>
                      <a:pt x="14205" y="2934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23"/>
              <p:cNvSpPr/>
              <p:nvPr/>
            </p:nvSpPr>
            <p:spPr>
              <a:xfrm>
                <a:off x="6143181" y="2348517"/>
                <a:ext cx="29042" cy="33995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48" extrusionOk="0">
                    <a:moveTo>
                      <a:pt x="637" y="0"/>
                    </a:moveTo>
                    <a:cubicBezTo>
                      <a:pt x="575" y="0"/>
                      <a:pt x="518" y="12"/>
                      <a:pt x="461" y="40"/>
                    </a:cubicBezTo>
                    <a:cubicBezTo>
                      <a:pt x="364" y="65"/>
                      <a:pt x="267" y="137"/>
                      <a:pt x="195" y="210"/>
                    </a:cubicBezTo>
                    <a:cubicBezTo>
                      <a:pt x="146" y="307"/>
                      <a:pt x="98" y="428"/>
                      <a:pt x="49" y="549"/>
                    </a:cubicBezTo>
                    <a:lnTo>
                      <a:pt x="49" y="646"/>
                    </a:lnTo>
                    <a:cubicBezTo>
                      <a:pt x="1" y="840"/>
                      <a:pt x="1" y="1010"/>
                      <a:pt x="98" y="1155"/>
                    </a:cubicBezTo>
                    <a:cubicBezTo>
                      <a:pt x="170" y="1301"/>
                      <a:pt x="292" y="1398"/>
                      <a:pt x="461" y="1422"/>
                    </a:cubicBezTo>
                    <a:cubicBezTo>
                      <a:pt x="521" y="1439"/>
                      <a:pt x="575" y="1447"/>
                      <a:pt x="626" y="1447"/>
                    </a:cubicBezTo>
                    <a:cubicBezTo>
                      <a:pt x="717" y="1447"/>
                      <a:pt x="795" y="1420"/>
                      <a:pt x="873" y="1374"/>
                    </a:cubicBezTo>
                    <a:cubicBezTo>
                      <a:pt x="995" y="1325"/>
                      <a:pt x="1067" y="1204"/>
                      <a:pt x="1116" y="1058"/>
                    </a:cubicBezTo>
                    <a:lnTo>
                      <a:pt x="825" y="1010"/>
                    </a:lnTo>
                    <a:cubicBezTo>
                      <a:pt x="801" y="1083"/>
                      <a:pt x="776" y="1155"/>
                      <a:pt x="728" y="1180"/>
                    </a:cubicBezTo>
                    <a:cubicBezTo>
                      <a:pt x="679" y="1204"/>
                      <a:pt x="607" y="1204"/>
                      <a:pt x="510" y="1204"/>
                    </a:cubicBezTo>
                    <a:cubicBezTo>
                      <a:pt x="413" y="1180"/>
                      <a:pt x="364" y="1131"/>
                      <a:pt x="316" y="1058"/>
                    </a:cubicBezTo>
                    <a:cubicBezTo>
                      <a:pt x="292" y="961"/>
                      <a:pt x="292" y="864"/>
                      <a:pt x="316" y="719"/>
                    </a:cubicBezTo>
                    <a:lnTo>
                      <a:pt x="340" y="598"/>
                    </a:lnTo>
                    <a:cubicBezTo>
                      <a:pt x="389" y="452"/>
                      <a:pt x="437" y="355"/>
                      <a:pt x="486" y="307"/>
                    </a:cubicBezTo>
                    <a:cubicBezTo>
                      <a:pt x="539" y="271"/>
                      <a:pt x="592" y="249"/>
                      <a:pt x="655" y="249"/>
                    </a:cubicBezTo>
                    <a:cubicBezTo>
                      <a:pt x="678" y="249"/>
                      <a:pt x="702" y="252"/>
                      <a:pt x="728" y="258"/>
                    </a:cubicBezTo>
                    <a:cubicBezTo>
                      <a:pt x="801" y="258"/>
                      <a:pt x="873" y="307"/>
                      <a:pt x="898" y="355"/>
                    </a:cubicBezTo>
                    <a:cubicBezTo>
                      <a:pt x="946" y="404"/>
                      <a:pt x="946" y="477"/>
                      <a:pt x="946" y="549"/>
                    </a:cubicBezTo>
                    <a:lnTo>
                      <a:pt x="1213" y="622"/>
                    </a:lnTo>
                    <a:cubicBezTo>
                      <a:pt x="1237" y="452"/>
                      <a:pt x="1213" y="331"/>
                      <a:pt x="1116" y="234"/>
                    </a:cubicBezTo>
                    <a:cubicBezTo>
                      <a:pt x="1043" y="113"/>
                      <a:pt x="922" y="40"/>
                      <a:pt x="776" y="16"/>
                    </a:cubicBezTo>
                    <a:cubicBezTo>
                      <a:pt x="726" y="6"/>
                      <a:pt x="680" y="0"/>
                      <a:pt x="6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23"/>
              <p:cNvSpPr/>
              <p:nvPr/>
            </p:nvSpPr>
            <p:spPr>
              <a:xfrm>
                <a:off x="6173349" y="2354903"/>
                <a:ext cx="29042" cy="34066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51" extrusionOk="0">
                    <a:moveTo>
                      <a:pt x="635" y="244"/>
                    </a:moveTo>
                    <a:cubicBezTo>
                      <a:pt x="656" y="244"/>
                      <a:pt x="679" y="247"/>
                      <a:pt x="703" y="253"/>
                    </a:cubicBezTo>
                    <a:cubicBezTo>
                      <a:pt x="800" y="277"/>
                      <a:pt x="873" y="326"/>
                      <a:pt x="897" y="423"/>
                    </a:cubicBezTo>
                    <a:cubicBezTo>
                      <a:pt x="946" y="496"/>
                      <a:pt x="946" y="617"/>
                      <a:pt x="922" y="762"/>
                    </a:cubicBezTo>
                    <a:lnTo>
                      <a:pt x="897" y="835"/>
                    </a:lnTo>
                    <a:cubicBezTo>
                      <a:pt x="873" y="956"/>
                      <a:pt x="825" y="1077"/>
                      <a:pt x="752" y="1126"/>
                    </a:cubicBezTo>
                    <a:cubicBezTo>
                      <a:pt x="697" y="1180"/>
                      <a:pt x="643" y="1208"/>
                      <a:pt x="578" y="1208"/>
                    </a:cubicBezTo>
                    <a:cubicBezTo>
                      <a:pt x="556" y="1208"/>
                      <a:pt x="534" y="1205"/>
                      <a:pt x="509" y="1198"/>
                    </a:cubicBezTo>
                    <a:cubicBezTo>
                      <a:pt x="413" y="1174"/>
                      <a:pt x="340" y="1126"/>
                      <a:pt x="316" y="1029"/>
                    </a:cubicBezTo>
                    <a:cubicBezTo>
                      <a:pt x="267" y="956"/>
                      <a:pt x="267" y="835"/>
                      <a:pt x="316" y="689"/>
                    </a:cubicBezTo>
                    <a:lnTo>
                      <a:pt x="316" y="617"/>
                    </a:lnTo>
                    <a:cubicBezTo>
                      <a:pt x="364" y="471"/>
                      <a:pt x="413" y="374"/>
                      <a:pt x="461" y="326"/>
                    </a:cubicBezTo>
                    <a:cubicBezTo>
                      <a:pt x="516" y="271"/>
                      <a:pt x="570" y="244"/>
                      <a:pt x="635" y="244"/>
                    </a:cubicBezTo>
                    <a:close/>
                    <a:moveTo>
                      <a:pt x="662" y="1"/>
                    </a:moveTo>
                    <a:cubicBezTo>
                      <a:pt x="586" y="1"/>
                      <a:pt x="505" y="18"/>
                      <a:pt x="437" y="35"/>
                    </a:cubicBezTo>
                    <a:cubicBezTo>
                      <a:pt x="340" y="83"/>
                      <a:pt x="243" y="132"/>
                      <a:pt x="194" y="229"/>
                    </a:cubicBezTo>
                    <a:cubicBezTo>
                      <a:pt x="122" y="326"/>
                      <a:pt x="73" y="447"/>
                      <a:pt x="25" y="568"/>
                    </a:cubicBezTo>
                    <a:lnTo>
                      <a:pt x="25" y="641"/>
                    </a:lnTo>
                    <a:cubicBezTo>
                      <a:pt x="0" y="762"/>
                      <a:pt x="0" y="883"/>
                      <a:pt x="25" y="1005"/>
                    </a:cubicBezTo>
                    <a:cubicBezTo>
                      <a:pt x="49" y="1126"/>
                      <a:pt x="97" y="1198"/>
                      <a:pt x="170" y="1271"/>
                    </a:cubicBezTo>
                    <a:cubicBezTo>
                      <a:pt x="243" y="1368"/>
                      <a:pt x="340" y="1417"/>
                      <a:pt x="461" y="1441"/>
                    </a:cubicBezTo>
                    <a:cubicBezTo>
                      <a:pt x="496" y="1448"/>
                      <a:pt x="530" y="1451"/>
                      <a:pt x="562" y="1451"/>
                    </a:cubicBezTo>
                    <a:cubicBezTo>
                      <a:pt x="639" y="1451"/>
                      <a:pt x="708" y="1434"/>
                      <a:pt x="776" y="1417"/>
                    </a:cubicBezTo>
                    <a:cubicBezTo>
                      <a:pt x="873" y="1368"/>
                      <a:pt x="970" y="1320"/>
                      <a:pt x="1043" y="1223"/>
                    </a:cubicBezTo>
                    <a:cubicBezTo>
                      <a:pt x="1115" y="1126"/>
                      <a:pt x="1164" y="1029"/>
                      <a:pt x="1188" y="883"/>
                    </a:cubicBezTo>
                    <a:lnTo>
                      <a:pt x="1212" y="811"/>
                    </a:lnTo>
                    <a:cubicBezTo>
                      <a:pt x="1237" y="689"/>
                      <a:pt x="1237" y="568"/>
                      <a:pt x="1212" y="447"/>
                    </a:cubicBezTo>
                    <a:cubicBezTo>
                      <a:pt x="1188" y="326"/>
                      <a:pt x="1115" y="253"/>
                      <a:pt x="1043" y="180"/>
                    </a:cubicBezTo>
                    <a:cubicBezTo>
                      <a:pt x="970" y="83"/>
                      <a:pt x="873" y="35"/>
                      <a:pt x="752" y="11"/>
                    </a:cubicBezTo>
                    <a:cubicBezTo>
                      <a:pt x="723" y="4"/>
                      <a:pt x="693" y="1"/>
                      <a:pt x="66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23"/>
              <p:cNvSpPr/>
              <p:nvPr/>
            </p:nvSpPr>
            <p:spPr>
              <a:xfrm>
                <a:off x="6206358" y="2359128"/>
                <a:ext cx="29605" cy="35874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528" extrusionOk="0">
                    <a:moveTo>
                      <a:pt x="0" y="0"/>
                    </a:moveTo>
                    <a:lnTo>
                      <a:pt x="194" y="1479"/>
                    </a:lnTo>
                    <a:lnTo>
                      <a:pt x="485" y="1527"/>
                    </a:lnTo>
                    <a:lnTo>
                      <a:pt x="1261" y="267"/>
                    </a:lnTo>
                    <a:lnTo>
                      <a:pt x="946" y="194"/>
                    </a:lnTo>
                    <a:lnTo>
                      <a:pt x="412" y="1164"/>
                    </a:lnTo>
                    <a:lnTo>
                      <a:pt x="315" y="7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23"/>
              <p:cNvSpPr/>
              <p:nvPr/>
            </p:nvSpPr>
            <p:spPr>
              <a:xfrm>
                <a:off x="6232534" y="2365960"/>
                <a:ext cx="13100" cy="33596"/>
              </a:xfrm>
              <a:custGeom>
                <a:avLst/>
                <a:gdLst/>
                <a:ahLst/>
                <a:cxnLst/>
                <a:rect l="l" t="t" r="r" b="b"/>
                <a:pathLst>
                  <a:path w="558" h="1431" extrusionOk="0">
                    <a:moveTo>
                      <a:pt x="291" y="0"/>
                    </a:moveTo>
                    <a:lnTo>
                      <a:pt x="0" y="1382"/>
                    </a:lnTo>
                    <a:lnTo>
                      <a:pt x="267" y="1430"/>
                    </a:lnTo>
                    <a:lnTo>
                      <a:pt x="558" y="73"/>
                    </a:ln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6" name="Google Shape;2306;p23"/>
              <p:cNvSpPr/>
              <p:nvPr/>
            </p:nvSpPr>
            <p:spPr>
              <a:xfrm>
                <a:off x="6245048" y="2368801"/>
                <a:ext cx="29042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90" extrusionOk="0">
                    <a:moveTo>
                      <a:pt x="534" y="291"/>
                    </a:moveTo>
                    <a:lnTo>
                      <a:pt x="679" y="316"/>
                    </a:lnTo>
                    <a:cubicBezTo>
                      <a:pt x="776" y="340"/>
                      <a:pt x="849" y="413"/>
                      <a:pt x="897" y="485"/>
                    </a:cubicBezTo>
                    <a:cubicBezTo>
                      <a:pt x="946" y="582"/>
                      <a:pt x="946" y="679"/>
                      <a:pt x="922" y="825"/>
                    </a:cubicBezTo>
                    <a:lnTo>
                      <a:pt x="897" y="897"/>
                    </a:lnTo>
                    <a:cubicBezTo>
                      <a:pt x="873" y="1043"/>
                      <a:pt x="825" y="1140"/>
                      <a:pt x="752" y="1188"/>
                    </a:cubicBezTo>
                    <a:cubicBezTo>
                      <a:pt x="699" y="1224"/>
                      <a:pt x="633" y="1246"/>
                      <a:pt x="553" y="1246"/>
                    </a:cubicBezTo>
                    <a:cubicBezTo>
                      <a:pt x="524" y="1246"/>
                      <a:pt x="494" y="1243"/>
                      <a:pt x="461" y="1237"/>
                    </a:cubicBezTo>
                    <a:lnTo>
                      <a:pt x="340" y="1212"/>
                    </a:lnTo>
                    <a:lnTo>
                      <a:pt x="534" y="291"/>
                    </a:lnTo>
                    <a:close/>
                    <a:moveTo>
                      <a:pt x="291" y="0"/>
                    </a:moveTo>
                    <a:lnTo>
                      <a:pt x="1" y="1382"/>
                    </a:lnTo>
                    <a:lnTo>
                      <a:pt x="437" y="1479"/>
                    </a:lnTo>
                    <a:cubicBezTo>
                      <a:pt x="465" y="1486"/>
                      <a:pt x="496" y="1489"/>
                      <a:pt x="528" y="1489"/>
                    </a:cubicBezTo>
                    <a:cubicBezTo>
                      <a:pt x="605" y="1489"/>
                      <a:pt x="691" y="1472"/>
                      <a:pt x="776" y="1455"/>
                    </a:cubicBezTo>
                    <a:cubicBezTo>
                      <a:pt x="873" y="1431"/>
                      <a:pt x="970" y="1358"/>
                      <a:pt x="1043" y="1285"/>
                    </a:cubicBezTo>
                    <a:cubicBezTo>
                      <a:pt x="1116" y="1188"/>
                      <a:pt x="1164" y="1067"/>
                      <a:pt x="1188" y="946"/>
                    </a:cubicBezTo>
                    <a:lnTo>
                      <a:pt x="1213" y="897"/>
                    </a:lnTo>
                    <a:cubicBezTo>
                      <a:pt x="1237" y="752"/>
                      <a:pt x="1237" y="631"/>
                      <a:pt x="1188" y="534"/>
                    </a:cubicBezTo>
                    <a:cubicBezTo>
                      <a:pt x="1164" y="413"/>
                      <a:pt x="1116" y="316"/>
                      <a:pt x="1019" y="243"/>
                    </a:cubicBezTo>
                    <a:cubicBezTo>
                      <a:pt x="946" y="170"/>
                      <a:pt x="849" y="122"/>
                      <a:pt x="728" y="97"/>
                    </a:cubicBezTo>
                    <a:lnTo>
                      <a:pt x="2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7" name="Google Shape;2307;p23"/>
              <p:cNvSpPr/>
              <p:nvPr/>
            </p:nvSpPr>
            <p:spPr>
              <a:xfrm>
                <a:off x="6276343" y="2390987"/>
                <a:ext cx="13687" cy="8006"/>
              </a:xfrm>
              <a:custGeom>
                <a:avLst/>
                <a:gdLst/>
                <a:ahLst/>
                <a:cxnLst/>
                <a:rect l="l" t="t" r="r" b="b"/>
                <a:pathLst>
                  <a:path w="583" h="341" extrusionOk="0">
                    <a:moveTo>
                      <a:pt x="49" y="1"/>
                    </a:moveTo>
                    <a:lnTo>
                      <a:pt x="1" y="219"/>
                    </a:lnTo>
                    <a:lnTo>
                      <a:pt x="534" y="340"/>
                    </a:lnTo>
                    <a:lnTo>
                      <a:pt x="583" y="122"/>
                    </a:lnTo>
                    <a:lnTo>
                      <a:pt x="4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23"/>
              <p:cNvSpPr/>
              <p:nvPr/>
            </p:nvSpPr>
            <p:spPr>
              <a:xfrm>
                <a:off x="6297402" y="2381878"/>
                <a:ext cx="16528" cy="32469"/>
              </a:xfrm>
              <a:custGeom>
                <a:avLst/>
                <a:gdLst/>
                <a:ahLst/>
                <a:cxnLst/>
                <a:rect l="l" t="t" r="r" b="b"/>
                <a:pathLst>
                  <a:path w="704" h="1383" extrusionOk="0">
                    <a:moveTo>
                      <a:pt x="679" y="1"/>
                    </a:moveTo>
                    <a:lnTo>
                      <a:pt x="49" y="98"/>
                    </a:lnTo>
                    <a:lnTo>
                      <a:pt x="1" y="316"/>
                    </a:lnTo>
                    <a:lnTo>
                      <a:pt x="1" y="316"/>
                    </a:lnTo>
                    <a:lnTo>
                      <a:pt x="364" y="292"/>
                    </a:lnTo>
                    <a:lnTo>
                      <a:pt x="364" y="292"/>
                    </a:lnTo>
                    <a:lnTo>
                      <a:pt x="122" y="1334"/>
                    </a:lnTo>
                    <a:lnTo>
                      <a:pt x="413" y="1383"/>
                    </a:lnTo>
                    <a:lnTo>
                      <a:pt x="704" y="25"/>
                    </a:lnTo>
                    <a:lnTo>
                      <a:pt x="6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23"/>
              <p:cNvSpPr/>
              <p:nvPr/>
            </p:nvSpPr>
            <p:spPr>
              <a:xfrm>
                <a:off x="6320738" y="2386010"/>
                <a:ext cx="22797" cy="32540"/>
              </a:xfrm>
              <a:custGeom>
                <a:avLst/>
                <a:gdLst/>
                <a:ahLst/>
                <a:cxnLst/>
                <a:rect l="l" t="t" r="r" b="b"/>
                <a:pathLst>
                  <a:path w="971" h="1386" extrusionOk="0">
                    <a:moveTo>
                      <a:pt x="515" y="228"/>
                    </a:moveTo>
                    <a:cubicBezTo>
                      <a:pt x="530" y="228"/>
                      <a:pt x="545" y="231"/>
                      <a:pt x="558" y="237"/>
                    </a:cubicBezTo>
                    <a:cubicBezTo>
                      <a:pt x="606" y="237"/>
                      <a:pt x="655" y="286"/>
                      <a:pt x="679" y="334"/>
                    </a:cubicBezTo>
                    <a:cubicBezTo>
                      <a:pt x="703" y="407"/>
                      <a:pt x="703" y="479"/>
                      <a:pt x="679" y="576"/>
                    </a:cubicBezTo>
                    <a:lnTo>
                      <a:pt x="655" y="673"/>
                    </a:lnTo>
                    <a:cubicBezTo>
                      <a:pt x="631" y="698"/>
                      <a:pt x="606" y="722"/>
                      <a:pt x="558" y="746"/>
                    </a:cubicBezTo>
                    <a:cubicBezTo>
                      <a:pt x="546" y="758"/>
                      <a:pt x="528" y="764"/>
                      <a:pt x="509" y="764"/>
                    </a:cubicBezTo>
                    <a:cubicBezTo>
                      <a:pt x="491" y="764"/>
                      <a:pt x="473" y="758"/>
                      <a:pt x="461" y="746"/>
                    </a:cubicBezTo>
                    <a:cubicBezTo>
                      <a:pt x="388" y="746"/>
                      <a:pt x="340" y="698"/>
                      <a:pt x="316" y="649"/>
                    </a:cubicBezTo>
                    <a:cubicBezTo>
                      <a:pt x="291" y="601"/>
                      <a:pt x="291" y="528"/>
                      <a:pt x="316" y="455"/>
                    </a:cubicBezTo>
                    <a:cubicBezTo>
                      <a:pt x="316" y="382"/>
                      <a:pt x="364" y="334"/>
                      <a:pt x="413" y="286"/>
                    </a:cubicBezTo>
                    <a:cubicBezTo>
                      <a:pt x="430" y="250"/>
                      <a:pt x="474" y="228"/>
                      <a:pt x="515" y="228"/>
                    </a:cubicBezTo>
                    <a:close/>
                    <a:moveTo>
                      <a:pt x="473" y="1"/>
                    </a:moveTo>
                    <a:cubicBezTo>
                      <a:pt x="431" y="1"/>
                      <a:pt x="388" y="7"/>
                      <a:pt x="340" y="19"/>
                    </a:cubicBezTo>
                    <a:cubicBezTo>
                      <a:pt x="267" y="43"/>
                      <a:pt x="194" y="92"/>
                      <a:pt x="146" y="164"/>
                    </a:cubicBezTo>
                    <a:cubicBezTo>
                      <a:pt x="97" y="237"/>
                      <a:pt x="49" y="310"/>
                      <a:pt x="25" y="407"/>
                    </a:cubicBezTo>
                    <a:cubicBezTo>
                      <a:pt x="0" y="552"/>
                      <a:pt x="25" y="673"/>
                      <a:pt x="73" y="770"/>
                    </a:cubicBezTo>
                    <a:cubicBezTo>
                      <a:pt x="122" y="867"/>
                      <a:pt x="219" y="916"/>
                      <a:pt x="340" y="940"/>
                    </a:cubicBezTo>
                    <a:cubicBezTo>
                      <a:pt x="366" y="946"/>
                      <a:pt x="392" y="950"/>
                      <a:pt x="417" y="950"/>
                    </a:cubicBezTo>
                    <a:cubicBezTo>
                      <a:pt x="487" y="950"/>
                      <a:pt x="553" y="927"/>
                      <a:pt x="606" y="892"/>
                    </a:cubicBezTo>
                    <a:lnTo>
                      <a:pt x="606" y="892"/>
                    </a:lnTo>
                    <a:cubicBezTo>
                      <a:pt x="543" y="1083"/>
                      <a:pt x="422" y="1163"/>
                      <a:pt x="230" y="1163"/>
                    </a:cubicBezTo>
                    <a:cubicBezTo>
                      <a:pt x="203" y="1163"/>
                      <a:pt x="175" y="1161"/>
                      <a:pt x="146" y="1158"/>
                    </a:cubicBezTo>
                    <a:lnTo>
                      <a:pt x="97" y="1134"/>
                    </a:lnTo>
                    <a:lnTo>
                      <a:pt x="49" y="1352"/>
                    </a:lnTo>
                    <a:lnTo>
                      <a:pt x="122" y="1376"/>
                    </a:lnTo>
                    <a:cubicBezTo>
                      <a:pt x="167" y="1382"/>
                      <a:pt x="212" y="1385"/>
                      <a:pt x="255" y="1385"/>
                    </a:cubicBezTo>
                    <a:cubicBezTo>
                      <a:pt x="394" y="1385"/>
                      <a:pt x="520" y="1353"/>
                      <a:pt x="631" y="1279"/>
                    </a:cubicBezTo>
                    <a:cubicBezTo>
                      <a:pt x="776" y="1158"/>
                      <a:pt x="873" y="988"/>
                      <a:pt x="922" y="770"/>
                    </a:cubicBezTo>
                    <a:lnTo>
                      <a:pt x="946" y="673"/>
                    </a:lnTo>
                    <a:cubicBezTo>
                      <a:pt x="970" y="552"/>
                      <a:pt x="970" y="455"/>
                      <a:pt x="946" y="358"/>
                    </a:cubicBezTo>
                    <a:cubicBezTo>
                      <a:pt x="922" y="261"/>
                      <a:pt x="897" y="189"/>
                      <a:pt x="825" y="140"/>
                    </a:cubicBezTo>
                    <a:cubicBezTo>
                      <a:pt x="776" y="67"/>
                      <a:pt x="703" y="43"/>
                      <a:pt x="606" y="19"/>
                    </a:cubicBezTo>
                    <a:cubicBezTo>
                      <a:pt x="558" y="7"/>
                      <a:pt x="516" y="1"/>
                      <a:pt x="47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23"/>
              <p:cNvSpPr/>
              <p:nvPr/>
            </p:nvSpPr>
            <p:spPr>
              <a:xfrm>
                <a:off x="6205207" y="2120693"/>
                <a:ext cx="25074" cy="36437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52" extrusionOk="0">
                    <a:moveTo>
                      <a:pt x="219" y="0"/>
                    </a:moveTo>
                    <a:cubicBezTo>
                      <a:pt x="49" y="461"/>
                      <a:pt x="1" y="945"/>
                      <a:pt x="49" y="1406"/>
                    </a:cubicBezTo>
                    <a:cubicBezTo>
                      <a:pt x="267" y="1454"/>
                      <a:pt x="461" y="1503"/>
                      <a:pt x="655" y="1551"/>
                    </a:cubicBezTo>
                    <a:cubicBezTo>
                      <a:pt x="752" y="1091"/>
                      <a:pt x="873" y="630"/>
                      <a:pt x="1067" y="194"/>
                    </a:cubicBezTo>
                    <a:lnTo>
                      <a:pt x="21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23"/>
              <p:cNvSpPr/>
              <p:nvPr/>
            </p:nvSpPr>
            <p:spPr>
              <a:xfrm>
                <a:off x="6221148" y="2125247"/>
                <a:ext cx="142297" cy="61464"/>
              </a:xfrm>
              <a:custGeom>
                <a:avLst/>
                <a:gdLst/>
                <a:ahLst/>
                <a:cxnLst/>
                <a:rect l="l" t="t" r="r" b="b"/>
                <a:pathLst>
                  <a:path w="6061" h="2618" extrusionOk="0">
                    <a:moveTo>
                      <a:pt x="388" y="0"/>
                    </a:moveTo>
                    <a:cubicBezTo>
                      <a:pt x="194" y="436"/>
                      <a:pt x="73" y="897"/>
                      <a:pt x="1" y="1357"/>
                    </a:cubicBezTo>
                    <a:cubicBezTo>
                      <a:pt x="1891" y="1818"/>
                      <a:pt x="3806" y="2230"/>
                      <a:pt x="5745" y="2618"/>
                    </a:cubicBezTo>
                    <a:cubicBezTo>
                      <a:pt x="5842" y="2157"/>
                      <a:pt x="5939" y="1745"/>
                      <a:pt x="6060" y="1212"/>
                    </a:cubicBez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FDF9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23"/>
              <p:cNvSpPr/>
              <p:nvPr/>
            </p:nvSpPr>
            <p:spPr>
              <a:xfrm>
                <a:off x="6355460" y="2153678"/>
                <a:ext cx="34160" cy="38738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650" extrusionOk="0">
                    <a:moveTo>
                      <a:pt x="315" y="1"/>
                    </a:moveTo>
                    <a:cubicBezTo>
                      <a:pt x="194" y="534"/>
                      <a:pt x="121" y="946"/>
                      <a:pt x="0" y="1407"/>
                    </a:cubicBezTo>
                    <a:cubicBezTo>
                      <a:pt x="412" y="1480"/>
                      <a:pt x="824" y="1577"/>
                      <a:pt x="1212" y="1649"/>
                    </a:cubicBezTo>
                    <a:cubicBezTo>
                      <a:pt x="1309" y="1189"/>
                      <a:pt x="1382" y="728"/>
                      <a:pt x="1454" y="268"/>
                    </a:cubicBezTo>
                    <a:lnTo>
                      <a:pt x="31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23"/>
              <p:cNvSpPr/>
              <p:nvPr/>
            </p:nvSpPr>
            <p:spPr>
              <a:xfrm>
                <a:off x="6214316" y="2020492"/>
                <a:ext cx="208879" cy="48434"/>
              </a:xfrm>
              <a:custGeom>
                <a:avLst/>
                <a:gdLst/>
                <a:ahLst/>
                <a:cxnLst/>
                <a:rect l="l" t="t" r="r" b="b"/>
                <a:pathLst>
                  <a:path w="8897" h="2063" extrusionOk="0">
                    <a:moveTo>
                      <a:pt x="331" y="1"/>
                    </a:moveTo>
                    <a:cubicBezTo>
                      <a:pt x="237" y="1"/>
                      <a:pt x="143" y="28"/>
                      <a:pt x="49" y="75"/>
                    </a:cubicBezTo>
                    <a:cubicBezTo>
                      <a:pt x="1" y="75"/>
                      <a:pt x="1" y="147"/>
                      <a:pt x="25" y="172"/>
                    </a:cubicBezTo>
                    <a:cubicBezTo>
                      <a:pt x="122" y="293"/>
                      <a:pt x="267" y="366"/>
                      <a:pt x="413" y="390"/>
                    </a:cubicBezTo>
                    <a:cubicBezTo>
                      <a:pt x="607" y="438"/>
                      <a:pt x="801" y="487"/>
                      <a:pt x="994" y="511"/>
                    </a:cubicBezTo>
                    <a:lnTo>
                      <a:pt x="2085" y="753"/>
                    </a:lnTo>
                    <a:cubicBezTo>
                      <a:pt x="2812" y="899"/>
                      <a:pt x="3564" y="1044"/>
                      <a:pt x="4315" y="1214"/>
                    </a:cubicBezTo>
                    <a:cubicBezTo>
                      <a:pt x="5794" y="1529"/>
                      <a:pt x="7297" y="1893"/>
                      <a:pt x="8800" y="2062"/>
                    </a:cubicBezTo>
                    <a:cubicBezTo>
                      <a:pt x="8872" y="2062"/>
                      <a:pt x="8897" y="1965"/>
                      <a:pt x="8824" y="1941"/>
                    </a:cubicBezTo>
                    <a:cubicBezTo>
                      <a:pt x="7369" y="1505"/>
                      <a:pt x="5867" y="1214"/>
                      <a:pt x="4388" y="875"/>
                    </a:cubicBezTo>
                    <a:lnTo>
                      <a:pt x="2206" y="390"/>
                    </a:lnTo>
                    <a:lnTo>
                      <a:pt x="1067" y="147"/>
                    </a:lnTo>
                    <a:cubicBezTo>
                      <a:pt x="873" y="99"/>
                      <a:pt x="679" y="50"/>
                      <a:pt x="485" y="26"/>
                    </a:cubicBezTo>
                    <a:cubicBezTo>
                      <a:pt x="434" y="9"/>
                      <a:pt x="382" y="1"/>
                      <a:pt x="3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23"/>
              <p:cNvSpPr/>
              <p:nvPr/>
            </p:nvSpPr>
            <p:spPr>
              <a:xfrm>
                <a:off x="6104490" y="2122078"/>
                <a:ext cx="109288" cy="134503"/>
              </a:xfrm>
              <a:custGeom>
                <a:avLst/>
                <a:gdLst/>
                <a:ahLst/>
                <a:cxnLst/>
                <a:rect l="l" t="t" r="r" b="b"/>
                <a:pathLst>
                  <a:path w="4655" h="5729" extrusionOk="0">
                    <a:moveTo>
                      <a:pt x="4461" y="1"/>
                    </a:moveTo>
                    <a:cubicBezTo>
                      <a:pt x="4417" y="1"/>
                      <a:pt x="4371" y="20"/>
                      <a:pt x="4339" y="62"/>
                    </a:cubicBezTo>
                    <a:cubicBezTo>
                      <a:pt x="4170" y="693"/>
                      <a:pt x="4145" y="1395"/>
                      <a:pt x="3564" y="1832"/>
                    </a:cubicBezTo>
                    <a:cubicBezTo>
                      <a:pt x="3273" y="2001"/>
                      <a:pt x="2982" y="2147"/>
                      <a:pt x="2667" y="2268"/>
                    </a:cubicBezTo>
                    <a:cubicBezTo>
                      <a:pt x="2376" y="2365"/>
                      <a:pt x="2109" y="2510"/>
                      <a:pt x="1867" y="2680"/>
                    </a:cubicBezTo>
                    <a:cubicBezTo>
                      <a:pt x="873" y="3310"/>
                      <a:pt x="194" y="4353"/>
                      <a:pt x="0" y="5516"/>
                    </a:cubicBezTo>
                    <a:cubicBezTo>
                      <a:pt x="0" y="5589"/>
                      <a:pt x="25" y="5662"/>
                      <a:pt x="97" y="5710"/>
                    </a:cubicBezTo>
                    <a:cubicBezTo>
                      <a:pt x="110" y="5722"/>
                      <a:pt x="134" y="5728"/>
                      <a:pt x="158" y="5728"/>
                    </a:cubicBezTo>
                    <a:cubicBezTo>
                      <a:pt x="182" y="5728"/>
                      <a:pt x="207" y="5722"/>
                      <a:pt x="219" y="5710"/>
                    </a:cubicBezTo>
                    <a:cubicBezTo>
                      <a:pt x="291" y="5686"/>
                      <a:pt x="316" y="5637"/>
                      <a:pt x="340" y="5589"/>
                    </a:cubicBezTo>
                    <a:cubicBezTo>
                      <a:pt x="558" y="4328"/>
                      <a:pt x="1334" y="3262"/>
                      <a:pt x="2473" y="2704"/>
                    </a:cubicBezTo>
                    <a:cubicBezTo>
                      <a:pt x="3006" y="2438"/>
                      <a:pt x="3685" y="2317"/>
                      <a:pt x="4121" y="1832"/>
                    </a:cubicBezTo>
                    <a:cubicBezTo>
                      <a:pt x="4485" y="1323"/>
                      <a:pt x="4654" y="717"/>
                      <a:pt x="4582" y="87"/>
                    </a:cubicBezTo>
                    <a:cubicBezTo>
                      <a:pt x="4568" y="32"/>
                      <a:pt x="4516" y="1"/>
                      <a:pt x="44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23"/>
              <p:cNvSpPr/>
              <p:nvPr/>
            </p:nvSpPr>
            <p:spPr>
              <a:xfrm>
                <a:off x="6009455" y="2245475"/>
                <a:ext cx="102784" cy="455792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19414" extrusionOk="0">
                    <a:moveTo>
                      <a:pt x="4251" y="1"/>
                    </a:moveTo>
                    <a:cubicBezTo>
                      <a:pt x="4203" y="1"/>
                      <a:pt x="4156" y="27"/>
                      <a:pt x="4145" y="90"/>
                    </a:cubicBezTo>
                    <a:cubicBezTo>
                      <a:pt x="3952" y="696"/>
                      <a:pt x="3782" y="1327"/>
                      <a:pt x="3661" y="1981"/>
                    </a:cubicBezTo>
                    <a:lnTo>
                      <a:pt x="3249" y="3823"/>
                    </a:lnTo>
                    <a:cubicBezTo>
                      <a:pt x="2982" y="5084"/>
                      <a:pt x="2691" y="6344"/>
                      <a:pt x="2424" y="7605"/>
                    </a:cubicBezTo>
                    <a:cubicBezTo>
                      <a:pt x="1891" y="10101"/>
                      <a:pt x="1358" y="12598"/>
                      <a:pt x="825" y="15095"/>
                    </a:cubicBezTo>
                    <a:cubicBezTo>
                      <a:pt x="655" y="15798"/>
                      <a:pt x="510" y="16501"/>
                      <a:pt x="364" y="17204"/>
                    </a:cubicBezTo>
                    <a:cubicBezTo>
                      <a:pt x="170" y="17882"/>
                      <a:pt x="49" y="18585"/>
                      <a:pt x="1" y="19312"/>
                    </a:cubicBezTo>
                    <a:cubicBezTo>
                      <a:pt x="15" y="19372"/>
                      <a:pt x="77" y="19414"/>
                      <a:pt x="133" y="19414"/>
                    </a:cubicBezTo>
                    <a:cubicBezTo>
                      <a:pt x="167" y="19414"/>
                      <a:pt x="200" y="19398"/>
                      <a:pt x="219" y="19361"/>
                    </a:cubicBezTo>
                    <a:cubicBezTo>
                      <a:pt x="437" y="18755"/>
                      <a:pt x="607" y="18149"/>
                      <a:pt x="703" y="17543"/>
                    </a:cubicBezTo>
                    <a:cubicBezTo>
                      <a:pt x="849" y="16913"/>
                      <a:pt x="970" y="16282"/>
                      <a:pt x="1116" y="15676"/>
                    </a:cubicBezTo>
                    <a:cubicBezTo>
                      <a:pt x="1382" y="14416"/>
                      <a:pt x="1649" y="13156"/>
                      <a:pt x="1915" y="11895"/>
                    </a:cubicBezTo>
                    <a:cubicBezTo>
                      <a:pt x="2473" y="9398"/>
                      <a:pt x="3030" y="6902"/>
                      <a:pt x="3539" y="4405"/>
                    </a:cubicBezTo>
                    <a:lnTo>
                      <a:pt x="3976" y="2272"/>
                    </a:lnTo>
                    <a:cubicBezTo>
                      <a:pt x="4145" y="1569"/>
                      <a:pt x="4267" y="842"/>
                      <a:pt x="4364" y="115"/>
                    </a:cubicBezTo>
                    <a:cubicBezTo>
                      <a:pt x="4377" y="46"/>
                      <a:pt x="4313" y="1"/>
                      <a:pt x="4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23"/>
              <p:cNvSpPr/>
              <p:nvPr/>
            </p:nvSpPr>
            <p:spPr>
              <a:xfrm>
                <a:off x="6006051" y="2679289"/>
                <a:ext cx="165047" cy="99850"/>
              </a:xfrm>
              <a:custGeom>
                <a:avLst/>
                <a:gdLst/>
                <a:ahLst/>
                <a:cxnLst/>
                <a:rect l="l" t="t" r="r" b="b"/>
                <a:pathLst>
                  <a:path w="7030" h="4253" extrusionOk="0">
                    <a:moveTo>
                      <a:pt x="443" y="1"/>
                    </a:moveTo>
                    <a:cubicBezTo>
                      <a:pt x="417" y="1"/>
                      <a:pt x="385" y="13"/>
                      <a:pt x="364" y="34"/>
                    </a:cubicBezTo>
                    <a:cubicBezTo>
                      <a:pt x="0" y="713"/>
                      <a:pt x="0" y="1513"/>
                      <a:pt x="364" y="2192"/>
                    </a:cubicBezTo>
                    <a:cubicBezTo>
                      <a:pt x="776" y="2822"/>
                      <a:pt x="1551" y="3113"/>
                      <a:pt x="2279" y="3258"/>
                    </a:cubicBezTo>
                    <a:cubicBezTo>
                      <a:pt x="3321" y="3476"/>
                      <a:pt x="4387" y="3719"/>
                      <a:pt x="5430" y="3961"/>
                    </a:cubicBezTo>
                    <a:lnTo>
                      <a:pt x="6278" y="4179"/>
                    </a:lnTo>
                    <a:cubicBezTo>
                      <a:pt x="6472" y="4228"/>
                      <a:pt x="6690" y="4252"/>
                      <a:pt x="6884" y="4252"/>
                    </a:cubicBezTo>
                    <a:cubicBezTo>
                      <a:pt x="7005" y="4204"/>
                      <a:pt x="7029" y="4082"/>
                      <a:pt x="6957" y="4010"/>
                    </a:cubicBezTo>
                    <a:cubicBezTo>
                      <a:pt x="6811" y="3913"/>
                      <a:pt x="6666" y="3864"/>
                      <a:pt x="6520" y="3840"/>
                    </a:cubicBezTo>
                    <a:lnTo>
                      <a:pt x="5842" y="3695"/>
                    </a:lnTo>
                    <a:lnTo>
                      <a:pt x="4145" y="3307"/>
                    </a:lnTo>
                    <a:cubicBezTo>
                      <a:pt x="3660" y="3186"/>
                      <a:pt x="3175" y="3064"/>
                      <a:pt x="2691" y="2967"/>
                    </a:cubicBezTo>
                    <a:cubicBezTo>
                      <a:pt x="2109" y="2895"/>
                      <a:pt x="1551" y="2701"/>
                      <a:pt x="1067" y="2410"/>
                    </a:cubicBezTo>
                    <a:cubicBezTo>
                      <a:pt x="679" y="2168"/>
                      <a:pt x="436" y="1755"/>
                      <a:pt x="388" y="1319"/>
                    </a:cubicBezTo>
                    <a:cubicBezTo>
                      <a:pt x="388" y="883"/>
                      <a:pt x="412" y="471"/>
                      <a:pt x="485" y="59"/>
                    </a:cubicBezTo>
                    <a:cubicBezTo>
                      <a:pt x="498" y="19"/>
                      <a:pt x="475" y="1"/>
                      <a:pt x="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23"/>
              <p:cNvSpPr/>
              <p:nvPr/>
            </p:nvSpPr>
            <p:spPr>
              <a:xfrm>
                <a:off x="6376496" y="2159571"/>
                <a:ext cx="63201" cy="165681"/>
              </a:xfrm>
              <a:custGeom>
                <a:avLst/>
                <a:gdLst/>
                <a:ahLst/>
                <a:cxnLst/>
                <a:rect l="l" t="t" r="r" b="b"/>
                <a:pathLst>
                  <a:path w="2692" h="7057" extrusionOk="0">
                    <a:moveTo>
                      <a:pt x="551" y="1"/>
                    </a:moveTo>
                    <a:cubicBezTo>
                      <a:pt x="502" y="1"/>
                      <a:pt x="455" y="27"/>
                      <a:pt x="437" y="89"/>
                    </a:cubicBezTo>
                    <a:cubicBezTo>
                      <a:pt x="98" y="623"/>
                      <a:pt x="1" y="1253"/>
                      <a:pt x="146" y="1883"/>
                    </a:cubicBezTo>
                    <a:cubicBezTo>
                      <a:pt x="340" y="2489"/>
                      <a:pt x="898" y="2877"/>
                      <a:pt x="1286" y="3362"/>
                    </a:cubicBezTo>
                    <a:cubicBezTo>
                      <a:pt x="2085" y="4331"/>
                      <a:pt x="2352" y="5616"/>
                      <a:pt x="2037" y="6852"/>
                    </a:cubicBezTo>
                    <a:cubicBezTo>
                      <a:pt x="2037" y="6901"/>
                      <a:pt x="2037" y="6973"/>
                      <a:pt x="2085" y="7022"/>
                    </a:cubicBezTo>
                    <a:cubicBezTo>
                      <a:pt x="2120" y="7039"/>
                      <a:pt x="2154" y="7056"/>
                      <a:pt x="2188" y="7056"/>
                    </a:cubicBezTo>
                    <a:cubicBezTo>
                      <a:pt x="2203" y="7056"/>
                      <a:pt x="2217" y="7053"/>
                      <a:pt x="2231" y="7046"/>
                    </a:cubicBezTo>
                    <a:cubicBezTo>
                      <a:pt x="2304" y="7046"/>
                      <a:pt x="2376" y="6998"/>
                      <a:pt x="2376" y="6925"/>
                    </a:cubicBezTo>
                    <a:cubicBezTo>
                      <a:pt x="2691" y="5786"/>
                      <a:pt x="2498" y="4574"/>
                      <a:pt x="1867" y="3580"/>
                    </a:cubicBezTo>
                    <a:cubicBezTo>
                      <a:pt x="1698" y="3337"/>
                      <a:pt x="1528" y="3095"/>
                      <a:pt x="1310" y="2877"/>
                    </a:cubicBezTo>
                    <a:cubicBezTo>
                      <a:pt x="1067" y="2659"/>
                      <a:pt x="874" y="2416"/>
                      <a:pt x="680" y="2150"/>
                    </a:cubicBezTo>
                    <a:cubicBezTo>
                      <a:pt x="316" y="1519"/>
                      <a:pt x="558" y="841"/>
                      <a:pt x="680" y="186"/>
                    </a:cubicBezTo>
                    <a:cubicBezTo>
                      <a:pt x="726" y="79"/>
                      <a:pt x="636" y="1"/>
                      <a:pt x="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23"/>
              <p:cNvSpPr/>
              <p:nvPr/>
            </p:nvSpPr>
            <p:spPr>
              <a:xfrm>
                <a:off x="6329847" y="2314803"/>
                <a:ext cx="102784" cy="455487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19401" extrusionOk="0">
                    <a:moveTo>
                      <a:pt x="4251" y="0"/>
                    </a:moveTo>
                    <a:cubicBezTo>
                      <a:pt x="4208" y="0"/>
                      <a:pt x="4165" y="22"/>
                      <a:pt x="4145" y="70"/>
                    </a:cubicBezTo>
                    <a:cubicBezTo>
                      <a:pt x="3951" y="701"/>
                      <a:pt x="3782" y="1331"/>
                      <a:pt x="3660" y="1961"/>
                    </a:cubicBezTo>
                    <a:lnTo>
                      <a:pt x="3248" y="3828"/>
                    </a:lnTo>
                    <a:cubicBezTo>
                      <a:pt x="2957" y="5088"/>
                      <a:pt x="2691" y="6348"/>
                      <a:pt x="2424" y="7585"/>
                    </a:cubicBezTo>
                    <a:cubicBezTo>
                      <a:pt x="1891" y="10081"/>
                      <a:pt x="1358" y="12578"/>
                      <a:pt x="824" y="15075"/>
                    </a:cubicBezTo>
                    <a:lnTo>
                      <a:pt x="364" y="17184"/>
                    </a:lnTo>
                    <a:cubicBezTo>
                      <a:pt x="170" y="17886"/>
                      <a:pt x="49" y="18589"/>
                      <a:pt x="0" y="19292"/>
                    </a:cubicBezTo>
                    <a:cubicBezTo>
                      <a:pt x="0" y="19363"/>
                      <a:pt x="58" y="19401"/>
                      <a:pt x="116" y="19401"/>
                    </a:cubicBezTo>
                    <a:cubicBezTo>
                      <a:pt x="157" y="19401"/>
                      <a:pt x="198" y="19381"/>
                      <a:pt x="218" y="19341"/>
                    </a:cubicBezTo>
                    <a:cubicBezTo>
                      <a:pt x="437" y="18759"/>
                      <a:pt x="606" y="18129"/>
                      <a:pt x="703" y="17523"/>
                    </a:cubicBezTo>
                    <a:lnTo>
                      <a:pt x="1115" y="15656"/>
                    </a:lnTo>
                    <a:cubicBezTo>
                      <a:pt x="1382" y="14396"/>
                      <a:pt x="1649" y="13136"/>
                      <a:pt x="1915" y="11899"/>
                    </a:cubicBezTo>
                    <a:cubicBezTo>
                      <a:pt x="2448" y="9403"/>
                      <a:pt x="3006" y="6906"/>
                      <a:pt x="3539" y="4385"/>
                    </a:cubicBezTo>
                    <a:lnTo>
                      <a:pt x="3976" y="2300"/>
                    </a:lnTo>
                    <a:cubicBezTo>
                      <a:pt x="4145" y="1573"/>
                      <a:pt x="4266" y="846"/>
                      <a:pt x="4363" y="119"/>
                    </a:cubicBezTo>
                    <a:cubicBezTo>
                      <a:pt x="4378" y="47"/>
                      <a:pt x="4315" y="0"/>
                      <a:pt x="42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9" name="Google Shape;2319;p23"/>
              <p:cNvSpPr/>
              <p:nvPr/>
            </p:nvSpPr>
            <p:spPr>
              <a:xfrm>
                <a:off x="6155131" y="2748359"/>
                <a:ext cx="184416" cy="55102"/>
              </a:xfrm>
              <a:custGeom>
                <a:avLst/>
                <a:gdLst/>
                <a:ahLst/>
                <a:cxnLst/>
                <a:rect l="l" t="t" r="r" b="b"/>
                <a:pathLst>
                  <a:path w="7855" h="2347" extrusionOk="0">
                    <a:moveTo>
                      <a:pt x="7706" y="0"/>
                    </a:moveTo>
                    <a:cubicBezTo>
                      <a:pt x="7687" y="0"/>
                      <a:pt x="7669" y="8"/>
                      <a:pt x="7660" y="25"/>
                    </a:cubicBezTo>
                    <a:cubicBezTo>
                      <a:pt x="7515" y="365"/>
                      <a:pt x="7467" y="728"/>
                      <a:pt x="7297" y="1043"/>
                    </a:cubicBezTo>
                    <a:cubicBezTo>
                      <a:pt x="7127" y="1431"/>
                      <a:pt x="6836" y="1722"/>
                      <a:pt x="6448" y="1868"/>
                    </a:cubicBezTo>
                    <a:cubicBezTo>
                      <a:pt x="6210" y="1953"/>
                      <a:pt x="5968" y="1987"/>
                      <a:pt x="5724" y="1987"/>
                    </a:cubicBezTo>
                    <a:cubicBezTo>
                      <a:pt x="5347" y="1987"/>
                      <a:pt x="4964" y="1907"/>
                      <a:pt x="4582" y="1819"/>
                    </a:cubicBezTo>
                    <a:cubicBezTo>
                      <a:pt x="3564" y="1577"/>
                      <a:pt x="2522" y="1383"/>
                      <a:pt x="1479" y="1189"/>
                    </a:cubicBezTo>
                    <a:lnTo>
                      <a:pt x="704" y="1019"/>
                    </a:lnTo>
                    <a:cubicBezTo>
                      <a:pt x="562" y="984"/>
                      <a:pt x="420" y="961"/>
                      <a:pt x="287" y="961"/>
                    </a:cubicBezTo>
                    <a:cubicBezTo>
                      <a:pt x="239" y="961"/>
                      <a:pt x="192" y="964"/>
                      <a:pt x="146" y="971"/>
                    </a:cubicBezTo>
                    <a:cubicBezTo>
                      <a:pt x="49" y="995"/>
                      <a:pt x="1" y="1140"/>
                      <a:pt x="98" y="1213"/>
                    </a:cubicBezTo>
                    <a:cubicBezTo>
                      <a:pt x="243" y="1310"/>
                      <a:pt x="413" y="1359"/>
                      <a:pt x="583" y="1383"/>
                    </a:cubicBezTo>
                    <a:lnTo>
                      <a:pt x="1334" y="1528"/>
                    </a:lnTo>
                    <a:lnTo>
                      <a:pt x="3152" y="1892"/>
                    </a:lnTo>
                    <a:cubicBezTo>
                      <a:pt x="3637" y="1989"/>
                      <a:pt x="4121" y="2086"/>
                      <a:pt x="4606" y="2207"/>
                    </a:cubicBezTo>
                    <a:cubicBezTo>
                      <a:pt x="4951" y="2284"/>
                      <a:pt x="5317" y="2347"/>
                      <a:pt x="5681" y="2347"/>
                    </a:cubicBezTo>
                    <a:cubicBezTo>
                      <a:pt x="6007" y="2347"/>
                      <a:pt x="6333" y="2296"/>
                      <a:pt x="6642" y="2159"/>
                    </a:cubicBezTo>
                    <a:cubicBezTo>
                      <a:pt x="7418" y="1819"/>
                      <a:pt x="7854" y="898"/>
                      <a:pt x="7782" y="74"/>
                    </a:cubicBezTo>
                    <a:cubicBezTo>
                      <a:pt x="7782" y="27"/>
                      <a:pt x="7741" y="0"/>
                      <a:pt x="7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0" name="Google Shape;2320;p23"/>
              <p:cNvSpPr/>
              <p:nvPr/>
            </p:nvSpPr>
            <p:spPr>
              <a:xfrm>
                <a:off x="6181894" y="2018825"/>
                <a:ext cx="42119" cy="10710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4562" extrusionOk="0">
                    <a:moveTo>
                      <a:pt x="1436" y="0"/>
                    </a:moveTo>
                    <a:cubicBezTo>
                      <a:pt x="1376" y="0"/>
                      <a:pt x="1317" y="8"/>
                      <a:pt x="1260" y="24"/>
                    </a:cubicBezTo>
                    <a:cubicBezTo>
                      <a:pt x="1067" y="97"/>
                      <a:pt x="921" y="218"/>
                      <a:pt x="800" y="388"/>
                    </a:cubicBezTo>
                    <a:cubicBezTo>
                      <a:pt x="703" y="630"/>
                      <a:pt x="606" y="873"/>
                      <a:pt x="582" y="1115"/>
                    </a:cubicBezTo>
                    <a:cubicBezTo>
                      <a:pt x="509" y="1406"/>
                      <a:pt x="436" y="1673"/>
                      <a:pt x="388" y="1964"/>
                    </a:cubicBezTo>
                    <a:cubicBezTo>
                      <a:pt x="242" y="2473"/>
                      <a:pt x="145" y="3006"/>
                      <a:pt x="73" y="3515"/>
                    </a:cubicBezTo>
                    <a:cubicBezTo>
                      <a:pt x="0" y="3975"/>
                      <a:pt x="267" y="4412"/>
                      <a:pt x="679" y="4557"/>
                    </a:cubicBezTo>
                    <a:cubicBezTo>
                      <a:pt x="695" y="4560"/>
                      <a:pt x="710" y="4562"/>
                      <a:pt x="725" y="4562"/>
                    </a:cubicBezTo>
                    <a:cubicBezTo>
                      <a:pt x="939" y="4562"/>
                      <a:pt x="1051" y="4258"/>
                      <a:pt x="824" y="4145"/>
                    </a:cubicBezTo>
                    <a:cubicBezTo>
                      <a:pt x="436" y="4000"/>
                      <a:pt x="461" y="3612"/>
                      <a:pt x="533" y="3248"/>
                    </a:cubicBezTo>
                    <a:cubicBezTo>
                      <a:pt x="606" y="2885"/>
                      <a:pt x="703" y="2473"/>
                      <a:pt x="776" y="2085"/>
                    </a:cubicBezTo>
                    <a:cubicBezTo>
                      <a:pt x="848" y="1697"/>
                      <a:pt x="921" y="1285"/>
                      <a:pt x="1018" y="897"/>
                    </a:cubicBezTo>
                    <a:cubicBezTo>
                      <a:pt x="1042" y="727"/>
                      <a:pt x="1115" y="558"/>
                      <a:pt x="1236" y="412"/>
                    </a:cubicBezTo>
                    <a:cubicBezTo>
                      <a:pt x="1382" y="315"/>
                      <a:pt x="1551" y="218"/>
                      <a:pt x="1745" y="194"/>
                    </a:cubicBezTo>
                    <a:cubicBezTo>
                      <a:pt x="1770" y="170"/>
                      <a:pt x="1794" y="121"/>
                      <a:pt x="1770" y="97"/>
                    </a:cubicBezTo>
                    <a:cubicBezTo>
                      <a:pt x="1673" y="33"/>
                      <a:pt x="1554" y="0"/>
                      <a:pt x="1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23"/>
              <p:cNvSpPr/>
              <p:nvPr/>
            </p:nvSpPr>
            <p:spPr>
              <a:xfrm>
                <a:off x="6194971" y="2116936"/>
                <a:ext cx="215148" cy="50993"/>
              </a:xfrm>
              <a:custGeom>
                <a:avLst/>
                <a:gdLst/>
                <a:ahLst/>
                <a:cxnLst/>
                <a:rect l="l" t="t" r="r" b="b"/>
                <a:pathLst>
                  <a:path w="9164" h="2172" extrusionOk="0">
                    <a:moveTo>
                      <a:pt x="318" y="1"/>
                    </a:moveTo>
                    <a:cubicBezTo>
                      <a:pt x="215" y="1"/>
                      <a:pt x="115" y="18"/>
                      <a:pt x="25" y="63"/>
                    </a:cubicBezTo>
                    <a:cubicBezTo>
                      <a:pt x="1" y="63"/>
                      <a:pt x="1" y="112"/>
                      <a:pt x="25" y="136"/>
                    </a:cubicBezTo>
                    <a:cubicBezTo>
                      <a:pt x="194" y="354"/>
                      <a:pt x="607" y="402"/>
                      <a:pt x="873" y="451"/>
                    </a:cubicBezTo>
                    <a:lnTo>
                      <a:pt x="2012" y="693"/>
                    </a:lnTo>
                    <a:lnTo>
                      <a:pt x="4339" y="1202"/>
                    </a:lnTo>
                    <a:lnTo>
                      <a:pt x="8945" y="2172"/>
                    </a:lnTo>
                    <a:cubicBezTo>
                      <a:pt x="9115" y="2172"/>
                      <a:pt x="9163" y="1930"/>
                      <a:pt x="8993" y="1857"/>
                    </a:cubicBezTo>
                    <a:lnTo>
                      <a:pt x="4412" y="863"/>
                    </a:lnTo>
                    <a:lnTo>
                      <a:pt x="2134" y="378"/>
                    </a:lnTo>
                    <a:lnTo>
                      <a:pt x="994" y="136"/>
                    </a:lnTo>
                    <a:cubicBezTo>
                      <a:pt x="794" y="86"/>
                      <a:pt x="547" y="1"/>
                      <a:pt x="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23"/>
              <p:cNvSpPr/>
              <p:nvPr/>
            </p:nvSpPr>
            <p:spPr>
              <a:xfrm>
                <a:off x="6201803" y="2153678"/>
                <a:ext cx="181552" cy="41015"/>
              </a:xfrm>
              <a:custGeom>
                <a:avLst/>
                <a:gdLst/>
                <a:ahLst/>
                <a:cxnLst/>
                <a:rect l="l" t="t" r="r" b="b"/>
                <a:pathLst>
                  <a:path w="7733" h="1747" extrusionOk="0">
                    <a:moveTo>
                      <a:pt x="49" y="1"/>
                    </a:moveTo>
                    <a:cubicBezTo>
                      <a:pt x="0" y="1"/>
                      <a:pt x="0" y="49"/>
                      <a:pt x="25" y="74"/>
                    </a:cubicBezTo>
                    <a:cubicBezTo>
                      <a:pt x="316" y="195"/>
                      <a:pt x="582" y="268"/>
                      <a:pt x="897" y="316"/>
                    </a:cubicBezTo>
                    <a:cubicBezTo>
                      <a:pt x="1212" y="413"/>
                      <a:pt x="1552" y="462"/>
                      <a:pt x="1891" y="534"/>
                    </a:cubicBezTo>
                    <a:lnTo>
                      <a:pt x="3830" y="971"/>
                    </a:lnTo>
                    <a:cubicBezTo>
                      <a:pt x="4460" y="1116"/>
                      <a:pt x="5091" y="1237"/>
                      <a:pt x="5721" y="1383"/>
                    </a:cubicBezTo>
                    <a:cubicBezTo>
                      <a:pt x="6351" y="1552"/>
                      <a:pt x="6981" y="1673"/>
                      <a:pt x="7636" y="1746"/>
                    </a:cubicBezTo>
                    <a:cubicBezTo>
                      <a:pt x="7709" y="1746"/>
                      <a:pt x="7733" y="1649"/>
                      <a:pt x="7660" y="1601"/>
                    </a:cubicBezTo>
                    <a:cubicBezTo>
                      <a:pt x="7054" y="1407"/>
                      <a:pt x="6448" y="1261"/>
                      <a:pt x="5818" y="1164"/>
                    </a:cubicBezTo>
                    <a:lnTo>
                      <a:pt x="3879" y="752"/>
                    </a:lnTo>
                    <a:lnTo>
                      <a:pt x="1964" y="340"/>
                    </a:lnTo>
                    <a:cubicBezTo>
                      <a:pt x="1624" y="268"/>
                      <a:pt x="1309" y="195"/>
                      <a:pt x="970" y="146"/>
                    </a:cubicBezTo>
                    <a:cubicBezTo>
                      <a:pt x="655" y="49"/>
                      <a:pt x="364" y="1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23"/>
              <p:cNvSpPr/>
              <p:nvPr/>
            </p:nvSpPr>
            <p:spPr>
              <a:xfrm>
                <a:off x="6094818" y="2309615"/>
                <a:ext cx="323050" cy="71794"/>
              </a:xfrm>
              <a:custGeom>
                <a:avLst/>
                <a:gdLst/>
                <a:ahLst/>
                <a:cxnLst/>
                <a:rect l="l" t="t" r="r" b="b"/>
                <a:pathLst>
                  <a:path w="13760" h="3058" extrusionOk="0">
                    <a:moveTo>
                      <a:pt x="25" y="1"/>
                    </a:moveTo>
                    <a:cubicBezTo>
                      <a:pt x="0" y="25"/>
                      <a:pt x="0" y="73"/>
                      <a:pt x="25" y="98"/>
                    </a:cubicBezTo>
                    <a:cubicBezTo>
                      <a:pt x="412" y="243"/>
                      <a:pt x="825" y="340"/>
                      <a:pt x="1261" y="413"/>
                    </a:cubicBezTo>
                    <a:lnTo>
                      <a:pt x="2594" y="728"/>
                    </a:lnTo>
                    <a:lnTo>
                      <a:pt x="5260" y="1310"/>
                    </a:lnTo>
                    <a:cubicBezTo>
                      <a:pt x="7030" y="1697"/>
                      <a:pt x="8799" y="2061"/>
                      <a:pt x="10593" y="2449"/>
                    </a:cubicBezTo>
                    <a:lnTo>
                      <a:pt x="12096" y="2788"/>
                    </a:lnTo>
                    <a:cubicBezTo>
                      <a:pt x="12605" y="2909"/>
                      <a:pt x="13114" y="3006"/>
                      <a:pt x="13623" y="3055"/>
                    </a:cubicBezTo>
                    <a:cubicBezTo>
                      <a:pt x="13630" y="3057"/>
                      <a:pt x="13637" y="3057"/>
                      <a:pt x="13644" y="3057"/>
                    </a:cubicBezTo>
                    <a:cubicBezTo>
                      <a:pt x="13726" y="3057"/>
                      <a:pt x="13759" y="2932"/>
                      <a:pt x="13647" y="2909"/>
                    </a:cubicBezTo>
                    <a:cubicBezTo>
                      <a:pt x="12775" y="2643"/>
                      <a:pt x="11902" y="2449"/>
                      <a:pt x="11005" y="2303"/>
                    </a:cubicBezTo>
                    <a:lnTo>
                      <a:pt x="8339" y="1722"/>
                    </a:lnTo>
                    <a:lnTo>
                      <a:pt x="3006" y="582"/>
                    </a:lnTo>
                    <a:lnTo>
                      <a:pt x="1479" y="243"/>
                    </a:lnTo>
                    <a:cubicBezTo>
                      <a:pt x="994" y="122"/>
                      <a:pt x="509" y="49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23"/>
              <p:cNvSpPr/>
              <p:nvPr/>
            </p:nvSpPr>
            <p:spPr>
              <a:xfrm>
                <a:off x="6021405" y="2649355"/>
                <a:ext cx="323262" cy="72287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3079" extrusionOk="0">
                    <a:moveTo>
                      <a:pt x="49" y="1"/>
                    </a:moveTo>
                    <a:cubicBezTo>
                      <a:pt x="25" y="25"/>
                      <a:pt x="1" y="73"/>
                      <a:pt x="25" y="97"/>
                    </a:cubicBezTo>
                    <a:cubicBezTo>
                      <a:pt x="413" y="243"/>
                      <a:pt x="849" y="340"/>
                      <a:pt x="1261" y="413"/>
                    </a:cubicBezTo>
                    <a:lnTo>
                      <a:pt x="2594" y="728"/>
                    </a:lnTo>
                    <a:lnTo>
                      <a:pt x="5260" y="1309"/>
                    </a:lnTo>
                    <a:cubicBezTo>
                      <a:pt x="7030" y="1697"/>
                      <a:pt x="8824" y="2061"/>
                      <a:pt x="10593" y="2449"/>
                    </a:cubicBezTo>
                    <a:lnTo>
                      <a:pt x="12096" y="2788"/>
                    </a:lnTo>
                    <a:cubicBezTo>
                      <a:pt x="12605" y="2909"/>
                      <a:pt x="13114" y="3006"/>
                      <a:pt x="13647" y="3079"/>
                    </a:cubicBezTo>
                    <a:cubicBezTo>
                      <a:pt x="13744" y="3079"/>
                      <a:pt x="13768" y="2934"/>
                      <a:pt x="13672" y="2909"/>
                    </a:cubicBezTo>
                    <a:cubicBezTo>
                      <a:pt x="12799" y="2643"/>
                      <a:pt x="11902" y="2449"/>
                      <a:pt x="11005" y="2303"/>
                    </a:cubicBezTo>
                    <a:lnTo>
                      <a:pt x="8339" y="1722"/>
                    </a:lnTo>
                    <a:cubicBezTo>
                      <a:pt x="6569" y="1334"/>
                      <a:pt x="4800" y="970"/>
                      <a:pt x="3006" y="582"/>
                    </a:cubicBezTo>
                    <a:lnTo>
                      <a:pt x="1503" y="267"/>
                    </a:lnTo>
                    <a:cubicBezTo>
                      <a:pt x="1019" y="122"/>
                      <a:pt x="534" y="49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23"/>
              <p:cNvSpPr/>
              <p:nvPr/>
            </p:nvSpPr>
            <p:spPr>
              <a:xfrm>
                <a:off x="6150576" y="2186429"/>
                <a:ext cx="266047" cy="63154"/>
              </a:xfrm>
              <a:custGeom>
                <a:avLst/>
                <a:gdLst/>
                <a:ahLst/>
                <a:cxnLst/>
                <a:rect l="l" t="t" r="r" b="b"/>
                <a:pathLst>
                  <a:path w="11332" h="2690" extrusionOk="0">
                    <a:moveTo>
                      <a:pt x="102" y="0"/>
                    </a:moveTo>
                    <a:cubicBezTo>
                      <a:pt x="52" y="0"/>
                      <a:pt x="1" y="37"/>
                      <a:pt x="1" y="85"/>
                    </a:cubicBezTo>
                    <a:cubicBezTo>
                      <a:pt x="171" y="691"/>
                      <a:pt x="970" y="836"/>
                      <a:pt x="1504" y="957"/>
                    </a:cubicBezTo>
                    <a:cubicBezTo>
                      <a:pt x="2328" y="1127"/>
                      <a:pt x="3200" y="1321"/>
                      <a:pt x="4049" y="1490"/>
                    </a:cubicBezTo>
                    <a:cubicBezTo>
                      <a:pt x="5770" y="1854"/>
                      <a:pt x="7491" y="2193"/>
                      <a:pt x="9212" y="2509"/>
                    </a:cubicBezTo>
                    <a:cubicBezTo>
                      <a:pt x="9557" y="2564"/>
                      <a:pt x="10011" y="2689"/>
                      <a:pt x="10433" y="2689"/>
                    </a:cubicBezTo>
                    <a:cubicBezTo>
                      <a:pt x="10752" y="2689"/>
                      <a:pt x="11053" y="2617"/>
                      <a:pt x="11272" y="2387"/>
                    </a:cubicBezTo>
                    <a:cubicBezTo>
                      <a:pt x="11331" y="2309"/>
                      <a:pt x="11262" y="2198"/>
                      <a:pt x="11183" y="2198"/>
                    </a:cubicBezTo>
                    <a:cubicBezTo>
                      <a:pt x="11164" y="2198"/>
                      <a:pt x="11145" y="2204"/>
                      <a:pt x="11127" y="2218"/>
                    </a:cubicBezTo>
                    <a:cubicBezTo>
                      <a:pt x="10901" y="2347"/>
                      <a:pt x="10653" y="2412"/>
                      <a:pt x="10398" y="2412"/>
                    </a:cubicBezTo>
                    <a:cubicBezTo>
                      <a:pt x="10270" y="2412"/>
                      <a:pt x="10141" y="2395"/>
                      <a:pt x="10012" y="2363"/>
                    </a:cubicBezTo>
                    <a:cubicBezTo>
                      <a:pt x="9503" y="2290"/>
                      <a:pt x="9018" y="2169"/>
                      <a:pt x="8509" y="2096"/>
                    </a:cubicBezTo>
                    <a:cubicBezTo>
                      <a:pt x="7539" y="1903"/>
                      <a:pt x="6546" y="1709"/>
                      <a:pt x="5576" y="1490"/>
                    </a:cubicBezTo>
                    <a:cubicBezTo>
                      <a:pt x="4606" y="1297"/>
                      <a:pt x="3613" y="1103"/>
                      <a:pt x="2643" y="884"/>
                    </a:cubicBezTo>
                    <a:cubicBezTo>
                      <a:pt x="2158" y="788"/>
                      <a:pt x="1649" y="691"/>
                      <a:pt x="1164" y="569"/>
                    </a:cubicBezTo>
                    <a:cubicBezTo>
                      <a:pt x="777" y="521"/>
                      <a:pt x="413" y="327"/>
                      <a:pt x="171" y="36"/>
                    </a:cubicBezTo>
                    <a:cubicBezTo>
                      <a:pt x="154" y="11"/>
                      <a:pt x="128" y="0"/>
                      <a:pt x="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23"/>
              <p:cNvSpPr/>
              <p:nvPr/>
            </p:nvSpPr>
            <p:spPr>
              <a:xfrm>
                <a:off x="6019691" y="2657267"/>
                <a:ext cx="325069" cy="85975"/>
              </a:xfrm>
              <a:custGeom>
                <a:avLst/>
                <a:gdLst/>
                <a:ahLst/>
                <a:cxnLst/>
                <a:rect l="l" t="t" r="r" b="b"/>
                <a:pathLst>
                  <a:path w="13846" h="3662" extrusionOk="0">
                    <a:moveTo>
                      <a:pt x="56" y="1"/>
                    </a:moveTo>
                    <a:cubicBezTo>
                      <a:pt x="29" y="1"/>
                      <a:pt x="1" y="21"/>
                      <a:pt x="1" y="51"/>
                    </a:cubicBezTo>
                    <a:cubicBezTo>
                      <a:pt x="49" y="803"/>
                      <a:pt x="898" y="1239"/>
                      <a:pt x="1528" y="1481"/>
                    </a:cubicBezTo>
                    <a:cubicBezTo>
                      <a:pt x="2546" y="1821"/>
                      <a:pt x="3588" y="2112"/>
                      <a:pt x="4631" y="2354"/>
                    </a:cubicBezTo>
                    <a:cubicBezTo>
                      <a:pt x="5697" y="2597"/>
                      <a:pt x="6764" y="2790"/>
                      <a:pt x="7830" y="3009"/>
                    </a:cubicBezTo>
                    <a:cubicBezTo>
                      <a:pt x="8921" y="3202"/>
                      <a:pt x="9939" y="3469"/>
                      <a:pt x="10981" y="3615"/>
                    </a:cubicBezTo>
                    <a:cubicBezTo>
                      <a:pt x="11222" y="3644"/>
                      <a:pt x="11468" y="3662"/>
                      <a:pt x="11712" y="3662"/>
                    </a:cubicBezTo>
                    <a:cubicBezTo>
                      <a:pt x="12473" y="3662"/>
                      <a:pt x="13218" y="3487"/>
                      <a:pt x="13769" y="2936"/>
                    </a:cubicBezTo>
                    <a:cubicBezTo>
                      <a:pt x="13845" y="2859"/>
                      <a:pt x="13771" y="2737"/>
                      <a:pt x="13688" y="2737"/>
                    </a:cubicBezTo>
                    <a:cubicBezTo>
                      <a:pt x="13666" y="2737"/>
                      <a:pt x="13644" y="2746"/>
                      <a:pt x="13623" y="2766"/>
                    </a:cubicBezTo>
                    <a:cubicBezTo>
                      <a:pt x="13106" y="3158"/>
                      <a:pt x="12458" y="3302"/>
                      <a:pt x="11814" y="3302"/>
                    </a:cubicBezTo>
                    <a:cubicBezTo>
                      <a:pt x="11582" y="3302"/>
                      <a:pt x="11351" y="3283"/>
                      <a:pt x="11127" y="3251"/>
                    </a:cubicBezTo>
                    <a:cubicBezTo>
                      <a:pt x="10133" y="3130"/>
                      <a:pt x="9163" y="2887"/>
                      <a:pt x="8194" y="2693"/>
                    </a:cubicBezTo>
                    <a:cubicBezTo>
                      <a:pt x="6230" y="2306"/>
                      <a:pt x="4243" y="1966"/>
                      <a:pt x="2352" y="1385"/>
                    </a:cubicBezTo>
                    <a:cubicBezTo>
                      <a:pt x="1891" y="1263"/>
                      <a:pt x="1455" y="1094"/>
                      <a:pt x="1019" y="876"/>
                    </a:cubicBezTo>
                    <a:cubicBezTo>
                      <a:pt x="631" y="682"/>
                      <a:pt x="316" y="391"/>
                      <a:pt x="98" y="27"/>
                    </a:cubicBezTo>
                    <a:cubicBezTo>
                      <a:pt x="89" y="9"/>
                      <a:pt x="72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27" name="Google Shape;2327;p23"/>
            <p:cNvSpPr/>
            <p:nvPr/>
          </p:nvSpPr>
          <p:spPr>
            <a:xfrm>
              <a:off x="6029951" y="2775874"/>
              <a:ext cx="906842" cy="171785"/>
            </a:xfrm>
            <a:custGeom>
              <a:avLst/>
              <a:gdLst/>
              <a:ahLst/>
              <a:cxnLst/>
              <a:rect l="l" t="t" r="r" b="b"/>
              <a:pathLst>
                <a:path w="38626" h="7317" extrusionOk="0">
                  <a:moveTo>
                    <a:pt x="10389" y="0"/>
                  </a:moveTo>
                  <a:cubicBezTo>
                    <a:pt x="9865" y="0"/>
                    <a:pt x="9343" y="22"/>
                    <a:pt x="8823" y="65"/>
                  </a:cubicBezTo>
                  <a:cubicBezTo>
                    <a:pt x="7417" y="235"/>
                    <a:pt x="6036" y="574"/>
                    <a:pt x="4727" y="1132"/>
                  </a:cubicBezTo>
                  <a:cubicBezTo>
                    <a:pt x="3975" y="1423"/>
                    <a:pt x="3224" y="1811"/>
                    <a:pt x="2473" y="2150"/>
                  </a:cubicBezTo>
                  <a:cubicBezTo>
                    <a:pt x="1867" y="2465"/>
                    <a:pt x="1164" y="2756"/>
                    <a:pt x="776" y="3313"/>
                  </a:cubicBezTo>
                  <a:cubicBezTo>
                    <a:pt x="606" y="3604"/>
                    <a:pt x="485" y="3919"/>
                    <a:pt x="412" y="4259"/>
                  </a:cubicBezTo>
                  <a:cubicBezTo>
                    <a:pt x="315" y="4574"/>
                    <a:pt x="218" y="4913"/>
                    <a:pt x="170" y="5228"/>
                  </a:cubicBezTo>
                  <a:cubicBezTo>
                    <a:pt x="0" y="5883"/>
                    <a:pt x="24" y="6562"/>
                    <a:pt x="243" y="7168"/>
                  </a:cubicBezTo>
                  <a:cubicBezTo>
                    <a:pt x="281" y="7272"/>
                    <a:pt x="367" y="7317"/>
                    <a:pt x="452" y="7317"/>
                  </a:cubicBezTo>
                  <a:cubicBezTo>
                    <a:pt x="584" y="7317"/>
                    <a:pt x="714" y="7209"/>
                    <a:pt x="655" y="7046"/>
                  </a:cubicBezTo>
                  <a:cubicBezTo>
                    <a:pt x="461" y="6489"/>
                    <a:pt x="436" y="5859"/>
                    <a:pt x="606" y="5301"/>
                  </a:cubicBezTo>
                  <a:cubicBezTo>
                    <a:pt x="655" y="5034"/>
                    <a:pt x="727" y="4744"/>
                    <a:pt x="800" y="4477"/>
                  </a:cubicBezTo>
                  <a:cubicBezTo>
                    <a:pt x="849" y="4162"/>
                    <a:pt x="970" y="3871"/>
                    <a:pt x="1139" y="3580"/>
                  </a:cubicBezTo>
                  <a:cubicBezTo>
                    <a:pt x="1479" y="3071"/>
                    <a:pt x="2157" y="2780"/>
                    <a:pt x="2691" y="2538"/>
                  </a:cubicBezTo>
                  <a:cubicBezTo>
                    <a:pt x="3369" y="2198"/>
                    <a:pt x="4024" y="1883"/>
                    <a:pt x="4703" y="1617"/>
                  </a:cubicBezTo>
                  <a:cubicBezTo>
                    <a:pt x="6011" y="1059"/>
                    <a:pt x="7369" y="696"/>
                    <a:pt x="8775" y="526"/>
                  </a:cubicBezTo>
                  <a:cubicBezTo>
                    <a:pt x="9308" y="482"/>
                    <a:pt x="9842" y="460"/>
                    <a:pt x="10375" y="460"/>
                  </a:cubicBezTo>
                  <a:cubicBezTo>
                    <a:pt x="11296" y="460"/>
                    <a:pt x="12217" y="524"/>
                    <a:pt x="13138" y="647"/>
                  </a:cubicBezTo>
                  <a:cubicBezTo>
                    <a:pt x="13889" y="720"/>
                    <a:pt x="14616" y="865"/>
                    <a:pt x="15344" y="1059"/>
                  </a:cubicBezTo>
                  <a:cubicBezTo>
                    <a:pt x="16022" y="1302"/>
                    <a:pt x="16677" y="1568"/>
                    <a:pt x="17356" y="1786"/>
                  </a:cubicBezTo>
                  <a:cubicBezTo>
                    <a:pt x="18786" y="2247"/>
                    <a:pt x="20264" y="2611"/>
                    <a:pt x="21743" y="2877"/>
                  </a:cubicBezTo>
                  <a:cubicBezTo>
                    <a:pt x="23076" y="3118"/>
                    <a:pt x="24410" y="3220"/>
                    <a:pt x="25744" y="3220"/>
                  </a:cubicBezTo>
                  <a:cubicBezTo>
                    <a:pt x="25889" y="3220"/>
                    <a:pt x="26034" y="3219"/>
                    <a:pt x="26179" y="3217"/>
                  </a:cubicBezTo>
                  <a:cubicBezTo>
                    <a:pt x="26882" y="3192"/>
                    <a:pt x="27585" y="3144"/>
                    <a:pt x="28263" y="3023"/>
                  </a:cubicBezTo>
                  <a:cubicBezTo>
                    <a:pt x="28603" y="2974"/>
                    <a:pt x="28942" y="2877"/>
                    <a:pt x="29306" y="2853"/>
                  </a:cubicBezTo>
                  <a:cubicBezTo>
                    <a:pt x="29354" y="2849"/>
                    <a:pt x="29402" y="2848"/>
                    <a:pt x="29451" y="2848"/>
                  </a:cubicBezTo>
                  <a:cubicBezTo>
                    <a:pt x="29742" y="2848"/>
                    <a:pt x="30033" y="2901"/>
                    <a:pt x="30324" y="2901"/>
                  </a:cubicBezTo>
                  <a:cubicBezTo>
                    <a:pt x="31051" y="2853"/>
                    <a:pt x="31802" y="2756"/>
                    <a:pt x="32529" y="2659"/>
                  </a:cubicBezTo>
                  <a:cubicBezTo>
                    <a:pt x="33257" y="2562"/>
                    <a:pt x="33935" y="2465"/>
                    <a:pt x="34638" y="2295"/>
                  </a:cubicBezTo>
                  <a:cubicBezTo>
                    <a:pt x="35317" y="2174"/>
                    <a:pt x="35996" y="1980"/>
                    <a:pt x="36626" y="1738"/>
                  </a:cubicBezTo>
                  <a:cubicBezTo>
                    <a:pt x="37329" y="1520"/>
                    <a:pt x="37983" y="1156"/>
                    <a:pt x="38541" y="720"/>
                  </a:cubicBezTo>
                  <a:cubicBezTo>
                    <a:pt x="38626" y="656"/>
                    <a:pt x="38599" y="517"/>
                    <a:pt x="38493" y="517"/>
                  </a:cubicBezTo>
                  <a:cubicBezTo>
                    <a:pt x="38478" y="517"/>
                    <a:pt x="38461" y="520"/>
                    <a:pt x="38444" y="526"/>
                  </a:cubicBezTo>
                  <a:cubicBezTo>
                    <a:pt x="37838" y="793"/>
                    <a:pt x="37232" y="1083"/>
                    <a:pt x="36577" y="1326"/>
                  </a:cubicBezTo>
                  <a:cubicBezTo>
                    <a:pt x="35996" y="1544"/>
                    <a:pt x="35365" y="1714"/>
                    <a:pt x="34759" y="1835"/>
                  </a:cubicBezTo>
                  <a:cubicBezTo>
                    <a:pt x="33450" y="2126"/>
                    <a:pt x="32142" y="2223"/>
                    <a:pt x="30808" y="2392"/>
                  </a:cubicBezTo>
                  <a:cubicBezTo>
                    <a:pt x="30595" y="2421"/>
                    <a:pt x="30382" y="2433"/>
                    <a:pt x="30174" y="2433"/>
                  </a:cubicBezTo>
                  <a:cubicBezTo>
                    <a:pt x="30027" y="2433"/>
                    <a:pt x="29882" y="2427"/>
                    <a:pt x="29742" y="2417"/>
                  </a:cubicBezTo>
                  <a:cubicBezTo>
                    <a:pt x="29657" y="2411"/>
                    <a:pt x="29574" y="2408"/>
                    <a:pt x="29491" y="2408"/>
                  </a:cubicBezTo>
                  <a:cubicBezTo>
                    <a:pt x="29245" y="2408"/>
                    <a:pt x="29009" y="2435"/>
                    <a:pt x="28772" y="2489"/>
                  </a:cubicBezTo>
                  <a:cubicBezTo>
                    <a:pt x="28045" y="2611"/>
                    <a:pt x="27318" y="2708"/>
                    <a:pt x="26591" y="2732"/>
                  </a:cubicBezTo>
                  <a:cubicBezTo>
                    <a:pt x="26229" y="2749"/>
                    <a:pt x="25867" y="2758"/>
                    <a:pt x="25504" y="2758"/>
                  </a:cubicBezTo>
                  <a:cubicBezTo>
                    <a:pt x="24357" y="2758"/>
                    <a:pt x="23205" y="2668"/>
                    <a:pt x="22082" y="2465"/>
                  </a:cubicBezTo>
                  <a:cubicBezTo>
                    <a:pt x="20531" y="2223"/>
                    <a:pt x="19004" y="1859"/>
                    <a:pt x="17525" y="1374"/>
                  </a:cubicBezTo>
                  <a:cubicBezTo>
                    <a:pt x="16822" y="1156"/>
                    <a:pt x="16119" y="865"/>
                    <a:pt x="15416" y="623"/>
                  </a:cubicBezTo>
                  <a:cubicBezTo>
                    <a:pt x="14689" y="405"/>
                    <a:pt x="13962" y="284"/>
                    <a:pt x="13211" y="211"/>
                  </a:cubicBezTo>
                  <a:cubicBezTo>
                    <a:pt x="12276" y="71"/>
                    <a:pt x="11331" y="0"/>
                    <a:pt x="10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3"/>
            <p:cNvSpPr/>
            <p:nvPr/>
          </p:nvSpPr>
          <p:spPr>
            <a:xfrm>
              <a:off x="6170508" y="1898809"/>
              <a:ext cx="309598" cy="162159"/>
            </a:xfrm>
            <a:custGeom>
              <a:avLst/>
              <a:gdLst/>
              <a:ahLst/>
              <a:cxnLst/>
              <a:rect l="l" t="t" r="r" b="b"/>
              <a:pathLst>
                <a:path w="13187" h="6907" extrusionOk="0">
                  <a:moveTo>
                    <a:pt x="425" y="0"/>
                  </a:moveTo>
                  <a:cubicBezTo>
                    <a:pt x="396" y="0"/>
                    <a:pt x="372" y="14"/>
                    <a:pt x="364" y="46"/>
                  </a:cubicBezTo>
                  <a:cubicBezTo>
                    <a:pt x="0" y="1064"/>
                    <a:pt x="97" y="2179"/>
                    <a:pt x="630" y="3100"/>
                  </a:cubicBezTo>
                  <a:cubicBezTo>
                    <a:pt x="1164" y="4143"/>
                    <a:pt x="2085" y="4797"/>
                    <a:pt x="3103" y="5306"/>
                  </a:cubicBezTo>
                  <a:cubicBezTo>
                    <a:pt x="3370" y="5427"/>
                    <a:pt x="3660" y="5549"/>
                    <a:pt x="3927" y="5670"/>
                  </a:cubicBezTo>
                  <a:cubicBezTo>
                    <a:pt x="4194" y="5791"/>
                    <a:pt x="4460" y="5961"/>
                    <a:pt x="4727" y="6106"/>
                  </a:cubicBezTo>
                  <a:cubicBezTo>
                    <a:pt x="5309" y="6324"/>
                    <a:pt x="5915" y="6470"/>
                    <a:pt x="6545" y="6518"/>
                  </a:cubicBezTo>
                  <a:cubicBezTo>
                    <a:pt x="7224" y="6615"/>
                    <a:pt x="7878" y="6639"/>
                    <a:pt x="8533" y="6712"/>
                  </a:cubicBezTo>
                  <a:cubicBezTo>
                    <a:pt x="9211" y="6785"/>
                    <a:pt x="9817" y="6882"/>
                    <a:pt x="10447" y="6906"/>
                  </a:cubicBezTo>
                  <a:cubicBezTo>
                    <a:pt x="10470" y="6906"/>
                    <a:pt x="10493" y="6907"/>
                    <a:pt x="10516" y="6907"/>
                  </a:cubicBezTo>
                  <a:cubicBezTo>
                    <a:pt x="11647" y="6907"/>
                    <a:pt x="13115" y="6322"/>
                    <a:pt x="13186" y="5015"/>
                  </a:cubicBezTo>
                  <a:cubicBezTo>
                    <a:pt x="13172" y="4914"/>
                    <a:pt x="13081" y="4856"/>
                    <a:pt x="12994" y="4856"/>
                  </a:cubicBezTo>
                  <a:cubicBezTo>
                    <a:pt x="12934" y="4856"/>
                    <a:pt x="12877" y="4884"/>
                    <a:pt x="12847" y="4943"/>
                  </a:cubicBezTo>
                  <a:cubicBezTo>
                    <a:pt x="12411" y="5936"/>
                    <a:pt x="11514" y="6373"/>
                    <a:pt x="10472" y="6373"/>
                  </a:cubicBezTo>
                  <a:cubicBezTo>
                    <a:pt x="9890" y="6373"/>
                    <a:pt x="9284" y="6251"/>
                    <a:pt x="8702" y="6203"/>
                  </a:cubicBezTo>
                  <a:cubicBezTo>
                    <a:pt x="8120" y="6130"/>
                    <a:pt x="7563" y="6106"/>
                    <a:pt x="6981" y="6033"/>
                  </a:cubicBezTo>
                  <a:cubicBezTo>
                    <a:pt x="6399" y="5985"/>
                    <a:pt x="5842" y="5888"/>
                    <a:pt x="5284" y="5742"/>
                  </a:cubicBezTo>
                  <a:cubicBezTo>
                    <a:pt x="4775" y="5524"/>
                    <a:pt x="4291" y="5306"/>
                    <a:pt x="3806" y="5040"/>
                  </a:cubicBezTo>
                  <a:cubicBezTo>
                    <a:pt x="2860" y="4603"/>
                    <a:pt x="1939" y="4167"/>
                    <a:pt x="1333" y="3319"/>
                  </a:cubicBezTo>
                  <a:cubicBezTo>
                    <a:pt x="630" y="2397"/>
                    <a:pt x="364" y="1234"/>
                    <a:pt x="558" y="119"/>
                  </a:cubicBezTo>
                  <a:cubicBezTo>
                    <a:pt x="558" y="54"/>
                    <a:pt x="482" y="0"/>
                    <a:pt x="4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3"/>
            <p:cNvSpPr/>
            <p:nvPr/>
          </p:nvSpPr>
          <p:spPr>
            <a:xfrm>
              <a:off x="6435702" y="2049862"/>
              <a:ext cx="302742" cy="145584"/>
            </a:xfrm>
            <a:custGeom>
              <a:avLst/>
              <a:gdLst/>
              <a:ahLst/>
              <a:cxnLst/>
              <a:rect l="l" t="t" r="r" b="b"/>
              <a:pathLst>
                <a:path w="12895" h="6201" extrusionOk="0">
                  <a:moveTo>
                    <a:pt x="218" y="0"/>
                  </a:moveTo>
                  <a:cubicBezTo>
                    <a:pt x="92" y="0"/>
                    <a:pt x="1" y="158"/>
                    <a:pt x="78" y="254"/>
                  </a:cubicBezTo>
                  <a:cubicBezTo>
                    <a:pt x="344" y="642"/>
                    <a:pt x="659" y="957"/>
                    <a:pt x="1047" y="1223"/>
                  </a:cubicBezTo>
                  <a:cubicBezTo>
                    <a:pt x="1411" y="1514"/>
                    <a:pt x="1799" y="1805"/>
                    <a:pt x="2187" y="2048"/>
                  </a:cubicBezTo>
                  <a:cubicBezTo>
                    <a:pt x="2986" y="2605"/>
                    <a:pt x="3835" y="3066"/>
                    <a:pt x="4683" y="3550"/>
                  </a:cubicBezTo>
                  <a:cubicBezTo>
                    <a:pt x="5532" y="4011"/>
                    <a:pt x="6428" y="4544"/>
                    <a:pt x="7325" y="5029"/>
                  </a:cubicBezTo>
                  <a:cubicBezTo>
                    <a:pt x="8174" y="5514"/>
                    <a:pt x="9095" y="5877"/>
                    <a:pt x="10064" y="6095"/>
                  </a:cubicBezTo>
                  <a:cubicBezTo>
                    <a:pt x="10395" y="6158"/>
                    <a:pt x="10751" y="6201"/>
                    <a:pt x="11108" y="6201"/>
                  </a:cubicBezTo>
                  <a:cubicBezTo>
                    <a:pt x="11719" y="6201"/>
                    <a:pt x="12329" y="6075"/>
                    <a:pt x="12803" y="5708"/>
                  </a:cubicBezTo>
                  <a:cubicBezTo>
                    <a:pt x="12895" y="5639"/>
                    <a:pt x="12879" y="5463"/>
                    <a:pt x="12755" y="5463"/>
                  </a:cubicBezTo>
                  <a:cubicBezTo>
                    <a:pt x="12747" y="5463"/>
                    <a:pt x="12739" y="5464"/>
                    <a:pt x="12731" y="5465"/>
                  </a:cubicBezTo>
                  <a:cubicBezTo>
                    <a:pt x="12205" y="5577"/>
                    <a:pt x="11669" y="5636"/>
                    <a:pt x="11130" y="5636"/>
                  </a:cubicBezTo>
                  <a:cubicBezTo>
                    <a:pt x="10848" y="5636"/>
                    <a:pt x="10565" y="5620"/>
                    <a:pt x="10282" y="5586"/>
                  </a:cubicBezTo>
                  <a:cubicBezTo>
                    <a:pt x="9386" y="5393"/>
                    <a:pt x="8513" y="5077"/>
                    <a:pt x="7713" y="4617"/>
                  </a:cubicBezTo>
                  <a:cubicBezTo>
                    <a:pt x="6840" y="4156"/>
                    <a:pt x="5992" y="3672"/>
                    <a:pt x="5144" y="3187"/>
                  </a:cubicBezTo>
                  <a:cubicBezTo>
                    <a:pt x="4344" y="2750"/>
                    <a:pt x="3544" y="2314"/>
                    <a:pt x="2744" y="1854"/>
                  </a:cubicBezTo>
                  <a:cubicBezTo>
                    <a:pt x="2332" y="1587"/>
                    <a:pt x="1896" y="1296"/>
                    <a:pt x="1508" y="1005"/>
                  </a:cubicBezTo>
                  <a:cubicBezTo>
                    <a:pt x="1096" y="714"/>
                    <a:pt x="756" y="302"/>
                    <a:pt x="320" y="36"/>
                  </a:cubicBezTo>
                  <a:cubicBezTo>
                    <a:pt x="285" y="11"/>
                    <a:pt x="250" y="0"/>
                    <a:pt x="2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3"/>
            <p:cNvSpPr/>
            <p:nvPr/>
          </p:nvSpPr>
          <p:spPr>
            <a:xfrm>
              <a:off x="6701721" y="2185913"/>
              <a:ext cx="186364" cy="150585"/>
            </a:xfrm>
            <a:custGeom>
              <a:avLst/>
              <a:gdLst/>
              <a:ahLst/>
              <a:cxnLst/>
              <a:rect l="l" t="t" r="r" b="b"/>
              <a:pathLst>
                <a:path w="7938" h="6414" extrusionOk="0">
                  <a:moveTo>
                    <a:pt x="84" y="0"/>
                  </a:moveTo>
                  <a:cubicBezTo>
                    <a:pt x="47" y="0"/>
                    <a:pt x="0" y="23"/>
                    <a:pt x="18" y="58"/>
                  </a:cubicBezTo>
                  <a:cubicBezTo>
                    <a:pt x="91" y="252"/>
                    <a:pt x="163" y="422"/>
                    <a:pt x="260" y="567"/>
                  </a:cubicBezTo>
                  <a:cubicBezTo>
                    <a:pt x="382" y="737"/>
                    <a:pt x="503" y="882"/>
                    <a:pt x="624" y="1028"/>
                  </a:cubicBezTo>
                  <a:cubicBezTo>
                    <a:pt x="891" y="1343"/>
                    <a:pt x="1182" y="1609"/>
                    <a:pt x="1472" y="1876"/>
                  </a:cubicBezTo>
                  <a:cubicBezTo>
                    <a:pt x="2078" y="2458"/>
                    <a:pt x="2684" y="2991"/>
                    <a:pt x="3339" y="3500"/>
                  </a:cubicBezTo>
                  <a:cubicBezTo>
                    <a:pt x="4623" y="4518"/>
                    <a:pt x="6005" y="5415"/>
                    <a:pt x="7363" y="6360"/>
                  </a:cubicBezTo>
                  <a:cubicBezTo>
                    <a:pt x="7413" y="6397"/>
                    <a:pt x="7468" y="6413"/>
                    <a:pt x="7521" y="6413"/>
                  </a:cubicBezTo>
                  <a:cubicBezTo>
                    <a:pt x="7744" y="6413"/>
                    <a:pt x="7937" y="6129"/>
                    <a:pt x="7702" y="5973"/>
                  </a:cubicBezTo>
                  <a:cubicBezTo>
                    <a:pt x="6393" y="5051"/>
                    <a:pt x="5060" y="4130"/>
                    <a:pt x="3775" y="3161"/>
                  </a:cubicBezTo>
                  <a:cubicBezTo>
                    <a:pt x="3121" y="2652"/>
                    <a:pt x="2490" y="2167"/>
                    <a:pt x="1884" y="1609"/>
                  </a:cubicBezTo>
                  <a:cubicBezTo>
                    <a:pt x="1569" y="1343"/>
                    <a:pt x="1303" y="1076"/>
                    <a:pt x="1036" y="785"/>
                  </a:cubicBezTo>
                  <a:cubicBezTo>
                    <a:pt x="891" y="640"/>
                    <a:pt x="745" y="519"/>
                    <a:pt x="600" y="373"/>
                  </a:cubicBezTo>
                  <a:cubicBezTo>
                    <a:pt x="454" y="228"/>
                    <a:pt x="285" y="107"/>
                    <a:pt x="115" y="10"/>
                  </a:cubicBezTo>
                  <a:cubicBezTo>
                    <a:pt x="108" y="3"/>
                    <a:pt x="9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3"/>
            <p:cNvSpPr/>
            <p:nvPr/>
          </p:nvSpPr>
          <p:spPr>
            <a:xfrm>
              <a:off x="6600726" y="2305013"/>
              <a:ext cx="353994" cy="513429"/>
            </a:xfrm>
            <a:custGeom>
              <a:avLst/>
              <a:gdLst/>
              <a:ahLst/>
              <a:cxnLst/>
              <a:rect l="l" t="t" r="r" b="b"/>
              <a:pathLst>
                <a:path w="15078" h="21869" extrusionOk="0">
                  <a:moveTo>
                    <a:pt x="5300" y="1"/>
                  </a:moveTo>
                  <a:cubicBezTo>
                    <a:pt x="4623" y="1"/>
                    <a:pt x="3950" y="69"/>
                    <a:pt x="3321" y="269"/>
                  </a:cubicBezTo>
                  <a:cubicBezTo>
                    <a:pt x="2182" y="633"/>
                    <a:pt x="1358" y="1602"/>
                    <a:pt x="703" y="2572"/>
                  </a:cubicBezTo>
                  <a:cubicBezTo>
                    <a:pt x="364" y="3033"/>
                    <a:pt x="146" y="3590"/>
                    <a:pt x="49" y="4148"/>
                  </a:cubicBezTo>
                  <a:cubicBezTo>
                    <a:pt x="0" y="4754"/>
                    <a:pt x="97" y="5335"/>
                    <a:pt x="388" y="5869"/>
                  </a:cubicBezTo>
                  <a:cubicBezTo>
                    <a:pt x="655" y="6426"/>
                    <a:pt x="994" y="6935"/>
                    <a:pt x="1285" y="7468"/>
                  </a:cubicBezTo>
                  <a:cubicBezTo>
                    <a:pt x="1552" y="8002"/>
                    <a:pt x="1891" y="8608"/>
                    <a:pt x="2158" y="9189"/>
                  </a:cubicBezTo>
                  <a:cubicBezTo>
                    <a:pt x="3321" y="11516"/>
                    <a:pt x="4339" y="13916"/>
                    <a:pt x="5212" y="16364"/>
                  </a:cubicBezTo>
                  <a:cubicBezTo>
                    <a:pt x="5672" y="17649"/>
                    <a:pt x="6012" y="19006"/>
                    <a:pt x="6763" y="20170"/>
                  </a:cubicBezTo>
                  <a:cubicBezTo>
                    <a:pt x="7102" y="20703"/>
                    <a:pt x="7563" y="21164"/>
                    <a:pt x="8120" y="21503"/>
                  </a:cubicBezTo>
                  <a:cubicBezTo>
                    <a:pt x="8490" y="21750"/>
                    <a:pt x="8924" y="21868"/>
                    <a:pt x="9366" y="21868"/>
                  </a:cubicBezTo>
                  <a:cubicBezTo>
                    <a:pt x="9532" y="21868"/>
                    <a:pt x="9700" y="21851"/>
                    <a:pt x="9866" y="21818"/>
                  </a:cubicBezTo>
                  <a:cubicBezTo>
                    <a:pt x="10035" y="21770"/>
                    <a:pt x="10035" y="21455"/>
                    <a:pt x="9841" y="21430"/>
                  </a:cubicBezTo>
                  <a:cubicBezTo>
                    <a:pt x="8775" y="21309"/>
                    <a:pt x="7830" y="20703"/>
                    <a:pt x="7272" y="19782"/>
                  </a:cubicBezTo>
                  <a:cubicBezTo>
                    <a:pt x="6642" y="18812"/>
                    <a:pt x="6327" y="17673"/>
                    <a:pt x="5963" y="16607"/>
                  </a:cubicBezTo>
                  <a:cubicBezTo>
                    <a:pt x="5139" y="14304"/>
                    <a:pt x="4218" y="12050"/>
                    <a:pt x="3176" y="9868"/>
                  </a:cubicBezTo>
                  <a:cubicBezTo>
                    <a:pt x="2667" y="8777"/>
                    <a:pt x="2133" y="7711"/>
                    <a:pt x="1527" y="6669"/>
                  </a:cubicBezTo>
                  <a:cubicBezTo>
                    <a:pt x="1212" y="6184"/>
                    <a:pt x="946" y="5675"/>
                    <a:pt x="752" y="5117"/>
                  </a:cubicBezTo>
                  <a:cubicBezTo>
                    <a:pt x="582" y="4608"/>
                    <a:pt x="630" y="4051"/>
                    <a:pt x="849" y="3566"/>
                  </a:cubicBezTo>
                  <a:cubicBezTo>
                    <a:pt x="1091" y="3057"/>
                    <a:pt x="1382" y="2596"/>
                    <a:pt x="1770" y="2184"/>
                  </a:cubicBezTo>
                  <a:cubicBezTo>
                    <a:pt x="2109" y="1748"/>
                    <a:pt x="2521" y="1360"/>
                    <a:pt x="2982" y="1069"/>
                  </a:cubicBezTo>
                  <a:cubicBezTo>
                    <a:pt x="3663" y="687"/>
                    <a:pt x="4493" y="590"/>
                    <a:pt x="5298" y="590"/>
                  </a:cubicBezTo>
                  <a:cubicBezTo>
                    <a:pt x="5668" y="590"/>
                    <a:pt x="6032" y="610"/>
                    <a:pt x="6375" y="633"/>
                  </a:cubicBezTo>
                  <a:cubicBezTo>
                    <a:pt x="7781" y="706"/>
                    <a:pt x="9163" y="996"/>
                    <a:pt x="10544" y="1215"/>
                  </a:cubicBezTo>
                  <a:cubicBezTo>
                    <a:pt x="11999" y="1433"/>
                    <a:pt x="13477" y="1675"/>
                    <a:pt x="14956" y="1821"/>
                  </a:cubicBezTo>
                  <a:cubicBezTo>
                    <a:pt x="15053" y="1821"/>
                    <a:pt x="15077" y="1699"/>
                    <a:pt x="15004" y="1627"/>
                  </a:cubicBezTo>
                  <a:cubicBezTo>
                    <a:pt x="13647" y="1287"/>
                    <a:pt x="12290" y="1021"/>
                    <a:pt x="10908" y="778"/>
                  </a:cubicBezTo>
                  <a:cubicBezTo>
                    <a:pt x="9575" y="512"/>
                    <a:pt x="8266" y="245"/>
                    <a:pt x="6933" y="100"/>
                  </a:cubicBezTo>
                  <a:cubicBezTo>
                    <a:pt x="6401" y="45"/>
                    <a:pt x="5849" y="1"/>
                    <a:pt x="5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3"/>
            <p:cNvSpPr/>
            <p:nvPr/>
          </p:nvSpPr>
          <p:spPr>
            <a:xfrm>
              <a:off x="6727056" y="2407703"/>
              <a:ext cx="416585" cy="427760"/>
            </a:xfrm>
            <a:custGeom>
              <a:avLst/>
              <a:gdLst/>
              <a:ahLst/>
              <a:cxnLst/>
              <a:rect l="l" t="t" r="r" b="b"/>
              <a:pathLst>
                <a:path w="17744" h="18220" extrusionOk="0">
                  <a:moveTo>
                    <a:pt x="16686" y="0"/>
                  </a:moveTo>
                  <a:cubicBezTo>
                    <a:pt x="16640" y="0"/>
                    <a:pt x="16591" y="52"/>
                    <a:pt x="16629" y="89"/>
                  </a:cubicBezTo>
                  <a:cubicBezTo>
                    <a:pt x="17089" y="743"/>
                    <a:pt x="17331" y="1519"/>
                    <a:pt x="17331" y="2319"/>
                  </a:cubicBezTo>
                  <a:cubicBezTo>
                    <a:pt x="17307" y="3240"/>
                    <a:pt x="17041" y="4137"/>
                    <a:pt x="16580" y="4937"/>
                  </a:cubicBezTo>
                  <a:cubicBezTo>
                    <a:pt x="16095" y="5737"/>
                    <a:pt x="15586" y="6488"/>
                    <a:pt x="15029" y="7239"/>
                  </a:cubicBezTo>
                  <a:cubicBezTo>
                    <a:pt x="14495" y="7991"/>
                    <a:pt x="13938" y="8694"/>
                    <a:pt x="13332" y="9421"/>
                  </a:cubicBezTo>
                  <a:cubicBezTo>
                    <a:pt x="11102" y="12111"/>
                    <a:pt x="8533" y="14705"/>
                    <a:pt x="5357" y="16305"/>
                  </a:cubicBezTo>
                  <a:cubicBezTo>
                    <a:pt x="4557" y="16717"/>
                    <a:pt x="3709" y="17056"/>
                    <a:pt x="2836" y="17299"/>
                  </a:cubicBezTo>
                  <a:cubicBezTo>
                    <a:pt x="2376" y="17444"/>
                    <a:pt x="1915" y="17541"/>
                    <a:pt x="1479" y="17638"/>
                  </a:cubicBezTo>
                  <a:cubicBezTo>
                    <a:pt x="1237" y="17662"/>
                    <a:pt x="1018" y="17687"/>
                    <a:pt x="776" y="17735"/>
                  </a:cubicBezTo>
                  <a:cubicBezTo>
                    <a:pt x="558" y="17759"/>
                    <a:pt x="340" y="17832"/>
                    <a:pt x="122" y="17880"/>
                  </a:cubicBezTo>
                  <a:cubicBezTo>
                    <a:pt x="0" y="17929"/>
                    <a:pt x="0" y="18123"/>
                    <a:pt x="146" y="18147"/>
                  </a:cubicBezTo>
                  <a:cubicBezTo>
                    <a:pt x="340" y="18171"/>
                    <a:pt x="534" y="18220"/>
                    <a:pt x="728" y="18220"/>
                  </a:cubicBezTo>
                  <a:cubicBezTo>
                    <a:pt x="970" y="18220"/>
                    <a:pt x="1188" y="18196"/>
                    <a:pt x="1430" y="18171"/>
                  </a:cubicBezTo>
                  <a:cubicBezTo>
                    <a:pt x="1818" y="18123"/>
                    <a:pt x="2230" y="18050"/>
                    <a:pt x="2642" y="17953"/>
                  </a:cubicBezTo>
                  <a:cubicBezTo>
                    <a:pt x="3491" y="17759"/>
                    <a:pt x="4315" y="17468"/>
                    <a:pt x="5091" y="17105"/>
                  </a:cubicBezTo>
                  <a:cubicBezTo>
                    <a:pt x="6715" y="16329"/>
                    <a:pt x="8193" y="15360"/>
                    <a:pt x="9551" y="14196"/>
                  </a:cubicBezTo>
                  <a:cubicBezTo>
                    <a:pt x="11005" y="12960"/>
                    <a:pt x="12362" y="11578"/>
                    <a:pt x="13574" y="10100"/>
                  </a:cubicBezTo>
                  <a:cubicBezTo>
                    <a:pt x="14180" y="9348"/>
                    <a:pt x="14786" y="8573"/>
                    <a:pt x="15344" y="7821"/>
                  </a:cubicBezTo>
                  <a:cubicBezTo>
                    <a:pt x="15926" y="7045"/>
                    <a:pt x="16435" y="6246"/>
                    <a:pt x="16919" y="5421"/>
                  </a:cubicBezTo>
                  <a:cubicBezTo>
                    <a:pt x="17453" y="4500"/>
                    <a:pt x="17744" y="3458"/>
                    <a:pt x="17744" y="2391"/>
                  </a:cubicBezTo>
                  <a:cubicBezTo>
                    <a:pt x="17719" y="1543"/>
                    <a:pt x="17453" y="549"/>
                    <a:pt x="16726" y="16"/>
                  </a:cubicBezTo>
                  <a:cubicBezTo>
                    <a:pt x="16714" y="5"/>
                    <a:pt x="16700" y="0"/>
                    <a:pt x="166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3"/>
            <p:cNvSpPr/>
            <p:nvPr/>
          </p:nvSpPr>
          <p:spPr>
            <a:xfrm>
              <a:off x="6562012" y="2473228"/>
              <a:ext cx="175236" cy="357234"/>
            </a:xfrm>
            <a:custGeom>
              <a:avLst/>
              <a:gdLst/>
              <a:ahLst/>
              <a:cxnLst/>
              <a:rect l="l" t="t" r="r" b="b"/>
              <a:pathLst>
                <a:path w="7464" h="15216" extrusionOk="0">
                  <a:moveTo>
                    <a:pt x="2966" y="0"/>
                  </a:moveTo>
                  <a:cubicBezTo>
                    <a:pt x="2949" y="0"/>
                    <a:pt x="2930" y="4"/>
                    <a:pt x="2910" y="13"/>
                  </a:cubicBezTo>
                  <a:cubicBezTo>
                    <a:pt x="1819" y="497"/>
                    <a:pt x="946" y="1370"/>
                    <a:pt x="437" y="2436"/>
                  </a:cubicBezTo>
                  <a:cubicBezTo>
                    <a:pt x="1" y="3503"/>
                    <a:pt x="195" y="4594"/>
                    <a:pt x="704" y="5563"/>
                  </a:cubicBezTo>
                  <a:cubicBezTo>
                    <a:pt x="1237" y="6557"/>
                    <a:pt x="2013" y="7430"/>
                    <a:pt x="2522" y="8448"/>
                  </a:cubicBezTo>
                  <a:cubicBezTo>
                    <a:pt x="3104" y="9660"/>
                    <a:pt x="3758" y="10823"/>
                    <a:pt x="4461" y="11963"/>
                  </a:cubicBezTo>
                  <a:cubicBezTo>
                    <a:pt x="4849" y="12569"/>
                    <a:pt x="5285" y="13150"/>
                    <a:pt x="5721" y="13708"/>
                  </a:cubicBezTo>
                  <a:cubicBezTo>
                    <a:pt x="5964" y="13999"/>
                    <a:pt x="6206" y="14265"/>
                    <a:pt x="6449" y="14532"/>
                  </a:cubicBezTo>
                  <a:cubicBezTo>
                    <a:pt x="6667" y="14823"/>
                    <a:pt x="6958" y="15041"/>
                    <a:pt x="7273" y="15211"/>
                  </a:cubicBezTo>
                  <a:cubicBezTo>
                    <a:pt x="7285" y="15214"/>
                    <a:pt x="7298" y="15215"/>
                    <a:pt x="7311" y="15215"/>
                  </a:cubicBezTo>
                  <a:cubicBezTo>
                    <a:pt x="7393" y="15215"/>
                    <a:pt x="7463" y="15149"/>
                    <a:pt x="7442" y="15065"/>
                  </a:cubicBezTo>
                  <a:cubicBezTo>
                    <a:pt x="7273" y="14508"/>
                    <a:pt x="6764" y="14047"/>
                    <a:pt x="6400" y="13587"/>
                  </a:cubicBezTo>
                  <a:cubicBezTo>
                    <a:pt x="6061" y="13126"/>
                    <a:pt x="5673" y="12617"/>
                    <a:pt x="5334" y="12132"/>
                  </a:cubicBezTo>
                  <a:cubicBezTo>
                    <a:pt x="4631" y="11114"/>
                    <a:pt x="4000" y="10072"/>
                    <a:pt x="3467" y="8957"/>
                  </a:cubicBezTo>
                  <a:cubicBezTo>
                    <a:pt x="3201" y="8399"/>
                    <a:pt x="2885" y="7842"/>
                    <a:pt x="2570" y="7284"/>
                  </a:cubicBezTo>
                  <a:cubicBezTo>
                    <a:pt x="2304" y="6872"/>
                    <a:pt x="1989" y="6460"/>
                    <a:pt x="1698" y="6048"/>
                  </a:cubicBezTo>
                  <a:cubicBezTo>
                    <a:pt x="1140" y="5200"/>
                    <a:pt x="558" y="4254"/>
                    <a:pt x="752" y="3212"/>
                  </a:cubicBezTo>
                  <a:cubicBezTo>
                    <a:pt x="971" y="1879"/>
                    <a:pt x="2013" y="1006"/>
                    <a:pt x="3031" y="279"/>
                  </a:cubicBezTo>
                  <a:cubicBezTo>
                    <a:pt x="3159" y="215"/>
                    <a:pt x="3099" y="0"/>
                    <a:pt x="29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3"/>
            <p:cNvSpPr/>
            <p:nvPr/>
          </p:nvSpPr>
          <p:spPr>
            <a:xfrm>
              <a:off x="6762084" y="2489780"/>
              <a:ext cx="206156" cy="86069"/>
            </a:xfrm>
            <a:custGeom>
              <a:avLst/>
              <a:gdLst/>
              <a:ahLst/>
              <a:cxnLst/>
              <a:rect l="l" t="t" r="r" b="b"/>
              <a:pathLst>
                <a:path w="8781" h="3666" extrusionOk="0">
                  <a:moveTo>
                    <a:pt x="141" y="1"/>
                  </a:moveTo>
                  <a:cubicBezTo>
                    <a:pt x="61" y="1"/>
                    <a:pt x="0" y="117"/>
                    <a:pt x="84" y="180"/>
                  </a:cubicBezTo>
                  <a:cubicBezTo>
                    <a:pt x="763" y="810"/>
                    <a:pt x="1490" y="1392"/>
                    <a:pt x="2241" y="1925"/>
                  </a:cubicBezTo>
                  <a:cubicBezTo>
                    <a:pt x="2944" y="2483"/>
                    <a:pt x="3720" y="2943"/>
                    <a:pt x="4520" y="3307"/>
                  </a:cubicBezTo>
                  <a:cubicBezTo>
                    <a:pt x="5101" y="3527"/>
                    <a:pt x="5715" y="3665"/>
                    <a:pt x="6335" y="3665"/>
                  </a:cubicBezTo>
                  <a:cubicBezTo>
                    <a:pt x="6465" y="3665"/>
                    <a:pt x="6595" y="3659"/>
                    <a:pt x="6725" y="3646"/>
                  </a:cubicBezTo>
                  <a:cubicBezTo>
                    <a:pt x="7428" y="3598"/>
                    <a:pt x="8204" y="3380"/>
                    <a:pt x="8640" y="2798"/>
                  </a:cubicBezTo>
                  <a:cubicBezTo>
                    <a:pt x="8780" y="2678"/>
                    <a:pt x="8657" y="2476"/>
                    <a:pt x="8501" y="2476"/>
                  </a:cubicBezTo>
                  <a:cubicBezTo>
                    <a:pt x="8467" y="2476"/>
                    <a:pt x="8432" y="2486"/>
                    <a:pt x="8398" y="2507"/>
                  </a:cubicBezTo>
                  <a:cubicBezTo>
                    <a:pt x="7816" y="2847"/>
                    <a:pt x="7162" y="3065"/>
                    <a:pt x="6483" y="3137"/>
                  </a:cubicBezTo>
                  <a:cubicBezTo>
                    <a:pt x="5780" y="3137"/>
                    <a:pt x="5077" y="2992"/>
                    <a:pt x="4447" y="2701"/>
                  </a:cubicBezTo>
                  <a:cubicBezTo>
                    <a:pt x="2896" y="1998"/>
                    <a:pt x="1635" y="835"/>
                    <a:pt x="181" y="10"/>
                  </a:cubicBezTo>
                  <a:cubicBezTo>
                    <a:pt x="167" y="4"/>
                    <a:pt x="154" y="1"/>
                    <a:pt x="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3"/>
            <p:cNvSpPr/>
            <p:nvPr/>
          </p:nvSpPr>
          <p:spPr>
            <a:xfrm>
              <a:off x="6883460" y="2389250"/>
              <a:ext cx="164061" cy="201061"/>
            </a:xfrm>
            <a:custGeom>
              <a:avLst/>
              <a:gdLst/>
              <a:ahLst/>
              <a:cxnLst/>
              <a:rect l="l" t="t" r="r" b="b"/>
              <a:pathLst>
                <a:path w="6988" h="8564" extrusionOk="0">
                  <a:moveTo>
                    <a:pt x="172" y="1"/>
                  </a:moveTo>
                  <a:cubicBezTo>
                    <a:pt x="84" y="1"/>
                    <a:pt x="1" y="92"/>
                    <a:pt x="53" y="196"/>
                  </a:cubicBezTo>
                  <a:cubicBezTo>
                    <a:pt x="925" y="1578"/>
                    <a:pt x="1725" y="3008"/>
                    <a:pt x="2428" y="4486"/>
                  </a:cubicBezTo>
                  <a:cubicBezTo>
                    <a:pt x="3034" y="5771"/>
                    <a:pt x="3422" y="7468"/>
                    <a:pt x="4731" y="8244"/>
                  </a:cubicBezTo>
                  <a:cubicBezTo>
                    <a:pt x="5068" y="8438"/>
                    <a:pt x="5468" y="8563"/>
                    <a:pt x="5856" y="8563"/>
                  </a:cubicBezTo>
                  <a:cubicBezTo>
                    <a:pt x="6193" y="8563"/>
                    <a:pt x="6521" y="8469"/>
                    <a:pt x="6791" y="8244"/>
                  </a:cubicBezTo>
                  <a:cubicBezTo>
                    <a:pt x="6987" y="8091"/>
                    <a:pt x="6792" y="7821"/>
                    <a:pt x="6591" y="7821"/>
                  </a:cubicBezTo>
                  <a:cubicBezTo>
                    <a:pt x="6569" y="7821"/>
                    <a:pt x="6547" y="7824"/>
                    <a:pt x="6525" y="7831"/>
                  </a:cubicBezTo>
                  <a:cubicBezTo>
                    <a:pt x="6331" y="7902"/>
                    <a:pt x="6124" y="7937"/>
                    <a:pt x="5917" y="7937"/>
                  </a:cubicBezTo>
                  <a:cubicBezTo>
                    <a:pt x="5555" y="7937"/>
                    <a:pt x="5194" y="7829"/>
                    <a:pt x="4901" y="7613"/>
                  </a:cubicBezTo>
                  <a:cubicBezTo>
                    <a:pt x="4367" y="7201"/>
                    <a:pt x="3955" y="6668"/>
                    <a:pt x="3737" y="6062"/>
                  </a:cubicBezTo>
                  <a:cubicBezTo>
                    <a:pt x="3422" y="5383"/>
                    <a:pt x="3131" y="4729"/>
                    <a:pt x="2816" y="4074"/>
                  </a:cubicBezTo>
                  <a:cubicBezTo>
                    <a:pt x="2501" y="3420"/>
                    <a:pt x="2113" y="2765"/>
                    <a:pt x="1725" y="2135"/>
                  </a:cubicBezTo>
                  <a:cubicBezTo>
                    <a:pt x="1289" y="1408"/>
                    <a:pt x="804" y="729"/>
                    <a:pt x="271" y="51"/>
                  </a:cubicBezTo>
                  <a:cubicBezTo>
                    <a:pt x="243" y="16"/>
                    <a:pt x="207" y="1"/>
                    <a:pt x="1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3"/>
            <p:cNvSpPr/>
            <p:nvPr/>
          </p:nvSpPr>
          <p:spPr>
            <a:xfrm>
              <a:off x="6850733" y="2633132"/>
              <a:ext cx="175682" cy="77969"/>
            </a:xfrm>
            <a:custGeom>
              <a:avLst/>
              <a:gdLst/>
              <a:ahLst/>
              <a:cxnLst/>
              <a:rect l="l" t="t" r="r" b="b"/>
              <a:pathLst>
                <a:path w="7483" h="3321" extrusionOk="0">
                  <a:moveTo>
                    <a:pt x="6052" y="1"/>
                  </a:moveTo>
                  <a:cubicBezTo>
                    <a:pt x="5882" y="1"/>
                    <a:pt x="5713" y="13"/>
                    <a:pt x="5543" y="37"/>
                  </a:cubicBezTo>
                  <a:cubicBezTo>
                    <a:pt x="4816" y="134"/>
                    <a:pt x="4137" y="328"/>
                    <a:pt x="3507" y="619"/>
                  </a:cubicBezTo>
                  <a:cubicBezTo>
                    <a:pt x="2853" y="934"/>
                    <a:pt x="2247" y="1298"/>
                    <a:pt x="1689" y="1734"/>
                  </a:cubicBezTo>
                  <a:cubicBezTo>
                    <a:pt x="1059" y="2146"/>
                    <a:pt x="501" y="2631"/>
                    <a:pt x="41" y="3188"/>
                  </a:cubicBezTo>
                  <a:cubicBezTo>
                    <a:pt x="0" y="3229"/>
                    <a:pt x="28" y="3321"/>
                    <a:pt x="80" y="3321"/>
                  </a:cubicBezTo>
                  <a:cubicBezTo>
                    <a:pt x="91" y="3321"/>
                    <a:pt x="102" y="3317"/>
                    <a:pt x="113" y="3309"/>
                  </a:cubicBezTo>
                  <a:cubicBezTo>
                    <a:pt x="695" y="2994"/>
                    <a:pt x="1253" y="2606"/>
                    <a:pt x="1786" y="2219"/>
                  </a:cubicBezTo>
                  <a:cubicBezTo>
                    <a:pt x="2368" y="1807"/>
                    <a:pt x="2974" y="1467"/>
                    <a:pt x="3604" y="1176"/>
                  </a:cubicBezTo>
                  <a:cubicBezTo>
                    <a:pt x="4210" y="910"/>
                    <a:pt x="4864" y="716"/>
                    <a:pt x="5543" y="643"/>
                  </a:cubicBezTo>
                  <a:cubicBezTo>
                    <a:pt x="5766" y="626"/>
                    <a:pt x="5989" y="609"/>
                    <a:pt x="6212" y="609"/>
                  </a:cubicBezTo>
                  <a:cubicBezTo>
                    <a:pt x="6304" y="609"/>
                    <a:pt x="6396" y="612"/>
                    <a:pt x="6488" y="619"/>
                  </a:cubicBezTo>
                  <a:cubicBezTo>
                    <a:pt x="6664" y="633"/>
                    <a:pt x="6866" y="683"/>
                    <a:pt x="7052" y="683"/>
                  </a:cubicBezTo>
                  <a:cubicBezTo>
                    <a:pt x="7174" y="683"/>
                    <a:pt x="7289" y="662"/>
                    <a:pt x="7385" y="595"/>
                  </a:cubicBezTo>
                  <a:cubicBezTo>
                    <a:pt x="7458" y="546"/>
                    <a:pt x="7482" y="473"/>
                    <a:pt x="7434" y="401"/>
                  </a:cubicBezTo>
                  <a:cubicBezTo>
                    <a:pt x="7288" y="86"/>
                    <a:pt x="6852" y="61"/>
                    <a:pt x="6561" y="37"/>
                  </a:cubicBezTo>
                  <a:cubicBezTo>
                    <a:pt x="6391" y="13"/>
                    <a:pt x="6222" y="1"/>
                    <a:pt x="6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3"/>
            <p:cNvSpPr/>
            <p:nvPr/>
          </p:nvSpPr>
          <p:spPr>
            <a:xfrm>
              <a:off x="6904167" y="2573570"/>
              <a:ext cx="44279" cy="81678"/>
            </a:xfrm>
            <a:custGeom>
              <a:avLst/>
              <a:gdLst/>
              <a:ahLst/>
              <a:cxnLst/>
              <a:rect l="l" t="t" r="r" b="b"/>
              <a:pathLst>
                <a:path w="1886" h="3479" extrusionOk="0">
                  <a:moveTo>
                    <a:pt x="93" y="1"/>
                  </a:moveTo>
                  <a:cubicBezTo>
                    <a:pt x="34" y="1"/>
                    <a:pt x="0" y="83"/>
                    <a:pt x="43" y="126"/>
                  </a:cubicBezTo>
                  <a:cubicBezTo>
                    <a:pt x="92" y="150"/>
                    <a:pt x="116" y="199"/>
                    <a:pt x="189" y="247"/>
                  </a:cubicBezTo>
                  <a:cubicBezTo>
                    <a:pt x="237" y="296"/>
                    <a:pt x="310" y="320"/>
                    <a:pt x="383" y="368"/>
                  </a:cubicBezTo>
                  <a:cubicBezTo>
                    <a:pt x="480" y="465"/>
                    <a:pt x="601" y="562"/>
                    <a:pt x="698" y="683"/>
                  </a:cubicBezTo>
                  <a:cubicBezTo>
                    <a:pt x="892" y="902"/>
                    <a:pt x="1061" y="1168"/>
                    <a:pt x="1183" y="1435"/>
                  </a:cubicBezTo>
                  <a:cubicBezTo>
                    <a:pt x="1279" y="1701"/>
                    <a:pt x="1352" y="2017"/>
                    <a:pt x="1376" y="2307"/>
                  </a:cubicBezTo>
                  <a:cubicBezTo>
                    <a:pt x="1401" y="2453"/>
                    <a:pt x="1401" y="2598"/>
                    <a:pt x="1376" y="2744"/>
                  </a:cubicBezTo>
                  <a:cubicBezTo>
                    <a:pt x="1328" y="2913"/>
                    <a:pt x="1304" y="3083"/>
                    <a:pt x="1304" y="3253"/>
                  </a:cubicBezTo>
                  <a:cubicBezTo>
                    <a:pt x="1320" y="3382"/>
                    <a:pt x="1433" y="3479"/>
                    <a:pt x="1550" y="3479"/>
                  </a:cubicBezTo>
                  <a:cubicBezTo>
                    <a:pt x="1608" y="3479"/>
                    <a:pt x="1667" y="3455"/>
                    <a:pt x="1716" y="3398"/>
                  </a:cubicBezTo>
                  <a:cubicBezTo>
                    <a:pt x="1813" y="3229"/>
                    <a:pt x="1861" y="3059"/>
                    <a:pt x="1861" y="2865"/>
                  </a:cubicBezTo>
                  <a:cubicBezTo>
                    <a:pt x="1885" y="2671"/>
                    <a:pt x="1885" y="2501"/>
                    <a:pt x="1861" y="2307"/>
                  </a:cubicBezTo>
                  <a:cubicBezTo>
                    <a:pt x="1837" y="1944"/>
                    <a:pt x="1740" y="1604"/>
                    <a:pt x="1570" y="1265"/>
                  </a:cubicBezTo>
                  <a:cubicBezTo>
                    <a:pt x="1425" y="950"/>
                    <a:pt x="1207" y="683"/>
                    <a:pt x="964" y="441"/>
                  </a:cubicBezTo>
                  <a:cubicBezTo>
                    <a:pt x="843" y="344"/>
                    <a:pt x="698" y="223"/>
                    <a:pt x="552" y="150"/>
                  </a:cubicBezTo>
                  <a:cubicBezTo>
                    <a:pt x="480" y="102"/>
                    <a:pt x="407" y="77"/>
                    <a:pt x="334" y="29"/>
                  </a:cubicBezTo>
                  <a:cubicBezTo>
                    <a:pt x="261" y="5"/>
                    <a:pt x="189" y="5"/>
                    <a:pt x="116" y="5"/>
                  </a:cubicBezTo>
                  <a:cubicBezTo>
                    <a:pt x="108" y="2"/>
                    <a:pt x="101" y="1"/>
                    <a:pt x="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3"/>
            <p:cNvSpPr/>
            <p:nvPr/>
          </p:nvSpPr>
          <p:spPr>
            <a:xfrm>
              <a:off x="6930367" y="2381784"/>
              <a:ext cx="106095" cy="126896"/>
            </a:xfrm>
            <a:custGeom>
              <a:avLst/>
              <a:gdLst/>
              <a:ahLst/>
              <a:cxnLst/>
              <a:rect l="l" t="t" r="r" b="b"/>
              <a:pathLst>
                <a:path w="4519" h="5405" extrusionOk="0">
                  <a:moveTo>
                    <a:pt x="133" y="0"/>
                  </a:moveTo>
                  <a:cubicBezTo>
                    <a:pt x="67" y="0"/>
                    <a:pt x="0" y="63"/>
                    <a:pt x="42" y="126"/>
                  </a:cubicBezTo>
                  <a:cubicBezTo>
                    <a:pt x="139" y="344"/>
                    <a:pt x="309" y="538"/>
                    <a:pt x="503" y="708"/>
                  </a:cubicBezTo>
                  <a:cubicBezTo>
                    <a:pt x="721" y="902"/>
                    <a:pt x="915" y="1096"/>
                    <a:pt x="1109" y="1290"/>
                  </a:cubicBezTo>
                  <a:cubicBezTo>
                    <a:pt x="1521" y="1678"/>
                    <a:pt x="1884" y="2090"/>
                    <a:pt x="2224" y="2526"/>
                  </a:cubicBezTo>
                  <a:cubicBezTo>
                    <a:pt x="2927" y="3423"/>
                    <a:pt x="3509" y="4392"/>
                    <a:pt x="4139" y="5313"/>
                  </a:cubicBezTo>
                  <a:cubicBezTo>
                    <a:pt x="4171" y="5378"/>
                    <a:pt x="4228" y="5405"/>
                    <a:pt x="4285" y="5405"/>
                  </a:cubicBezTo>
                  <a:cubicBezTo>
                    <a:pt x="4400" y="5405"/>
                    <a:pt x="4518" y="5297"/>
                    <a:pt x="4454" y="5168"/>
                  </a:cubicBezTo>
                  <a:cubicBezTo>
                    <a:pt x="4381" y="4877"/>
                    <a:pt x="4260" y="4610"/>
                    <a:pt x="4139" y="4344"/>
                  </a:cubicBezTo>
                  <a:cubicBezTo>
                    <a:pt x="4018" y="4077"/>
                    <a:pt x="3896" y="3835"/>
                    <a:pt x="3751" y="3592"/>
                  </a:cubicBezTo>
                  <a:cubicBezTo>
                    <a:pt x="3121" y="2623"/>
                    <a:pt x="2393" y="1726"/>
                    <a:pt x="1545" y="950"/>
                  </a:cubicBezTo>
                  <a:cubicBezTo>
                    <a:pt x="1327" y="756"/>
                    <a:pt x="1109" y="562"/>
                    <a:pt x="866" y="393"/>
                  </a:cubicBezTo>
                  <a:cubicBezTo>
                    <a:pt x="673" y="199"/>
                    <a:pt x="430" y="53"/>
                    <a:pt x="163" y="5"/>
                  </a:cubicBezTo>
                  <a:cubicBezTo>
                    <a:pt x="154" y="2"/>
                    <a:pt x="144" y="0"/>
                    <a:pt x="1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3"/>
            <p:cNvSpPr/>
            <p:nvPr/>
          </p:nvSpPr>
          <p:spPr>
            <a:xfrm>
              <a:off x="6192694" y="1885544"/>
              <a:ext cx="1533362" cy="1428676"/>
            </a:xfrm>
            <a:custGeom>
              <a:avLst/>
              <a:gdLst/>
              <a:ahLst/>
              <a:cxnLst/>
              <a:rect l="l" t="t" r="r" b="b"/>
              <a:pathLst>
                <a:path w="65312" h="60853" extrusionOk="0">
                  <a:moveTo>
                    <a:pt x="1221" y="0"/>
                  </a:moveTo>
                  <a:cubicBezTo>
                    <a:pt x="705" y="0"/>
                    <a:pt x="227" y="306"/>
                    <a:pt x="1" y="781"/>
                  </a:cubicBezTo>
                  <a:cubicBezTo>
                    <a:pt x="1" y="845"/>
                    <a:pt x="54" y="899"/>
                    <a:pt x="98" y="899"/>
                  </a:cubicBezTo>
                  <a:cubicBezTo>
                    <a:pt x="119" y="899"/>
                    <a:pt x="138" y="886"/>
                    <a:pt x="146" y="854"/>
                  </a:cubicBezTo>
                  <a:cubicBezTo>
                    <a:pt x="367" y="434"/>
                    <a:pt x="733" y="301"/>
                    <a:pt x="1137" y="301"/>
                  </a:cubicBezTo>
                  <a:cubicBezTo>
                    <a:pt x="1621" y="301"/>
                    <a:pt x="2160" y="492"/>
                    <a:pt x="2570" y="611"/>
                  </a:cubicBezTo>
                  <a:cubicBezTo>
                    <a:pt x="3370" y="854"/>
                    <a:pt x="4194" y="975"/>
                    <a:pt x="5018" y="1023"/>
                  </a:cubicBezTo>
                  <a:cubicBezTo>
                    <a:pt x="5407" y="1051"/>
                    <a:pt x="5796" y="1061"/>
                    <a:pt x="6185" y="1061"/>
                  </a:cubicBezTo>
                  <a:cubicBezTo>
                    <a:pt x="7167" y="1061"/>
                    <a:pt x="8148" y="998"/>
                    <a:pt x="9130" y="998"/>
                  </a:cubicBezTo>
                  <a:cubicBezTo>
                    <a:pt x="9456" y="998"/>
                    <a:pt x="9782" y="1005"/>
                    <a:pt x="10108" y="1023"/>
                  </a:cubicBezTo>
                  <a:cubicBezTo>
                    <a:pt x="10496" y="1047"/>
                    <a:pt x="10908" y="1072"/>
                    <a:pt x="11320" y="1072"/>
                  </a:cubicBezTo>
                  <a:cubicBezTo>
                    <a:pt x="11694" y="1072"/>
                    <a:pt x="12068" y="1018"/>
                    <a:pt x="12458" y="1018"/>
                  </a:cubicBezTo>
                  <a:cubicBezTo>
                    <a:pt x="12522" y="1018"/>
                    <a:pt x="12588" y="1020"/>
                    <a:pt x="12654" y="1023"/>
                  </a:cubicBezTo>
                  <a:cubicBezTo>
                    <a:pt x="13502" y="1072"/>
                    <a:pt x="14326" y="1241"/>
                    <a:pt x="15150" y="1508"/>
                  </a:cubicBezTo>
                  <a:cubicBezTo>
                    <a:pt x="16798" y="2041"/>
                    <a:pt x="18447" y="2647"/>
                    <a:pt x="20095" y="3229"/>
                  </a:cubicBezTo>
                  <a:cubicBezTo>
                    <a:pt x="21743" y="3787"/>
                    <a:pt x="23537" y="4174"/>
                    <a:pt x="25258" y="4635"/>
                  </a:cubicBezTo>
                  <a:cubicBezTo>
                    <a:pt x="26809" y="5023"/>
                    <a:pt x="28312" y="5629"/>
                    <a:pt x="29718" y="6380"/>
                  </a:cubicBezTo>
                  <a:cubicBezTo>
                    <a:pt x="32384" y="7835"/>
                    <a:pt x="34736" y="9774"/>
                    <a:pt x="37208" y="11543"/>
                  </a:cubicBezTo>
                  <a:cubicBezTo>
                    <a:pt x="38396" y="12416"/>
                    <a:pt x="39632" y="13216"/>
                    <a:pt x="40892" y="13967"/>
                  </a:cubicBezTo>
                  <a:cubicBezTo>
                    <a:pt x="42201" y="14646"/>
                    <a:pt x="43559" y="15252"/>
                    <a:pt x="44965" y="15712"/>
                  </a:cubicBezTo>
                  <a:cubicBezTo>
                    <a:pt x="46443" y="16221"/>
                    <a:pt x="47970" y="16730"/>
                    <a:pt x="49182" y="17724"/>
                  </a:cubicBezTo>
                  <a:cubicBezTo>
                    <a:pt x="50249" y="18621"/>
                    <a:pt x="51049" y="19785"/>
                    <a:pt x="51533" y="21094"/>
                  </a:cubicBezTo>
                  <a:cubicBezTo>
                    <a:pt x="52018" y="22378"/>
                    <a:pt x="52382" y="23687"/>
                    <a:pt x="52624" y="25045"/>
                  </a:cubicBezTo>
                  <a:cubicBezTo>
                    <a:pt x="52964" y="26596"/>
                    <a:pt x="53303" y="28123"/>
                    <a:pt x="53715" y="29650"/>
                  </a:cubicBezTo>
                  <a:cubicBezTo>
                    <a:pt x="54636" y="33044"/>
                    <a:pt x="55800" y="36389"/>
                    <a:pt x="56890" y="39734"/>
                  </a:cubicBezTo>
                  <a:cubicBezTo>
                    <a:pt x="58005" y="43151"/>
                    <a:pt x="59120" y="46593"/>
                    <a:pt x="60235" y="50035"/>
                  </a:cubicBezTo>
                  <a:cubicBezTo>
                    <a:pt x="60769" y="51684"/>
                    <a:pt x="61302" y="53356"/>
                    <a:pt x="61859" y="55004"/>
                  </a:cubicBezTo>
                  <a:cubicBezTo>
                    <a:pt x="62296" y="56435"/>
                    <a:pt x="62877" y="57816"/>
                    <a:pt x="63605" y="59125"/>
                  </a:cubicBezTo>
                  <a:cubicBezTo>
                    <a:pt x="63968" y="59731"/>
                    <a:pt x="64405" y="60289"/>
                    <a:pt x="64889" y="60798"/>
                  </a:cubicBezTo>
                  <a:cubicBezTo>
                    <a:pt x="64922" y="60836"/>
                    <a:pt x="64964" y="60852"/>
                    <a:pt x="65007" y="60852"/>
                  </a:cubicBezTo>
                  <a:cubicBezTo>
                    <a:pt x="65153" y="60852"/>
                    <a:pt x="65311" y="60668"/>
                    <a:pt x="65180" y="60555"/>
                  </a:cubicBezTo>
                  <a:cubicBezTo>
                    <a:pt x="62926" y="58471"/>
                    <a:pt x="62296" y="54908"/>
                    <a:pt x="61375" y="51708"/>
                  </a:cubicBezTo>
                  <a:cubicBezTo>
                    <a:pt x="60357" y="48169"/>
                    <a:pt x="59096" y="44727"/>
                    <a:pt x="57933" y="41212"/>
                  </a:cubicBezTo>
                  <a:cubicBezTo>
                    <a:pt x="56818" y="37794"/>
                    <a:pt x="55654" y="34352"/>
                    <a:pt x="54612" y="30886"/>
                  </a:cubicBezTo>
                  <a:cubicBezTo>
                    <a:pt x="54127" y="29262"/>
                    <a:pt x="53691" y="27638"/>
                    <a:pt x="53351" y="25966"/>
                  </a:cubicBezTo>
                  <a:cubicBezTo>
                    <a:pt x="53085" y="24560"/>
                    <a:pt x="52745" y="23154"/>
                    <a:pt x="52333" y="21796"/>
                  </a:cubicBezTo>
                  <a:cubicBezTo>
                    <a:pt x="51970" y="20512"/>
                    <a:pt x="51340" y="19324"/>
                    <a:pt x="50515" y="18282"/>
                  </a:cubicBezTo>
                  <a:cubicBezTo>
                    <a:pt x="49570" y="17142"/>
                    <a:pt x="48285" y="16415"/>
                    <a:pt x="46904" y="15858"/>
                  </a:cubicBezTo>
                  <a:cubicBezTo>
                    <a:pt x="45474" y="15276"/>
                    <a:pt x="43971" y="14864"/>
                    <a:pt x="42541" y="14210"/>
                  </a:cubicBezTo>
                  <a:cubicBezTo>
                    <a:pt x="41183" y="13555"/>
                    <a:pt x="39850" y="12779"/>
                    <a:pt x="38614" y="11907"/>
                  </a:cubicBezTo>
                  <a:cubicBezTo>
                    <a:pt x="36069" y="10162"/>
                    <a:pt x="33718" y="8150"/>
                    <a:pt x="31075" y="6550"/>
                  </a:cubicBezTo>
                  <a:cubicBezTo>
                    <a:pt x="29767" y="5750"/>
                    <a:pt x="28409" y="5095"/>
                    <a:pt x="26955" y="4611"/>
                  </a:cubicBezTo>
                  <a:cubicBezTo>
                    <a:pt x="25258" y="4029"/>
                    <a:pt x="23489" y="3714"/>
                    <a:pt x="21768" y="3229"/>
                  </a:cubicBezTo>
                  <a:cubicBezTo>
                    <a:pt x="20022" y="2720"/>
                    <a:pt x="18326" y="2041"/>
                    <a:pt x="16580" y="1460"/>
                  </a:cubicBezTo>
                  <a:cubicBezTo>
                    <a:pt x="15780" y="1169"/>
                    <a:pt x="14956" y="926"/>
                    <a:pt x="14132" y="732"/>
                  </a:cubicBezTo>
                  <a:cubicBezTo>
                    <a:pt x="13541" y="607"/>
                    <a:pt x="12937" y="535"/>
                    <a:pt x="12330" y="535"/>
                  </a:cubicBezTo>
                  <a:cubicBezTo>
                    <a:pt x="12115" y="535"/>
                    <a:pt x="11899" y="544"/>
                    <a:pt x="11684" y="563"/>
                  </a:cubicBezTo>
                  <a:cubicBezTo>
                    <a:pt x="11518" y="572"/>
                    <a:pt x="11353" y="576"/>
                    <a:pt x="11187" y="576"/>
                  </a:cubicBezTo>
                  <a:cubicBezTo>
                    <a:pt x="10504" y="576"/>
                    <a:pt x="9822" y="509"/>
                    <a:pt x="9139" y="490"/>
                  </a:cubicBezTo>
                  <a:cubicBezTo>
                    <a:pt x="8290" y="490"/>
                    <a:pt x="7369" y="563"/>
                    <a:pt x="6497" y="563"/>
                  </a:cubicBezTo>
                  <a:cubicBezTo>
                    <a:pt x="6250" y="576"/>
                    <a:pt x="6005" y="582"/>
                    <a:pt x="5761" y="582"/>
                  </a:cubicBezTo>
                  <a:cubicBezTo>
                    <a:pt x="5093" y="582"/>
                    <a:pt x="4432" y="537"/>
                    <a:pt x="3758" y="466"/>
                  </a:cubicBezTo>
                  <a:cubicBezTo>
                    <a:pt x="2983" y="348"/>
                    <a:pt x="2209" y="4"/>
                    <a:pt x="1413" y="4"/>
                  </a:cubicBezTo>
                  <a:cubicBezTo>
                    <a:pt x="1387" y="4"/>
                    <a:pt x="1360" y="4"/>
                    <a:pt x="1334" y="5"/>
                  </a:cubicBezTo>
                  <a:cubicBezTo>
                    <a:pt x="1296" y="2"/>
                    <a:pt x="1258" y="0"/>
                    <a:pt x="12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3"/>
            <p:cNvSpPr/>
            <p:nvPr/>
          </p:nvSpPr>
          <p:spPr>
            <a:xfrm>
              <a:off x="6074909" y="2959514"/>
              <a:ext cx="171879" cy="15519"/>
            </a:xfrm>
            <a:custGeom>
              <a:avLst/>
              <a:gdLst/>
              <a:ahLst/>
              <a:cxnLst/>
              <a:rect l="l" t="t" r="r" b="b"/>
              <a:pathLst>
                <a:path w="7321" h="661" extrusionOk="0">
                  <a:moveTo>
                    <a:pt x="170" y="0"/>
                  </a:moveTo>
                  <a:cubicBezTo>
                    <a:pt x="24" y="0"/>
                    <a:pt x="0" y="242"/>
                    <a:pt x="145" y="267"/>
                  </a:cubicBezTo>
                  <a:cubicBezTo>
                    <a:pt x="1285" y="485"/>
                    <a:pt x="2448" y="606"/>
                    <a:pt x="3612" y="654"/>
                  </a:cubicBezTo>
                  <a:lnTo>
                    <a:pt x="5357" y="654"/>
                  </a:lnTo>
                  <a:cubicBezTo>
                    <a:pt x="5454" y="659"/>
                    <a:pt x="5552" y="661"/>
                    <a:pt x="5649" y="661"/>
                  </a:cubicBezTo>
                  <a:cubicBezTo>
                    <a:pt x="6139" y="661"/>
                    <a:pt x="6638" y="610"/>
                    <a:pt x="7102" y="509"/>
                  </a:cubicBezTo>
                  <a:cubicBezTo>
                    <a:pt x="7320" y="436"/>
                    <a:pt x="7296" y="145"/>
                    <a:pt x="7102" y="97"/>
                  </a:cubicBezTo>
                  <a:cubicBezTo>
                    <a:pt x="6889" y="88"/>
                    <a:pt x="6676" y="82"/>
                    <a:pt x="6465" y="82"/>
                  </a:cubicBezTo>
                  <a:cubicBezTo>
                    <a:pt x="6098" y="82"/>
                    <a:pt x="5735" y="99"/>
                    <a:pt x="5381" y="145"/>
                  </a:cubicBezTo>
                  <a:lnTo>
                    <a:pt x="3636" y="145"/>
                  </a:lnTo>
                  <a:cubicBezTo>
                    <a:pt x="2472" y="121"/>
                    <a:pt x="1333" y="49"/>
                    <a:pt x="1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3"/>
            <p:cNvSpPr/>
            <p:nvPr/>
          </p:nvSpPr>
          <p:spPr>
            <a:xfrm>
              <a:off x="6271788" y="2964045"/>
              <a:ext cx="946988" cy="481664"/>
            </a:xfrm>
            <a:custGeom>
              <a:avLst/>
              <a:gdLst/>
              <a:ahLst/>
              <a:cxnLst/>
              <a:rect l="l" t="t" r="r" b="b"/>
              <a:pathLst>
                <a:path w="40336" h="20516" extrusionOk="0">
                  <a:moveTo>
                    <a:pt x="216" y="1"/>
                  </a:moveTo>
                  <a:cubicBezTo>
                    <a:pt x="164" y="1"/>
                    <a:pt x="110" y="25"/>
                    <a:pt x="98" y="74"/>
                  </a:cubicBezTo>
                  <a:cubicBezTo>
                    <a:pt x="74" y="171"/>
                    <a:pt x="49" y="268"/>
                    <a:pt x="25" y="365"/>
                  </a:cubicBezTo>
                  <a:cubicBezTo>
                    <a:pt x="1" y="413"/>
                    <a:pt x="25" y="486"/>
                    <a:pt x="98" y="510"/>
                  </a:cubicBezTo>
                  <a:cubicBezTo>
                    <a:pt x="777" y="898"/>
                    <a:pt x="1504" y="1213"/>
                    <a:pt x="2255" y="1455"/>
                  </a:cubicBezTo>
                  <a:cubicBezTo>
                    <a:pt x="2982" y="1722"/>
                    <a:pt x="3734" y="1940"/>
                    <a:pt x="4485" y="2134"/>
                  </a:cubicBezTo>
                  <a:cubicBezTo>
                    <a:pt x="5261" y="2376"/>
                    <a:pt x="6036" y="2546"/>
                    <a:pt x="6836" y="2643"/>
                  </a:cubicBezTo>
                  <a:cubicBezTo>
                    <a:pt x="6937" y="2657"/>
                    <a:pt x="7038" y="2661"/>
                    <a:pt x="7139" y="2661"/>
                  </a:cubicBezTo>
                  <a:cubicBezTo>
                    <a:pt x="7246" y="2661"/>
                    <a:pt x="7353" y="2657"/>
                    <a:pt x="7459" y="2657"/>
                  </a:cubicBezTo>
                  <a:cubicBezTo>
                    <a:pt x="7591" y="2657"/>
                    <a:pt x="7723" y="2663"/>
                    <a:pt x="7854" y="2692"/>
                  </a:cubicBezTo>
                  <a:cubicBezTo>
                    <a:pt x="8170" y="2764"/>
                    <a:pt x="8460" y="2885"/>
                    <a:pt x="8776" y="3007"/>
                  </a:cubicBezTo>
                  <a:cubicBezTo>
                    <a:pt x="9091" y="3128"/>
                    <a:pt x="9406" y="3225"/>
                    <a:pt x="9745" y="3298"/>
                  </a:cubicBezTo>
                  <a:lnTo>
                    <a:pt x="10933" y="3637"/>
                  </a:lnTo>
                  <a:cubicBezTo>
                    <a:pt x="11684" y="3855"/>
                    <a:pt x="12460" y="4097"/>
                    <a:pt x="13211" y="4340"/>
                  </a:cubicBezTo>
                  <a:cubicBezTo>
                    <a:pt x="14690" y="4825"/>
                    <a:pt x="16144" y="5358"/>
                    <a:pt x="17574" y="5964"/>
                  </a:cubicBezTo>
                  <a:cubicBezTo>
                    <a:pt x="18956" y="6570"/>
                    <a:pt x="20265" y="7273"/>
                    <a:pt x="21525" y="8097"/>
                  </a:cubicBezTo>
                  <a:cubicBezTo>
                    <a:pt x="22156" y="8509"/>
                    <a:pt x="22786" y="8970"/>
                    <a:pt x="23343" y="9479"/>
                  </a:cubicBezTo>
                  <a:cubicBezTo>
                    <a:pt x="23634" y="9697"/>
                    <a:pt x="23901" y="9939"/>
                    <a:pt x="24168" y="10206"/>
                  </a:cubicBezTo>
                  <a:cubicBezTo>
                    <a:pt x="24434" y="10448"/>
                    <a:pt x="24749" y="10618"/>
                    <a:pt x="25016" y="10884"/>
                  </a:cubicBezTo>
                  <a:cubicBezTo>
                    <a:pt x="25525" y="11369"/>
                    <a:pt x="25961" y="11951"/>
                    <a:pt x="26422" y="12484"/>
                  </a:cubicBezTo>
                  <a:cubicBezTo>
                    <a:pt x="26955" y="13066"/>
                    <a:pt x="27488" y="13648"/>
                    <a:pt x="28022" y="14205"/>
                  </a:cubicBezTo>
                  <a:cubicBezTo>
                    <a:pt x="29040" y="15272"/>
                    <a:pt x="30106" y="16266"/>
                    <a:pt x="31245" y="17162"/>
                  </a:cubicBezTo>
                  <a:cubicBezTo>
                    <a:pt x="32482" y="18181"/>
                    <a:pt x="33863" y="19005"/>
                    <a:pt x="35342" y="19659"/>
                  </a:cubicBezTo>
                  <a:cubicBezTo>
                    <a:pt x="36069" y="19950"/>
                    <a:pt x="36820" y="20192"/>
                    <a:pt x="37572" y="20338"/>
                  </a:cubicBezTo>
                  <a:cubicBezTo>
                    <a:pt x="38115" y="20457"/>
                    <a:pt x="38670" y="20516"/>
                    <a:pt x="39220" y="20516"/>
                  </a:cubicBezTo>
                  <a:cubicBezTo>
                    <a:pt x="39456" y="20516"/>
                    <a:pt x="39690" y="20505"/>
                    <a:pt x="39923" y="20483"/>
                  </a:cubicBezTo>
                  <a:cubicBezTo>
                    <a:pt x="40238" y="20435"/>
                    <a:pt x="40335" y="19902"/>
                    <a:pt x="39972" y="19877"/>
                  </a:cubicBezTo>
                  <a:cubicBezTo>
                    <a:pt x="39293" y="19805"/>
                    <a:pt x="38590" y="19780"/>
                    <a:pt x="37911" y="19659"/>
                  </a:cubicBezTo>
                  <a:cubicBezTo>
                    <a:pt x="37233" y="19538"/>
                    <a:pt x="36554" y="19344"/>
                    <a:pt x="35924" y="19102"/>
                  </a:cubicBezTo>
                  <a:cubicBezTo>
                    <a:pt x="34590" y="18568"/>
                    <a:pt x="33354" y="17865"/>
                    <a:pt x="32215" y="17017"/>
                  </a:cubicBezTo>
                  <a:cubicBezTo>
                    <a:pt x="29864" y="15272"/>
                    <a:pt x="27852" y="13066"/>
                    <a:pt x="25888" y="10909"/>
                  </a:cubicBezTo>
                  <a:cubicBezTo>
                    <a:pt x="25379" y="10424"/>
                    <a:pt x="24846" y="9963"/>
                    <a:pt x="24289" y="9527"/>
                  </a:cubicBezTo>
                  <a:cubicBezTo>
                    <a:pt x="23731" y="9042"/>
                    <a:pt x="23125" y="8582"/>
                    <a:pt x="22519" y="8145"/>
                  </a:cubicBezTo>
                  <a:cubicBezTo>
                    <a:pt x="21283" y="7297"/>
                    <a:pt x="19974" y="6570"/>
                    <a:pt x="18617" y="5915"/>
                  </a:cubicBezTo>
                  <a:cubicBezTo>
                    <a:pt x="15829" y="4606"/>
                    <a:pt x="12872" y="3710"/>
                    <a:pt x="9915" y="2885"/>
                  </a:cubicBezTo>
                  <a:cubicBezTo>
                    <a:pt x="9527" y="2788"/>
                    <a:pt x="9139" y="2667"/>
                    <a:pt x="8751" y="2522"/>
                  </a:cubicBezTo>
                  <a:cubicBezTo>
                    <a:pt x="8436" y="2376"/>
                    <a:pt x="8121" y="2279"/>
                    <a:pt x="7782" y="2231"/>
                  </a:cubicBezTo>
                  <a:cubicBezTo>
                    <a:pt x="7370" y="2182"/>
                    <a:pt x="6982" y="2231"/>
                    <a:pt x="6570" y="2134"/>
                  </a:cubicBezTo>
                  <a:cubicBezTo>
                    <a:pt x="6158" y="2061"/>
                    <a:pt x="5673" y="1964"/>
                    <a:pt x="5237" y="1867"/>
                  </a:cubicBezTo>
                  <a:cubicBezTo>
                    <a:pt x="4364" y="1673"/>
                    <a:pt x="3516" y="1431"/>
                    <a:pt x="2667" y="1164"/>
                  </a:cubicBezTo>
                  <a:cubicBezTo>
                    <a:pt x="1855" y="909"/>
                    <a:pt x="1087" y="543"/>
                    <a:pt x="300" y="278"/>
                  </a:cubicBezTo>
                  <a:lnTo>
                    <a:pt x="300" y="278"/>
                  </a:lnTo>
                  <a:lnTo>
                    <a:pt x="316" y="74"/>
                  </a:lnTo>
                  <a:cubicBezTo>
                    <a:pt x="316" y="25"/>
                    <a:pt x="267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2" name="Google Shape;2342;p23"/>
          <p:cNvGrpSpPr/>
          <p:nvPr/>
        </p:nvGrpSpPr>
        <p:grpSpPr>
          <a:xfrm>
            <a:off x="8429138" y="324321"/>
            <a:ext cx="400868" cy="397397"/>
            <a:chOff x="6101025" y="1566496"/>
            <a:chExt cx="400868" cy="397397"/>
          </a:xfrm>
        </p:grpSpPr>
        <p:sp>
          <p:nvSpPr>
            <p:cNvPr id="2343" name="Google Shape;2343;p23"/>
            <p:cNvSpPr/>
            <p:nvPr/>
          </p:nvSpPr>
          <p:spPr>
            <a:xfrm>
              <a:off x="6346530" y="187147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3"/>
            <p:cNvSpPr/>
            <p:nvPr/>
          </p:nvSpPr>
          <p:spPr>
            <a:xfrm>
              <a:off x="6212277" y="187532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3"/>
            <p:cNvSpPr/>
            <p:nvPr/>
          </p:nvSpPr>
          <p:spPr>
            <a:xfrm>
              <a:off x="6128570" y="169494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3"/>
            <p:cNvSpPr/>
            <p:nvPr/>
          </p:nvSpPr>
          <p:spPr>
            <a:xfrm>
              <a:off x="6211299" y="159732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3"/>
            <p:cNvSpPr/>
            <p:nvPr/>
          </p:nvSpPr>
          <p:spPr>
            <a:xfrm>
              <a:off x="6406005" y="166367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3"/>
            <p:cNvSpPr/>
            <p:nvPr/>
          </p:nvSpPr>
          <p:spPr>
            <a:xfrm>
              <a:off x="6415597" y="179414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3"/>
            <p:cNvSpPr/>
            <p:nvPr/>
          </p:nvSpPr>
          <p:spPr>
            <a:xfrm>
              <a:off x="6330691" y="159959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3"/>
            <p:cNvSpPr/>
            <p:nvPr/>
          </p:nvSpPr>
          <p:spPr>
            <a:xfrm>
              <a:off x="6133460" y="180818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3"/>
            <p:cNvSpPr/>
            <p:nvPr/>
          </p:nvSpPr>
          <p:spPr>
            <a:xfrm>
              <a:off x="6155673" y="163651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3"/>
            <p:cNvSpPr/>
            <p:nvPr/>
          </p:nvSpPr>
          <p:spPr>
            <a:xfrm>
              <a:off x="6261182" y="156649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3"/>
            <p:cNvSpPr/>
            <p:nvPr/>
          </p:nvSpPr>
          <p:spPr>
            <a:xfrm>
              <a:off x="6272351" y="188778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3"/>
            <p:cNvSpPr/>
            <p:nvPr/>
          </p:nvSpPr>
          <p:spPr>
            <a:xfrm>
              <a:off x="6424211" y="171879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3"/>
            <p:cNvSpPr/>
            <p:nvPr/>
          </p:nvSpPr>
          <p:spPr>
            <a:xfrm>
              <a:off x="6391617" y="184367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3"/>
            <p:cNvSpPr/>
            <p:nvPr/>
          </p:nvSpPr>
          <p:spPr>
            <a:xfrm>
              <a:off x="6129800" y="161496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3"/>
            <p:cNvSpPr/>
            <p:nvPr/>
          </p:nvSpPr>
          <p:spPr>
            <a:xfrm>
              <a:off x="6101025" y="175505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3"/>
            <p:cNvSpPr/>
            <p:nvPr/>
          </p:nvSpPr>
          <p:spPr>
            <a:xfrm>
              <a:off x="6143210" y="185614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3"/>
            <p:cNvSpPr/>
            <p:nvPr/>
          </p:nvSpPr>
          <p:spPr>
            <a:xfrm>
              <a:off x="6380101" y="159956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60" name="Google Shape;2360;p23"/>
          <p:cNvGrpSpPr/>
          <p:nvPr/>
        </p:nvGrpSpPr>
        <p:grpSpPr>
          <a:xfrm>
            <a:off x="8573645" y="1017735"/>
            <a:ext cx="300659" cy="297030"/>
            <a:chOff x="361345" y="2362310"/>
            <a:chExt cx="300659" cy="297030"/>
          </a:xfrm>
        </p:grpSpPr>
        <p:sp>
          <p:nvSpPr>
            <p:cNvPr id="2361" name="Google Shape;2361;p23"/>
            <p:cNvSpPr/>
            <p:nvPr/>
          </p:nvSpPr>
          <p:spPr>
            <a:xfrm>
              <a:off x="546428" y="2590745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3"/>
            <p:cNvSpPr/>
            <p:nvPr/>
          </p:nvSpPr>
          <p:spPr>
            <a:xfrm>
              <a:off x="445084" y="2593616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3"/>
            <p:cNvSpPr/>
            <p:nvPr/>
          </p:nvSpPr>
          <p:spPr>
            <a:xfrm>
              <a:off x="382232" y="2458070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3"/>
            <p:cNvSpPr/>
            <p:nvPr/>
          </p:nvSpPr>
          <p:spPr>
            <a:xfrm>
              <a:off x="444768" y="2385027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3"/>
            <p:cNvSpPr/>
            <p:nvPr/>
          </p:nvSpPr>
          <p:spPr>
            <a:xfrm>
              <a:off x="590538" y="2434469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3"/>
            <p:cNvSpPr/>
            <p:nvPr/>
          </p:nvSpPr>
          <p:spPr>
            <a:xfrm>
              <a:off x="597258" y="2532406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3"/>
            <p:cNvSpPr/>
            <p:nvPr/>
          </p:nvSpPr>
          <p:spPr>
            <a:xfrm>
              <a:off x="534785" y="2386321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3"/>
            <p:cNvSpPr/>
            <p:nvPr/>
          </p:nvSpPr>
          <p:spPr>
            <a:xfrm>
              <a:off x="386145" y="2542786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3"/>
            <p:cNvSpPr/>
            <p:nvPr/>
          </p:nvSpPr>
          <p:spPr>
            <a:xfrm>
              <a:off x="402583" y="2414181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3"/>
            <p:cNvSpPr/>
            <p:nvPr/>
          </p:nvSpPr>
          <p:spPr>
            <a:xfrm>
              <a:off x="482157" y="2362310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3"/>
            <p:cNvSpPr/>
            <p:nvPr/>
          </p:nvSpPr>
          <p:spPr>
            <a:xfrm>
              <a:off x="490140" y="2602262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3"/>
            <p:cNvSpPr/>
            <p:nvPr/>
          </p:nvSpPr>
          <p:spPr>
            <a:xfrm>
              <a:off x="603001" y="2475644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3"/>
            <p:cNvSpPr/>
            <p:nvPr/>
          </p:nvSpPr>
          <p:spPr>
            <a:xfrm>
              <a:off x="579021" y="2569669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3"/>
            <p:cNvSpPr/>
            <p:nvPr/>
          </p:nvSpPr>
          <p:spPr>
            <a:xfrm>
              <a:off x="383400" y="2397269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3"/>
            <p:cNvSpPr/>
            <p:nvPr/>
          </p:nvSpPr>
          <p:spPr>
            <a:xfrm>
              <a:off x="361345" y="2502873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3"/>
            <p:cNvSpPr/>
            <p:nvPr/>
          </p:nvSpPr>
          <p:spPr>
            <a:xfrm>
              <a:off x="392991" y="2579229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3"/>
            <p:cNvSpPr/>
            <p:nvPr/>
          </p:nvSpPr>
          <p:spPr>
            <a:xfrm>
              <a:off x="570407" y="2386415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8" name="Google Shape;2378;p23"/>
          <p:cNvGrpSpPr/>
          <p:nvPr/>
        </p:nvGrpSpPr>
        <p:grpSpPr>
          <a:xfrm>
            <a:off x="4901874" y="758916"/>
            <a:ext cx="535153" cy="529032"/>
            <a:chOff x="13541599" y="1599366"/>
            <a:chExt cx="535153" cy="529032"/>
          </a:xfrm>
        </p:grpSpPr>
        <p:sp>
          <p:nvSpPr>
            <p:cNvPr id="2379" name="Google Shape;2379;p23"/>
            <p:cNvSpPr/>
            <p:nvPr/>
          </p:nvSpPr>
          <p:spPr>
            <a:xfrm>
              <a:off x="13673928" y="20061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3"/>
            <p:cNvSpPr/>
            <p:nvPr/>
          </p:nvSpPr>
          <p:spPr>
            <a:xfrm>
              <a:off x="13853268" y="20118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3"/>
            <p:cNvSpPr/>
            <p:nvPr/>
          </p:nvSpPr>
          <p:spPr>
            <a:xfrm>
              <a:off x="13954928" y="17707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3"/>
            <p:cNvSpPr/>
            <p:nvPr/>
          </p:nvSpPr>
          <p:spPr>
            <a:xfrm>
              <a:off x="13862387" y="16405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3"/>
            <p:cNvSpPr/>
            <p:nvPr/>
          </p:nvSpPr>
          <p:spPr>
            <a:xfrm>
              <a:off x="13584731" y="17285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3"/>
            <p:cNvSpPr/>
            <p:nvPr/>
          </p:nvSpPr>
          <p:spPr>
            <a:xfrm>
              <a:off x="13571321" y="19031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3"/>
            <p:cNvSpPr/>
            <p:nvPr/>
          </p:nvSpPr>
          <p:spPr>
            <a:xfrm>
              <a:off x="13702703" y="16436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3"/>
            <p:cNvSpPr/>
            <p:nvPr/>
          </p:nvSpPr>
          <p:spPr>
            <a:xfrm>
              <a:off x="13945337" y="19217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3"/>
            <p:cNvSpPr/>
            <p:nvPr/>
          </p:nvSpPr>
          <p:spPr>
            <a:xfrm>
              <a:off x="13601043" y="16915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3"/>
            <p:cNvSpPr/>
            <p:nvPr/>
          </p:nvSpPr>
          <p:spPr>
            <a:xfrm>
              <a:off x="13764860" y="15993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3"/>
            <p:cNvSpPr/>
            <p:nvPr/>
          </p:nvSpPr>
          <p:spPr>
            <a:xfrm>
              <a:off x="13750441" y="20271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3"/>
            <p:cNvSpPr/>
            <p:nvPr/>
          </p:nvSpPr>
          <p:spPr>
            <a:xfrm>
              <a:off x="13541599" y="18020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3"/>
            <p:cNvSpPr/>
            <p:nvPr/>
          </p:nvSpPr>
          <p:spPr>
            <a:xfrm>
              <a:off x="13575865" y="19686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3"/>
            <p:cNvSpPr/>
            <p:nvPr/>
          </p:nvSpPr>
          <p:spPr>
            <a:xfrm>
              <a:off x="13931927" y="16637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3"/>
            <p:cNvSpPr/>
            <p:nvPr/>
          </p:nvSpPr>
          <p:spPr>
            <a:xfrm>
              <a:off x="13970263" y="18503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3"/>
            <p:cNvSpPr/>
            <p:nvPr/>
          </p:nvSpPr>
          <p:spPr>
            <a:xfrm>
              <a:off x="13914637" y="19849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3"/>
            <p:cNvSpPr/>
            <p:nvPr/>
          </p:nvSpPr>
          <p:spPr>
            <a:xfrm>
              <a:off x="13597730" y="16433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6" name="Google Shape;2396;p23"/>
          <p:cNvGrpSpPr/>
          <p:nvPr/>
        </p:nvGrpSpPr>
        <p:grpSpPr>
          <a:xfrm>
            <a:off x="5011442" y="3605987"/>
            <a:ext cx="611686" cy="604625"/>
            <a:chOff x="5601967" y="4997937"/>
            <a:chExt cx="611686" cy="604625"/>
          </a:xfrm>
        </p:grpSpPr>
        <p:sp>
          <p:nvSpPr>
            <p:cNvPr id="2397" name="Google Shape;2397;p23"/>
            <p:cNvSpPr/>
            <p:nvPr/>
          </p:nvSpPr>
          <p:spPr>
            <a:xfrm>
              <a:off x="5753220" y="5462793"/>
              <a:ext cx="87746" cy="92854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3"/>
            <p:cNvSpPr/>
            <p:nvPr/>
          </p:nvSpPr>
          <p:spPr>
            <a:xfrm>
              <a:off x="5958208" y="5469356"/>
              <a:ext cx="86412" cy="92061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3"/>
            <p:cNvSpPr/>
            <p:nvPr/>
          </p:nvSpPr>
          <p:spPr>
            <a:xfrm>
              <a:off x="6074407" y="5193781"/>
              <a:ext cx="97375" cy="70137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3"/>
            <p:cNvSpPr/>
            <p:nvPr/>
          </p:nvSpPr>
          <p:spPr>
            <a:xfrm>
              <a:off x="5968631" y="5044960"/>
              <a:ext cx="77323" cy="95595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3"/>
            <p:cNvSpPr/>
            <p:nvPr/>
          </p:nvSpPr>
          <p:spPr>
            <a:xfrm>
              <a:off x="5651267" y="5145568"/>
              <a:ext cx="98710" cy="81604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3"/>
            <p:cNvSpPr/>
            <p:nvPr/>
          </p:nvSpPr>
          <p:spPr>
            <a:xfrm>
              <a:off x="5635940" y="5345127"/>
              <a:ext cx="98674" cy="70894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3"/>
            <p:cNvSpPr/>
            <p:nvPr/>
          </p:nvSpPr>
          <p:spPr>
            <a:xfrm>
              <a:off x="5786111" y="5048602"/>
              <a:ext cx="77612" cy="95271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3"/>
            <p:cNvSpPr/>
            <p:nvPr/>
          </p:nvSpPr>
          <p:spPr>
            <a:xfrm>
              <a:off x="6063443" y="5366331"/>
              <a:ext cx="100585" cy="79188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3"/>
            <p:cNvSpPr/>
            <p:nvPr/>
          </p:nvSpPr>
          <p:spPr>
            <a:xfrm>
              <a:off x="5669912" y="5103270"/>
              <a:ext cx="460442" cy="401204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3"/>
            <p:cNvSpPr/>
            <p:nvPr/>
          </p:nvSpPr>
          <p:spPr>
            <a:xfrm>
              <a:off x="5857157" y="4997937"/>
              <a:ext cx="112054" cy="116330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3"/>
            <p:cNvSpPr/>
            <p:nvPr/>
          </p:nvSpPr>
          <p:spPr>
            <a:xfrm>
              <a:off x="5840675" y="5486881"/>
              <a:ext cx="112487" cy="11568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3"/>
            <p:cNvSpPr/>
            <p:nvPr/>
          </p:nvSpPr>
          <p:spPr>
            <a:xfrm>
              <a:off x="5601967" y="5229589"/>
              <a:ext cx="119519" cy="93215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3"/>
            <p:cNvSpPr/>
            <p:nvPr/>
          </p:nvSpPr>
          <p:spPr>
            <a:xfrm>
              <a:off x="5641133" y="5420025"/>
              <a:ext cx="130772" cy="105620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3"/>
            <p:cNvSpPr/>
            <p:nvPr/>
          </p:nvSpPr>
          <p:spPr>
            <a:xfrm>
              <a:off x="6048116" y="5071464"/>
              <a:ext cx="120601" cy="116221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3"/>
            <p:cNvSpPr/>
            <p:nvPr/>
          </p:nvSpPr>
          <p:spPr>
            <a:xfrm>
              <a:off x="6091934" y="5284762"/>
              <a:ext cx="121719" cy="93648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3"/>
            <p:cNvSpPr/>
            <p:nvPr/>
          </p:nvSpPr>
          <p:spPr>
            <a:xfrm>
              <a:off x="6028353" y="5438668"/>
              <a:ext cx="120637" cy="116726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3"/>
            <p:cNvSpPr/>
            <p:nvPr/>
          </p:nvSpPr>
          <p:spPr>
            <a:xfrm>
              <a:off x="5666125" y="5048169"/>
              <a:ext cx="122224" cy="118710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4" name="Google Shape;2414;p23"/>
          <p:cNvGrpSpPr/>
          <p:nvPr/>
        </p:nvGrpSpPr>
        <p:grpSpPr>
          <a:xfrm>
            <a:off x="5967507" y="3942610"/>
            <a:ext cx="300659" cy="297030"/>
            <a:chOff x="194545" y="1923035"/>
            <a:chExt cx="300659" cy="297030"/>
          </a:xfrm>
        </p:grpSpPr>
        <p:sp>
          <p:nvSpPr>
            <p:cNvPr id="2415" name="Google Shape;2415;p23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3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3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3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3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3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3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3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3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3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3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3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3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3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3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3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3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2" name="Google Shape;2432;p23"/>
          <p:cNvGrpSpPr/>
          <p:nvPr/>
        </p:nvGrpSpPr>
        <p:grpSpPr>
          <a:xfrm>
            <a:off x="8525774" y="4193916"/>
            <a:ext cx="535153" cy="529032"/>
            <a:chOff x="8525774" y="4193916"/>
            <a:chExt cx="535153" cy="529032"/>
          </a:xfrm>
        </p:grpSpPr>
        <p:sp>
          <p:nvSpPr>
            <p:cNvPr id="2433" name="Google Shape;2433;p23"/>
            <p:cNvSpPr/>
            <p:nvPr/>
          </p:nvSpPr>
          <p:spPr>
            <a:xfrm>
              <a:off x="8658103" y="460065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3"/>
            <p:cNvSpPr/>
            <p:nvPr/>
          </p:nvSpPr>
          <p:spPr>
            <a:xfrm>
              <a:off x="8837443" y="460639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3"/>
            <p:cNvSpPr/>
            <p:nvPr/>
          </p:nvSpPr>
          <p:spPr>
            <a:xfrm>
              <a:off x="8939103" y="436527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3"/>
            <p:cNvSpPr/>
            <p:nvPr/>
          </p:nvSpPr>
          <p:spPr>
            <a:xfrm>
              <a:off x="8846562" y="423506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3"/>
            <p:cNvSpPr/>
            <p:nvPr/>
          </p:nvSpPr>
          <p:spPr>
            <a:xfrm>
              <a:off x="8568906" y="432309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3"/>
            <p:cNvSpPr/>
            <p:nvPr/>
          </p:nvSpPr>
          <p:spPr>
            <a:xfrm>
              <a:off x="8555496" y="449769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3"/>
            <p:cNvSpPr/>
            <p:nvPr/>
          </p:nvSpPr>
          <p:spPr>
            <a:xfrm>
              <a:off x="8686878" y="423824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3"/>
            <p:cNvSpPr/>
            <p:nvPr/>
          </p:nvSpPr>
          <p:spPr>
            <a:xfrm>
              <a:off x="8929512" y="451625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3"/>
            <p:cNvSpPr/>
            <p:nvPr/>
          </p:nvSpPr>
          <p:spPr>
            <a:xfrm>
              <a:off x="8585218" y="428607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3"/>
            <p:cNvSpPr/>
            <p:nvPr/>
          </p:nvSpPr>
          <p:spPr>
            <a:xfrm>
              <a:off x="8749035" y="419391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3"/>
            <p:cNvSpPr/>
            <p:nvPr/>
          </p:nvSpPr>
          <p:spPr>
            <a:xfrm>
              <a:off x="8734616" y="462172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3"/>
            <p:cNvSpPr/>
            <p:nvPr/>
          </p:nvSpPr>
          <p:spPr>
            <a:xfrm>
              <a:off x="8525774" y="439660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3"/>
            <p:cNvSpPr/>
            <p:nvPr/>
          </p:nvSpPr>
          <p:spPr>
            <a:xfrm>
              <a:off x="8560040" y="456323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3"/>
            <p:cNvSpPr/>
            <p:nvPr/>
          </p:nvSpPr>
          <p:spPr>
            <a:xfrm>
              <a:off x="8916102" y="425825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3"/>
            <p:cNvSpPr/>
            <p:nvPr/>
          </p:nvSpPr>
          <p:spPr>
            <a:xfrm>
              <a:off x="8954438" y="444488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3"/>
            <p:cNvSpPr/>
            <p:nvPr/>
          </p:nvSpPr>
          <p:spPr>
            <a:xfrm>
              <a:off x="8898812" y="457954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3"/>
            <p:cNvSpPr/>
            <p:nvPr/>
          </p:nvSpPr>
          <p:spPr>
            <a:xfrm>
              <a:off x="8581905" y="423786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0" name="Google Shape;2450;p23"/>
          <p:cNvGrpSpPr/>
          <p:nvPr/>
        </p:nvGrpSpPr>
        <p:grpSpPr>
          <a:xfrm>
            <a:off x="194545" y="1923035"/>
            <a:ext cx="300659" cy="297030"/>
            <a:chOff x="194545" y="1923035"/>
            <a:chExt cx="300659" cy="297030"/>
          </a:xfrm>
        </p:grpSpPr>
        <p:sp>
          <p:nvSpPr>
            <p:cNvPr id="2451" name="Google Shape;2451;p23"/>
            <p:cNvSpPr/>
            <p:nvPr/>
          </p:nvSpPr>
          <p:spPr>
            <a:xfrm>
              <a:off x="379628" y="2151470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3"/>
            <p:cNvSpPr/>
            <p:nvPr/>
          </p:nvSpPr>
          <p:spPr>
            <a:xfrm>
              <a:off x="278284" y="2154341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3"/>
            <p:cNvSpPr/>
            <p:nvPr/>
          </p:nvSpPr>
          <p:spPr>
            <a:xfrm>
              <a:off x="215432" y="2018795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3"/>
            <p:cNvSpPr/>
            <p:nvPr/>
          </p:nvSpPr>
          <p:spPr>
            <a:xfrm>
              <a:off x="277968" y="1945752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3"/>
            <p:cNvSpPr/>
            <p:nvPr/>
          </p:nvSpPr>
          <p:spPr>
            <a:xfrm>
              <a:off x="423738" y="1995194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3"/>
            <p:cNvSpPr/>
            <p:nvPr/>
          </p:nvSpPr>
          <p:spPr>
            <a:xfrm>
              <a:off x="430458" y="2093131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3"/>
            <p:cNvSpPr/>
            <p:nvPr/>
          </p:nvSpPr>
          <p:spPr>
            <a:xfrm>
              <a:off x="367985" y="1947046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3"/>
            <p:cNvSpPr/>
            <p:nvPr/>
          </p:nvSpPr>
          <p:spPr>
            <a:xfrm>
              <a:off x="219345" y="2103511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3"/>
            <p:cNvSpPr/>
            <p:nvPr/>
          </p:nvSpPr>
          <p:spPr>
            <a:xfrm>
              <a:off x="235783" y="1974906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3"/>
            <p:cNvSpPr/>
            <p:nvPr/>
          </p:nvSpPr>
          <p:spPr>
            <a:xfrm>
              <a:off x="315357" y="1923035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3"/>
            <p:cNvSpPr/>
            <p:nvPr/>
          </p:nvSpPr>
          <p:spPr>
            <a:xfrm>
              <a:off x="323340" y="2162987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3"/>
            <p:cNvSpPr/>
            <p:nvPr/>
          </p:nvSpPr>
          <p:spPr>
            <a:xfrm>
              <a:off x="436201" y="2036369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3"/>
            <p:cNvSpPr/>
            <p:nvPr/>
          </p:nvSpPr>
          <p:spPr>
            <a:xfrm>
              <a:off x="412221" y="2130394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3"/>
            <p:cNvSpPr/>
            <p:nvPr/>
          </p:nvSpPr>
          <p:spPr>
            <a:xfrm>
              <a:off x="216600" y="1957994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3"/>
            <p:cNvSpPr/>
            <p:nvPr/>
          </p:nvSpPr>
          <p:spPr>
            <a:xfrm>
              <a:off x="194545" y="2063598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3"/>
            <p:cNvSpPr/>
            <p:nvPr/>
          </p:nvSpPr>
          <p:spPr>
            <a:xfrm>
              <a:off x="226191" y="2139954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3"/>
            <p:cNvSpPr/>
            <p:nvPr/>
          </p:nvSpPr>
          <p:spPr>
            <a:xfrm>
              <a:off x="403607" y="1947140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8" name="Google Shape;2468;p23"/>
          <p:cNvGrpSpPr/>
          <p:nvPr/>
        </p:nvGrpSpPr>
        <p:grpSpPr>
          <a:xfrm>
            <a:off x="194538" y="117321"/>
            <a:ext cx="400868" cy="397397"/>
            <a:chOff x="6179000" y="1386846"/>
            <a:chExt cx="400868" cy="397397"/>
          </a:xfrm>
        </p:grpSpPr>
        <p:sp>
          <p:nvSpPr>
            <p:cNvPr id="2469" name="Google Shape;2469;p23"/>
            <p:cNvSpPr/>
            <p:nvPr/>
          </p:nvSpPr>
          <p:spPr>
            <a:xfrm>
              <a:off x="6424505" y="1691826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3"/>
            <p:cNvSpPr/>
            <p:nvPr/>
          </p:nvSpPr>
          <p:spPr>
            <a:xfrm>
              <a:off x="6290252" y="1695676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3"/>
            <p:cNvSpPr/>
            <p:nvPr/>
          </p:nvSpPr>
          <p:spPr>
            <a:xfrm>
              <a:off x="6206545" y="1515294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3"/>
            <p:cNvSpPr/>
            <p:nvPr/>
          </p:nvSpPr>
          <p:spPr>
            <a:xfrm>
              <a:off x="6289274" y="1417672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3"/>
            <p:cNvSpPr/>
            <p:nvPr/>
          </p:nvSpPr>
          <p:spPr>
            <a:xfrm>
              <a:off x="6483980" y="1484026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3"/>
            <p:cNvSpPr/>
            <p:nvPr/>
          </p:nvSpPr>
          <p:spPr>
            <a:xfrm>
              <a:off x="6493572" y="1614493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3"/>
            <p:cNvSpPr/>
            <p:nvPr/>
          </p:nvSpPr>
          <p:spPr>
            <a:xfrm>
              <a:off x="6408666" y="1419944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3"/>
            <p:cNvSpPr/>
            <p:nvPr/>
          </p:nvSpPr>
          <p:spPr>
            <a:xfrm>
              <a:off x="6211435" y="1628533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3"/>
            <p:cNvSpPr/>
            <p:nvPr/>
          </p:nvSpPr>
          <p:spPr>
            <a:xfrm>
              <a:off x="6233648" y="1456860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3"/>
            <p:cNvSpPr/>
            <p:nvPr/>
          </p:nvSpPr>
          <p:spPr>
            <a:xfrm>
              <a:off x="6339157" y="1386846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3"/>
            <p:cNvSpPr/>
            <p:nvPr/>
          </p:nvSpPr>
          <p:spPr>
            <a:xfrm>
              <a:off x="6350326" y="1708138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3"/>
            <p:cNvSpPr/>
            <p:nvPr/>
          </p:nvSpPr>
          <p:spPr>
            <a:xfrm>
              <a:off x="6502186" y="1539147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3"/>
            <p:cNvSpPr/>
            <p:nvPr/>
          </p:nvSpPr>
          <p:spPr>
            <a:xfrm>
              <a:off x="6469592" y="1664029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3"/>
            <p:cNvSpPr/>
            <p:nvPr/>
          </p:nvSpPr>
          <p:spPr>
            <a:xfrm>
              <a:off x="6207775" y="1435310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3"/>
            <p:cNvSpPr/>
            <p:nvPr/>
          </p:nvSpPr>
          <p:spPr>
            <a:xfrm>
              <a:off x="6179000" y="1575400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3"/>
            <p:cNvSpPr/>
            <p:nvPr/>
          </p:nvSpPr>
          <p:spPr>
            <a:xfrm>
              <a:off x="6221185" y="1676492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3"/>
            <p:cNvSpPr/>
            <p:nvPr/>
          </p:nvSpPr>
          <p:spPr>
            <a:xfrm>
              <a:off x="6458076" y="1419912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23"/>
          <p:cNvGrpSpPr/>
          <p:nvPr/>
        </p:nvGrpSpPr>
        <p:grpSpPr>
          <a:xfrm>
            <a:off x="3847975" y="720725"/>
            <a:ext cx="158800" cy="158800"/>
            <a:chOff x="3847975" y="720725"/>
            <a:chExt cx="158800" cy="158800"/>
          </a:xfrm>
        </p:grpSpPr>
        <p:cxnSp>
          <p:nvCxnSpPr>
            <p:cNvPr id="2487" name="Google Shape;2487;p23"/>
            <p:cNvCxnSpPr/>
            <p:nvPr/>
          </p:nvCxnSpPr>
          <p:spPr>
            <a:xfrm>
              <a:off x="3847975" y="727725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8" name="Google Shape;2488;p23"/>
            <p:cNvCxnSpPr/>
            <p:nvPr/>
          </p:nvCxnSpPr>
          <p:spPr>
            <a:xfrm rot="10800000" flipH="1">
              <a:off x="3851375" y="720725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MAIN_POINT_1">
    <p:spTree>
      <p:nvGrpSpPr>
        <p:cNvPr id="1" name="Shape 2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" name="Google Shape;2867;p25"/>
          <p:cNvSpPr/>
          <p:nvPr/>
        </p:nvSpPr>
        <p:spPr>
          <a:xfrm>
            <a:off x="4572000" y="831075"/>
            <a:ext cx="3857400" cy="34812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25"/>
          <p:cNvSpPr/>
          <p:nvPr/>
        </p:nvSpPr>
        <p:spPr>
          <a:xfrm>
            <a:off x="4572000" y="831075"/>
            <a:ext cx="3857400" cy="1969200"/>
          </a:xfrm>
          <a:prstGeom prst="roundRect">
            <a:avLst>
              <a:gd name="adj" fmla="val 13259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25"/>
          <p:cNvSpPr/>
          <p:nvPr/>
        </p:nvSpPr>
        <p:spPr>
          <a:xfrm>
            <a:off x="4571975" y="2571750"/>
            <a:ext cx="3857400" cy="52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25"/>
          <p:cNvSpPr txBox="1">
            <a:spLocks noGrp="1"/>
          </p:cNvSpPr>
          <p:nvPr>
            <p:ph type="title"/>
          </p:nvPr>
        </p:nvSpPr>
        <p:spPr>
          <a:xfrm>
            <a:off x="4681175" y="975250"/>
            <a:ext cx="3639000" cy="146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871" name="Google Shape;2871;p25"/>
          <p:cNvSpPr txBox="1">
            <a:spLocks noGrp="1"/>
          </p:cNvSpPr>
          <p:nvPr>
            <p:ph type="subTitle" idx="1"/>
          </p:nvPr>
        </p:nvSpPr>
        <p:spPr>
          <a:xfrm>
            <a:off x="5098475" y="2717180"/>
            <a:ext cx="2804700" cy="14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872" name="Google Shape;2872;p25"/>
          <p:cNvGrpSpPr/>
          <p:nvPr/>
        </p:nvGrpSpPr>
        <p:grpSpPr>
          <a:xfrm>
            <a:off x="8138000" y="975250"/>
            <a:ext cx="158800" cy="158800"/>
            <a:chOff x="8138000" y="975250"/>
            <a:chExt cx="158800" cy="158800"/>
          </a:xfrm>
        </p:grpSpPr>
        <p:cxnSp>
          <p:nvCxnSpPr>
            <p:cNvPr id="2873" name="Google Shape;2873;p25"/>
            <p:cNvCxnSpPr/>
            <p:nvPr/>
          </p:nvCxnSpPr>
          <p:spPr>
            <a:xfrm>
              <a:off x="8138000" y="982250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4" name="Google Shape;2874;p25"/>
            <p:cNvCxnSpPr/>
            <p:nvPr/>
          </p:nvCxnSpPr>
          <p:spPr>
            <a:xfrm rot="10800000" flipH="1">
              <a:off x="8141400" y="975250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75" name="Google Shape;2875;p25"/>
          <p:cNvGrpSpPr/>
          <p:nvPr/>
        </p:nvGrpSpPr>
        <p:grpSpPr>
          <a:xfrm>
            <a:off x="1577421" y="1609174"/>
            <a:ext cx="818111" cy="754282"/>
            <a:chOff x="1577421" y="1609174"/>
            <a:chExt cx="818111" cy="754282"/>
          </a:xfrm>
        </p:grpSpPr>
        <p:sp>
          <p:nvSpPr>
            <p:cNvPr id="2876" name="Google Shape;2876;p25"/>
            <p:cNvSpPr/>
            <p:nvPr/>
          </p:nvSpPr>
          <p:spPr>
            <a:xfrm>
              <a:off x="2069582" y="2170260"/>
              <a:ext cx="115735" cy="122613"/>
            </a:xfrm>
            <a:custGeom>
              <a:avLst/>
              <a:gdLst/>
              <a:ahLst/>
              <a:cxnLst/>
              <a:rect l="l" t="t" r="r" b="b"/>
              <a:pathLst>
                <a:path w="3668" h="3886" extrusionOk="0">
                  <a:moveTo>
                    <a:pt x="851" y="0"/>
                  </a:moveTo>
                  <a:lnTo>
                    <a:pt x="0" y="426"/>
                  </a:lnTo>
                  <a:cubicBezTo>
                    <a:pt x="304" y="1064"/>
                    <a:pt x="1034" y="2402"/>
                    <a:pt x="1034" y="2402"/>
                  </a:cubicBezTo>
                  <a:cubicBezTo>
                    <a:pt x="335" y="2645"/>
                    <a:pt x="91" y="3283"/>
                    <a:pt x="669" y="3769"/>
                  </a:cubicBezTo>
                  <a:cubicBezTo>
                    <a:pt x="751" y="3852"/>
                    <a:pt x="870" y="3885"/>
                    <a:pt x="1011" y="3885"/>
                  </a:cubicBezTo>
                  <a:cubicBezTo>
                    <a:pt x="1547" y="3885"/>
                    <a:pt x="2399" y="3397"/>
                    <a:pt x="2736" y="3253"/>
                  </a:cubicBezTo>
                  <a:cubicBezTo>
                    <a:pt x="3668" y="2774"/>
                    <a:pt x="3201" y="1774"/>
                    <a:pt x="2391" y="1774"/>
                  </a:cubicBezTo>
                  <a:cubicBezTo>
                    <a:pt x="2224" y="1774"/>
                    <a:pt x="2042" y="1816"/>
                    <a:pt x="1854" y="1915"/>
                  </a:cubicBezTo>
                  <a:cubicBezTo>
                    <a:pt x="1490" y="1277"/>
                    <a:pt x="1155" y="669"/>
                    <a:pt x="851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5"/>
            <p:cNvSpPr/>
            <p:nvPr/>
          </p:nvSpPr>
          <p:spPr>
            <a:xfrm>
              <a:off x="2063887" y="2162625"/>
              <a:ext cx="124475" cy="137727"/>
            </a:xfrm>
            <a:custGeom>
              <a:avLst/>
              <a:gdLst/>
              <a:ahLst/>
              <a:cxnLst/>
              <a:rect l="l" t="t" r="r" b="b"/>
              <a:pathLst>
                <a:path w="3945" h="4365" extrusionOk="0">
                  <a:moveTo>
                    <a:pt x="1216" y="1"/>
                  </a:moveTo>
                  <a:cubicBezTo>
                    <a:pt x="1059" y="1"/>
                    <a:pt x="882" y="175"/>
                    <a:pt x="966" y="364"/>
                  </a:cubicBezTo>
                  <a:cubicBezTo>
                    <a:pt x="1240" y="1033"/>
                    <a:pt x="1604" y="1641"/>
                    <a:pt x="1969" y="2279"/>
                  </a:cubicBezTo>
                  <a:cubicBezTo>
                    <a:pt x="2009" y="2338"/>
                    <a:pt x="2087" y="2385"/>
                    <a:pt x="2170" y="2385"/>
                  </a:cubicBezTo>
                  <a:cubicBezTo>
                    <a:pt x="2215" y="2385"/>
                    <a:pt x="2261" y="2372"/>
                    <a:pt x="2303" y="2340"/>
                  </a:cubicBezTo>
                  <a:cubicBezTo>
                    <a:pt x="2411" y="2268"/>
                    <a:pt x="2538" y="2234"/>
                    <a:pt x="2667" y="2234"/>
                  </a:cubicBezTo>
                  <a:cubicBezTo>
                    <a:pt x="2865" y="2234"/>
                    <a:pt x="3068" y="2314"/>
                    <a:pt x="3215" y="2461"/>
                  </a:cubicBezTo>
                  <a:cubicBezTo>
                    <a:pt x="3398" y="2704"/>
                    <a:pt x="3306" y="3069"/>
                    <a:pt x="3033" y="3191"/>
                  </a:cubicBezTo>
                  <a:cubicBezTo>
                    <a:pt x="2729" y="3404"/>
                    <a:pt x="2425" y="3556"/>
                    <a:pt x="2060" y="3677"/>
                  </a:cubicBezTo>
                  <a:cubicBezTo>
                    <a:pt x="1896" y="3747"/>
                    <a:pt x="1587" y="3908"/>
                    <a:pt x="1343" y="3908"/>
                  </a:cubicBezTo>
                  <a:cubicBezTo>
                    <a:pt x="1271" y="3908"/>
                    <a:pt x="1204" y="3894"/>
                    <a:pt x="1148" y="3860"/>
                  </a:cubicBezTo>
                  <a:cubicBezTo>
                    <a:pt x="966" y="3738"/>
                    <a:pt x="875" y="3556"/>
                    <a:pt x="905" y="3343"/>
                  </a:cubicBezTo>
                  <a:cubicBezTo>
                    <a:pt x="936" y="3100"/>
                    <a:pt x="1209" y="2948"/>
                    <a:pt x="1422" y="2887"/>
                  </a:cubicBezTo>
                  <a:cubicBezTo>
                    <a:pt x="1574" y="2826"/>
                    <a:pt x="1635" y="2674"/>
                    <a:pt x="1574" y="2522"/>
                  </a:cubicBezTo>
                  <a:cubicBezTo>
                    <a:pt x="1209" y="1884"/>
                    <a:pt x="844" y="1215"/>
                    <a:pt x="510" y="546"/>
                  </a:cubicBezTo>
                  <a:cubicBezTo>
                    <a:pt x="463" y="462"/>
                    <a:pt x="393" y="426"/>
                    <a:pt x="321" y="426"/>
                  </a:cubicBezTo>
                  <a:cubicBezTo>
                    <a:pt x="163" y="426"/>
                    <a:pt x="1" y="601"/>
                    <a:pt x="85" y="790"/>
                  </a:cubicBezTo>
                  <a:cubicBezTo>
                    <a:pt x="383" y="1386"/>
                    <a:pt x="705" y="1982"/>
                    <a:pt x="1030" y="2557"/>
                  </a:cubicBezTo>
                  <a:lnTo>
                    <a:pt x="1030" y="2557"/>
                  </a:lnTo>
                  <a:cubicBezTo>
                    <a:pt x="572" y="2820"/>
                    <a:pt x="234" y="3293"/>
                    <a:pt x="540" y="3829"/>
                  </a:cubicBezTo>
                  <a:cubicBezTo>
                    <a:pt x="662" y="4072"/>
                    <a:pt x="875" y="4255"/>
                    <a:pt x="1118" y="4346"/>
                  </a:cubicBezTo>
                  <a:cubicBezTo>
                    <a:pt x="1218" y="4357"/>
                    <a:pt x="1314" y="4364"/>
                    <a:pt x="1408" y="4364"/>
                  </a:cubicBezTo>
                  <a:cubicBezTo>
                    <a:pt x="1570" y="4364"/>
                    <a:pt x="1724" y="4343"/>
                    <a:pt x="1878" y="4285"/>
                  </a:cubicBezTo>
                  <a:cubicBezTo>
                    <a:pt x="2151" y="4194"/>
                    <a:pt x="2425" y="4072"/>
                    <a:pt x="2668" y="3951"/>
                  </a:cubicBezTo>
                  <a:cubicBezTo>
                    <a:pt x="2881" y="3860"/>
                    <a:pt x="3094" y="3738"/>
                    <a:pt x="3306" y="3616"/>
                  </a:cubicBezTo>
                  <a:cubicBezTo>
                    <a:pt x="3793" y="3343"/>
                    <a:pt x="3945" y="2765"/>
                    <a:pt x="3702" y="2279"/>
                  </a:cubicBezTo>
                  <a:cubicBezTo>
                    <a:pt x="3468" y="1948"/>
                    <a:pt x="3085" y="1767"/>
                    <a:pt x="2696" y="1767"/>
                  </a:cubicBezTo>
                  <a:cubicBezTo>
                    <a:pt x="2557" y="1767"/>
                    <a:pt x="2417" y="1790"/>
                    <a:pt x="2282" y="1838"/>
                  </a:cubicBezTo>
                  <a:lnTo>
                    <a:pt x="2282" y="1838"/>
                  </a:lnTo>
                  <a:cubicBezTo>
                    <a:pt x="1961" y="1271"/>
                    <a:pt x="1664" y="720"/>
                    <a:pt x="1392" y="121"/>
                  </a:cubicBezTo>
                  <a:cubicBezTo>
                    <a:pt x="1354" y="36"/>
                    <a:pt x="1287" y="1"/>
                    <a:pt x="1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5"/>
            <p:cNvSpPr/>
            <p:nvPr/>
          </p:nvSpPr>
          <p:spPr>
            <a:xfrm>
              <a:off x="1802922" y="2178874"/>
              <a:ext cx="114031" cy="122834"/>
            </a:xfrm>
            <a:custGeom>
              <a:avLst/>
              <a:gdLst/>
              <a:ahLst/>
              <a:cxnLst/>
              <a:rect l="l" t="t" r="r" b="b"/>
              <a:pathLst>
                <a:path w="3614" h="3893" extrusionOk="0">
                  <a:moveTo>
                    <a:pt x="2702" y="1"/>
                  </a:moveTo>
                  <a:cubicBezTo>
                    <a:pt x="2428" y="670"/>
                    <a:pt x="2124" y="1308"/>
                    <a:pt x="1790" y="1946"/>
                  </a:cubicBezTo>
                  <a:cubicBezTo>
                    <a:pt x="1608" y="1858"/>
                    <a:pt x="1434" y="1820"/>
                    <a:pt x="1274" y="1820"/>
                  </a:cubicBezTo>
                  <a:cubicBezTo>
                    <a:pt x="443" y="1820"/>
                    <a:pt x="1" y="2855"/>
                    <a:pt x="969" y="3314"/>
                  </a:cubicBezTo>
                  <a:cubicBezTo>
                    <a:pt x="1301" y="3456"/>
                    <a:pt x="2148" y="3893"/>
                    <a:pt x="2679" y="3893"/>
                  </a:cubicBezTo>
                  <a:cubicBezTo>
                    <a:pt x="2830" y="3893"/>
                    <a:pt x="2956" y="3858"/>
                    <a:pt x="3036" y="3770"/>
                  </a:cubicBezTo>
                  <a:cubicBezTo>
                    <a:pt x="3614" y="3223"/>
                    <a:pt x="3340" y="2615"/>
                    <a:pt x="2611" y="2402"/>
                  </a:cubicBezTo>
                  <a:cubicBezTo>
                    <a:pt x="2611" y="2402"/>
                    <a:pt x="3279" y="1034"/>
                    <a:pt x="3583" y="396"/>
                  </a:cubicBezTo>
                  <a:lnTo>
                    <a:pt x="2702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5"/>
            <p:cNvSpPr/>
            <p:nvPr/>
          </p:nvSpPr>
          <p:spPr>
            <a:xfrm>
              <a:off x="1805667" y="2171396"/>
              <a:ext cx="119710" cy="137948"/>
            </a:xfrm>
            <a:custGeom>
              <a:avLst/>
              <a:gdLst/>
              <a:ahLst/>
              <a:cxnLst/>
              <a:rect l="l" t="t" r="r" b="b"/>
              <a:pathLst>
                <a:path w="3794" h="4372" extrusionOk="0">
                  <a:moveTo>
                    <a:pt x="2649" y="1"/>
                  </a:moveTo>
                  <a:cubicBezTo>
                    <a:pt x="2568" y="1"/>
                    <a:pt x="2476" y="51"/>
                    <a:pt x="2433" y="116"/>
                  </a:cubicBezTo>
                  <a:cubicBezTo>
                    <a:pt x="2186" y="720"/>
                    <a:pt x="1890" y="1298"/>
                    <a:pt x="1589" y="1874"/>
                  </a:cubicBezTo>
                  <a:lnTo>
                    <a:pt x="1589" y="1874"/>
                  </a:lnTo>
                  <a:cubicBezTo>
                    <a:pt x="1472" y="1840"/>
                    <a:pt x="1353" y="1823"/>
                    <a:pt x="1236" y="1823"/>
                  </a:cubicBezTo>
                  <a:cubicBezTo>
                    <a:pt x="895" y="1823"/>
                    <a:pt x="566" y="1964"/>
                    <a:pt x="335" y="2214"/>
                  </a:cubicBezTo>
                  <a:cubicBezTo>
                    <a:pt x="1" y="2609"/>
                    <a:pt x="31" y="3186"/>
                    <a:pt x="396" y="3521"/>
                  </a:cubicBezTo>
                  <a:cubicBezTo>
                    <a:pt x="578" y="3673"/>
                    <a:pt x="822" y="3794"/>
                    <a:pt x="1034" y="3916"/>
                  </a:cubicBezTo>
                  <a:cubicBezTo>
                    <a:pt x="1308" y="4037"/>
                    <a:pt x="1551" y="4129"/>
                    <a:pt x="1825" y="4220"/>
                  </a:cubicBezTo>
                  <a:cubicBezTo>
                    <a:pt x="2068" y="4341"/>
                    <a:pt x="2341" y="4372"/>
                    <a:pt x="2615" y="4372"/>
                  </a:cubicBezTo>
                  <a:cubicBezTo>
                    <a:pt x="2889" y="4372"/>
                    <a:pt x="3132" y="4250"/>
                    <a:pt x="3253" y="4037"/>
                  </a:cubicBezTo>
                  <a:cubicBezTo>
                    <a:pt x="3496" y="3764"/>
                    <a:pt x="3557" y="3430"/>
                    <a:pt x="3436" y="3095"/>
                  </a:cubicBezTo>
                  <a:cubicBezTo>
                    <a:pt x="3303" y="2851"/>
                    <a:pt x="3105" y="2656"/>
                    <a:pt x="2866" y="2533"/>
                  </a:cubicBezTo>
                  <a:lnTo>
                    <a:pt x="2866" y="2533"/>
                  </a:lnTo>
                  <a:cubicBezTo>
                    <a:pt x="3157" y="1950"/>
                    <a:pt x="3444" y="1364"/>
                    <a:pt x="3709" y="755"/>
                  </a:cubicBezTo>
                  <a:cubicBezTo>
                    <a:pt x="3793" y="566"/>
                    <a:pt x="3616" y="392"/>
                    <a:pt x="3459" y="392"/>
                  </a:cubicBezTo>
                  <a:cubicBezTo>
                    <a:pt x="3388" y="392"/>
                    <a:pt x="3321" y="427"/>
                    <a:pt x="3284" y="512"/>
                  </a:cubicBezTo>
                  <a:cubicBezTo>
                    <a:pt x="2980" y="1211"/>
                    <a:pt x="2645" y="1879"/>
                    <a:pt x="2311" y="2548"/>
                  </a:cubicBezTo>
                  <a:cubicBezTo>
                    <a:pt x="2250" y="2670"/>
                    <a:pt x="2311" y="2852"/>
                    <a:pt x="2463" y="2882"/>
                  </a:cubicBezTo>
                  <a:cubicBezTo>
                    <a:pt x="2828" y="3034"/>
                    <a:pt x="3223" y="3369"/>
                    <a:pt x="2889" y="3764"/>
                  </a:cubicBezTo>
                  <a:cubicBezTo>
                    <a:pt x="2797" y="3855"/>
                    <a:pt x="2645" y="3916"/>
                    <a:pt x="2524" y="3916"/>
                  </a:cubicBezTo>
                  <a:cubicBezTo>
                    <a:pt x="2341" y="3885"/>
                    <a:pt x="2159" y="3855"/>
                    <a:pt x="1977" y="3764"/>
                  </a:cubicBezTo>
                  <a:cubicBezTo>
                    <a:pt x="1642" y="3642"/>
                    <a:pt x="1308" y="3521"/>
                    <a:pt x="974" y="3338"/>
                  </a:cubicBezTo>
                  <a:cubicBezTo>
                    <a:pt x="700" y="3217"/>
                    <a:pt x="457" y="2974"/>
                    <a:pt x="609" y="2639"/>
                  </a:cubicBezTo>
                  <a:cubicBezTo>
                    <a:pt x="749" y="2418"/>
                    <a:pt x="983" y="2304"/>
                    <a:pt x="1221" y="2304"/>
                  </a:cubicBezTo>
                  <a:cubicBezTo>
                    <a:pt x="1344" y="2304"/>
                    <a:pt x="1468" y="2334"/>
                    <a:pt x="1581" y="2396"/>
                  </a:cubicBezTo>
                  <a:cubicBezTo>
                    <a:pt x="1612" y="2416"/>
                    <a:pt x="1649" y="2426"/>
                    <a:pt x="1687" y="2426"/>
                  </a:cubicBezTo>
                  <a:cubicBezTo>
                    <a:pt x="1764" y="2426"/>
                    <a:pt x="1845" y="2386"/>
                    <a:pt x="1885" y="2305"/>
                  </a:cubicBezTo>
                  <a:cubicBezTo>
                    <a:pt x="2250" y="1697"/>
                    <a:pt x="2554" y="1028"/>
                    <a:pt x="2828" y="360"/>
                  </a:cubicBezTo>
                  <a:cubicBezTo>
                    <a:pt x="2889" y="238"/>
                    <a:pt x="2858" y="116"/>
                    <a:pt x="2737" y="25"/>
                  </a:cubicBezTo>
                  <a:cubicBezTo>
                    <a:pt x="2711" y="8"/>
                    <a:pt x="2681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5"/>
            <p:cNvSpPr/>
            <p:nvPr/>
          </p:nvSpPr>
          <p:spPr>
            <a:xfrm>
              <a:off x="1634056" y="1814166"/>
              <a:ext cx="128513" cy="93427"/>
            </a:xfrm>
            <a:custGeom>
              <a:avLst/>
              <a:gdLst/>
              <a:ahLst/>
              <a:cxnLst/>
              <a:rect l="l" t="t" r="r" b="b"/>
              <a:pathLst>
                <a:path w="4073" h="2961" extrusionOk="0">
                  <a:moveTo>
                    <a:pt x="1277" y="0"/>
                  </a:moveTo>
                  <a:cubicBezTo>
                    <a:pt x="1228" y="0"/>
                    <a:pt x="1177" y="3"/>
                    <a:pt x="1124" y="10"/>
                  </a:cubicBezTo>
                  <a:cubicBezTo>
                    <a:pt x="546" y="40"/>
                    <a:pt x="273" y="1469"/>
                    <a:pt x="181" y="1925"/>
                  </a:cubicBezTo>
                  <a:cubicBezTo>
                    <a:pt x="1" y="2597"/>
                    <a:pt x="387" y="2960"/>
                    <a:pt x="824" y="2960"/>
                  </a:cubicBezTo>
                  <a:cubicBezTo>
                    <a:pt x="1197" y="2960"/>
                    <a:pt x="1606" y="2697"/>
                    <a:pt x="1732" y="2137"/>
                  </a:cubicBezTo>
                  <a:cubicBezTo>
                    <a:pt x="2461" y="2259"/>
                    <a:pt x="3160" y="2411"/>
                    <a:pt x="3859" y="2624"/>
                  </a:cubicBezTo>
                  <a:lnTo>
                    <a:pt x="4072" y="1681"/>
                  </a:lnTo>
                  <a:cubicBezTo>
                    <a:pt x="3403" y="1529"/>
                    <a:pt x="1884" y="1195"/>
                    <a:pt x="1884" y="1195"/>
                  </a:cubicBezTo>
                  <a:cubicBezTo>
                    <a:pt x="2166" y="545"/>
                    <a:pt x="1923" y="0"/>
                    <a:pt x="1277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5"/>
            <p:cNvSpPr/>
            <p:nvPr/>
          </p:nvSpPr>
          <p:spPr>
            <a:xfrm>
              <a:off x="1629229" y="1806057"/>
              <a:ext cx="144226" cy="108225"/>
            </a:xfrm>
            <a:custGeom>
              <a:avLst/>
              <a:gdLst/>
              <a:ahLst/>
              <a:cxnLst/>
              <a:rect l="l" t="t" r="r" b="b"/>
              <a:pathLst>
                <a:path w="4571" h="3430" extrusionOk="0">
                  <a:moveTo>
                    <a:pt x="1442" y="0"/>
                  </a:moveTo>
                  <a:cubicBezTo>
                    <a:pt x="1229" y="0"/>
                    <a:pt x="1032" y="63"/>
                    <a:pt x="851" y="175"/>
                  </a:cubicBezTo>
                  <a:cubicBezTo>
                    <a:pt x="669" y="388"/>
                    <a:pt x="517" y="601"/>
                    <a:pt x="426" y="875"/>
                  </a:cubicBezTo>
                  <a:cubicBezTo>
                    <a:pt x="334" y="1148"/>
                    <a:pt x="243" y="1391"/>
                    <a:pt x="182" y="1695"/>
                  </a:cubicBezTo>
                  <a:cubicBezTo>
                    <a:pt x="122" y="1908"/>
                    <a:pt x="61" y="2151"/>
                    <a:pt x="30" y="2394"/>
                  </a:cubicBezTo>
                  <a:cubicBezTo>
                    <a:pt x="0" y="2911"/>
                    <a:pt x="365" y="3367"/>
                    <a:pt x="851" y="3428"/>
                  </a:cubicBezTo>
                  <a:cubicBezTo>
                    <a:pt x="873" y="3429"/>
                    <a:pt x="895" y="3429"/>
                    <a:pt x="917" y="3429"/>
                  </a:cubicBezTo>
                  <a:cubicBezTo>
                    <a:pt x="1431" y="3429"/>
                    <a:pt x="1891" y="3126"/>
                    <a:pt x="2072" y="2650"/>
                  </a:cubicBezTo>
                  <a:lnTo>
                    <a:pt x="2072" y="2650"/>
                  </a:lnTo>
                  <a:cubicBezTo>
                    <a:pt x="2713" y="2764"/>
                    <a:pt x="3332" y="2905"/>
                    <a:pt x="3952" y="3093"/>
                  </a:cubicBezTo>
                  <a:cubicBezTo>
                    <a:pt x="3977" y="3101"/>
                    <a:pt x="4002" y="3105"/>
                    <a:pt x="4025" y="3105"/>
                  </a:cubicBezTo>
                  <a:cubicBezTo>
                    <a:pt x="4273" y="3105"/>
                    <a:pt x="4351" y="2693"/>
                    <a:pt x="4073" y="2638"/>
                  </a:cubicBezTo>
                  <a:cubicBezTo>
                    <a:pt x="3374" y="2425"/>
                    <a:pt x="2675" y="2273"/>
                    <a:pt x="1945" y="2151"/>
                  </a:cubicBezTo>
                  <a:cubicBezTo>
                    <a:pt x="1929" y="2147"/>
                    <a:pt x="1913" y="2145"/>
                    <a:pt x="1898" y="2145"/>
                  </a:cubicBezTo>
                  <a:cubicBezTo>
                    <a:pt x="1793" y="2145"/>
                    <a:pt x="1698" y="2228"/>
                    <a:pt x="1672" y="2334"/>
                  </a:cubicBezTo>
                  <a:cubicBezTo>
                    <a:pt x="1611" y="2668"/>
                    <a:pt x="1338" y="2911"/>
                    <a:pt x="1003" y="2972"/>
                  </a:cubicBezTo>
                  <a:cubicBezTo>
                    <a:pt x="730" y="2972"/>
                    <a:pt x="517" y="2759"/>
                    <a:pt x="517" y="2486"/>
                  </a:cubicBezTo>
                  <a:cubicBezTo>
                    <a:pt x="517" y="2303"/>
                    <a:pt x="547" y="2121"/>
                    <a:pt x="608" y="1969"/>
                  </a:cubicBezTo>
                  <a:cubicBezTo>
                    <a:pt x="669" y="1786"/>
                    <a:pt x="699" y="1574"/>
                    <a:pt x="760" y="1391"/>
                  </a:cubicBezTo>
                  <a:cubicBezTo>
                    <a:pt x="851" y="1118"/>
                    <a:pt x="1003" y="571"/>
                    <a:pt x="1277" y="510"/>
                  </a:cubicBezTo>
                  <a:cubicBezTo>
                    <a:pt x="1324" y="494"/>
                    <a:pt x="1375" y="487"/>
                    <a:pt x="1427" y="487"/>
                  </a:cubicBezTo>
                  <a:cubicBezTo>
                    <a:pt x="1577" y="487"/>
                    <a:pt x="1734" y="549"/>
                    <a:pt x="1824" y="662"/>
                  </a:cubicBezTo>
                  <a:cubicBezTo>
                    <a:pt x="1945" y="875"/>
                    <a:pt x="1915" y="1148"/>
                    <a:pt x="1824" y="1361"/>
                  </a:cubicBezTo>
                  <a:cubicBezTo>
                    <a:pt x="1763" y="1513"/>
                    <a:pt x="1854" y="1634"/>
                    <a:pt x="1976" y="1665"/>
                  </a:cubicBezTo>
                  <a:cubicBezTo>
                    <a:pt x="2705" y="1817"/>
                    <a:pt x="3435" y="1999"/>
                    <a:pt x="4164" y="2182"/>
                  </a:cubicBezTo>
                  <a:cubicBezTo>
                    <a:pt x="4183" y="2185"/>
                    <a:pt x="4201" y="2187"/>
                    <a:pt x="4219" y="2187"/>
                  </a:cubicBezTo>
                  <a:cubicBezTo>
                    <a:pt x="4482" y="2187"/>
                    <a:pt x="4571" y="1781"/>
                    <a:pt x="4286" y="1695"/>
                  </a:cubicBezTo>
                  <a:cubicBezTo>
                    <a:pt x="3638" y="1533"/>
                    <a:pt x="2991" y="1395"/>
                    <a:pt x="2343" y="1260"/>
                  </a:cubicBezTo>
                  <a:lnTo>
                    <a:pt x="2343" y="1260"/>
                  </a:lnTo>
                  <a:cubicBezTo>
                    <a:pt x="2453" y="726"/>
                    <a:pt x="2284" y="130"/>
                    <a:pt x="1672" y="24"/>
                  </a:cubicBezTo>
                  <a:cubicBezTo>
                    <a:pt x="1593" y="8"/>
                    <a:pt x="1517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5"/>
            <p:cNvSpPr/>
            <p:nvPr/>
          </p:nvSpPr>
          <p:spPr>
            <a:xfrm>
              <a:off x="1797195" y="1616494"/>
              <a:ext cx="103334" cy="126084"/>
            </a:xfrm>
            <a:custGeom>
              <a:avLst/>
              <a:gdLst/>
              <a:ahLst/>
              <a:cxnLst/>
              <a:rect l="l" t="t" r="r" b="b"/>
              <a:pathLst>
                <a:path w="3275" h="3996" extrusionOk="0">
                  <a:moveTo>
                    <a:pt x="2217" y="0"/>
                  </a:moveTo>
                  <a:cubicBezTo>
                    <a:pt x="2082" y="0"/>
                    <a:pt x="1930" y="32"/>
                    <a:pt x="1764" y="104"/>
                  </a:cubicBezTo>
                  <a:cubicBezTo>
                    <a:pt x="1369" y="317"/>
                    <a:pt x="1" y="834"/>
                    <a:pt x="92" y="1381"/>
                  </a:cubicBezTo>
                  <a:cubicBezTo>
                    <a:pt x="112" y="1881"/>
                    <a:pt x="382" y="2144"/>
                    <a:pt x="747" y="2144"/>
                  </a:cubicBezTo>
                  <a:cubicBezTo>
                    <a:pt x="936" y="2144"/>
                    <a:pt x="1151" y="2074"/>
                    <a:pt x="1369" y="1928"/>
                  </a:cubicBezTo>
                  <a:cubicBezTo>
                    <a:pt x="1369" y="1928"/>
                    <a:pt x="1977" y="3357"/>
                    <a:pt x="2281" y="3995"/>
                  </a:cubicBezTo>
                  <a:lnTo>
                    <a:pt x="3162" y="3600"/>
                  </a:lnTo>
                  <a:cubicBezTo>
                    <a:pt x="2828" y="2962"/>
                    <a:pt x="2524" y="2293"/>
                    <a:pt x="2281" y="1624"/>
                  </a:cubicBezTo>
                  <a:cubicBezTo>
                    <a:pt x="3274" y="1206"/>
                    <a:pt x="3053" y="0"/>
                    <a:pt x="2217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5"/>
            <p:cNvSpPr/>
            <p:nvPr/>
          </p:nvSpPr>
          <p:spPr>
            <a:xfrm>
              <a:off x="1794182" y="1609174"/>
              <a:ext cx="115545" cy="142586"/>
            </a:xfrm>
            <a:custGeom>
              <a:avLst/>
              <a:gdLst/>
              <a:ahLst/>
              <a:cxnLst/>
              <a:rect l="l" t="t" r="r" b="b"/>
              <a:pathLst>
                <a:path w="3662" h="4519" extrusionOk="0">
                  <a:moveTo>
                    <a:pt x="2459" y="0"/>
                  </a:moveTo>
                  <a:cubicBezTo>
                    <a:pt x="2440" y="0"/>
                    <a:pt x="2421" y="1"/>
                    <a:pt x="2401" y="2"/>
                  </a:cubicBezTo>
                  <a:cubicBezTo>
                    <a:pt x="2128" y="32"/>
                    <a:pt x="1885" y="124"/>
                    <a:pt x="1642" y="245"/>
                  </a:cubicBezTo>
                  <a:cubicBezTo>
                    <a:pt x="1398" y="367"/>
                    <a:pt x="1125" y="488"/>
                    <a:pt x="882" y="640"/>
                  </a:cubicBezTo>
                  <a:cubicBezTo>
                    <a:pt x="638" y="762"/>
                    <a:pt x="426" y="914"/>
                    <a:pt x="243" y="1127"/>
                  </a:cubicBezTo>
                  <a:cubicBezTo>
                    <a:pt x="61" y="1339"/>
                    <a:pt x="0" y="1643"/>
                    <a:pt x="61" y="1887"/>
                  </a:cubicBezTo>
                  <a:cubicBezTo>
                    <a:pt x="122" y="2221"/>
                    <a:pt x="365" y="2494"/>
                    <a:pt x="669" y="2616"/>
                  </a:cubicBezTo>
                  <a:cubicBezTo>
                    <a:pt x="778" y="2643"/>
                    <a:pt x="888" y="2657"/>
                    <a:pt x="995" y="2657"/>
                  </a:cubicBezTo>
                  <a:cubicBezTo>
                    <a:pt x="1159" y="2657"/>
                    <a:pt x="1318" y="2626"/>
                    <a:pt x="1468" y="2563"/>
                  </a:cubicBezTo>
                  <a:lnTo>
                    <a:pt x="1468" y="2563"/>
                  </a:lnTo>
                  <a:cubicBezTo>
                    <a:pt x="1738" y="3164"/>
                    <a:pt x="2009" y="3783"/>
                    <a:pt x="2280" y="4379"/>
                  </a:cubicBezTo>
                  <a:cubicBezTo>
                    <a:pt x="2319" y="4478"/>
                    <a:pt x="2391" y="4519"/>
                    <a:pt x="2465" y="4519"/>
                  </a:cubicBezTo>
                  <a:cubicBezTo>
                    <a:pt x="2620" y="4519"/>
                    <a:pt x="2787" y="4341"/>
                    <a:pt x="2705" y="4136"/>
                  </a:cubicBezTo>
                  <a:cubicBezTo>
                    <a:pt x="2401" y="3467"/>
                    <a:pt x="2097" y="2768"/>
                    <a:pt x="1794" y="2099"/>
                  </a:cubicBezTo>
                  <a:cubicBezTo>
                    <a:pt x="1753" y="2018"/>
                    <a:pt x="1672" y="1978"/>
                    <a:pt x="1586" y="1978"/>
                  </a:cubicBezTo>
                  <a:cubicBezTo>
                    <a:pt x="1544" y="1978"/>
                    <a:pt x="1500" y="1988"/>
                    <a:pt x="1459" y="2008"/>
                  </a:cubicBezTo>
                  <a:cubicBezTo>
                    <a:pt x="1306" y="2105"/>
                    <a:pt x="1122" y="2177"/>
                    <a:pt x="958" y="2177"/>
                  </a:cubicBezTo>
                  <a:cubicBezTo>
                    <a:pt x="763" y="2177"/>
                    <a:pt x="597" y="2076"/>
                    <a:pt x="547" y="1795"/>
                  </a:cubicBezTo>
                  <a:cubicBezTo>
                    <a:pt x="486" y="1643"/>
                    <a:pt x="547" y="1491"/>
                    <a:pt x="638" y="1400"/>
                  </a:cubicBezTo>
                  <a:cubicBezTo>
                    <a:pt x="790" y="1279"/>
                    <a:pt x="973" y="1157"/>
                    <a:pt x="1125" y="1066"/>
                  </a:cubicBezTo>
                  <a:cubicBezTo>
                    <a:pt x="1459" y="853"/>
                    <a:pt x="1824" y="701"/>
                    <a:pt x="2189" y="580"/>
                  </a:cubicBezTo>
                  <a:cubicBezTo>
                    <a:pt x="2261" y="534"/>
                    <a:pt x="2341" y="513"/>
                    <a:pt x="2421" y="513"/>
                  </a:cubicBezTo>
                  <a:cubicBezTo>
                    <a:pt x="2609" y="513"/>
                    <a:pt x="2793" y="631"/>
                    <a:pt x="2857" y="823"/>
                  </a:cubicBezTo>
                  <a:cubicBezTo>
                    <a:pt x="2949" y="1187"/>
                    <a:pt x="2736" y="1583"/>
                    <a:pt x="2371" y="1704"/>
                  </a:cubicBezTo>
                  <a:cubicBezTo>
                    <a:pt x="2280" y="1735"/>
                    <a:pt x="2219" y="1856"/>
                    <a:pt x="2249" y="1947"/>
                  </a:cubicBezTo>
                  <a:cubicBezTo>
                    <a:pt x="2523" y="2646"/>
                    <a:pt x="2827" y="3346"/>
                    <a:pt x="3161" y="4014"/>
                  </a:cubicBezTo>
                  <a:cubicBezTo>
                    <a:pt x="3199" y="4099"/>
                    <a:pt x="3266" y="4134"/>
                    <a:pt x="3336" y="4134"/>
                  </a:cubicBezTo>
                  <a:cubicBezTo>
                    <a:pt x="3491" y="4134"/>
                    <a:pt x="3661" y="3960"/>
                    <a:pt x="3556" y="3771"/>
                  </a:cubicBezTo>
                  <a:lnTo>
                    <a:pt x="3556" y="3710"/>
                  </a:lnTo>
                  <a:cubicBezTo>
                    <a:pt x="3280" y="3156"/>
                    <a:pt x="3028" y="2577"/>
                    <a:pt x="2801" y="1973"/>
                  </a:cubicBezTo>
                  <a:lnTo>
                    <a:pt x="2801" y="1973"/>
                  </a:lnTo>
                  <a:cubicBezTo>
                    <a:pt x="3203" y="1724"/>
                    <a:pt x="3427" y="1270"/>
                    <a:pt x="3374" y="792"/>
                  </a:cubicBezTo>
                  <a:cubicBezTo>
                    <a:pt x="3316" y="326"/>
                    <a:pt x="2895" y="0"/>
                    <a:pt x="24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5"/>
            <p:cNvSpPr/>
            <p:nvPr/>
          </p:nvSpPr>
          <p:spPr>
            <a:xfrm>
              <a:off x="2190426" y="1749832"/>
              <a:ext cx="130438" cy="108761"/>
            </a:xfrm>
            <a:custGeom>
              <a:avLst/>
              <a:gdLst/>
              <a:ahLst/>
              <a:cxnLst/>
              <a:rect l="l" t="t" r="r" b="b"/>
              <a:pathLst>
                <a:path w="4134" h="3447" extrusionOk="0">
                  <a:moveTo>
                    <a:pt x="2366" y="0"/>
                  </a:moveTo>
                  <a:cubicBezTo>
                    <a:pt x="1806" y="0"/>
                    <a:pt x="1327" y="721"/>
                    <a:pt x="1794" y="1441"/>
                  </a:cubicBezTo>
                  <a:cubicBezTo>
                    <a:pt x="1216" y="1866"/>
                    <a:pt x="608" y="2261"/>
                    <a:pt x="0" y="2626"/>
                  </a:cubicBezTo>
                  <a:lnTo>
                    <a:pt x="517" y="3447"/>
                  </a:lnTo>
                  <a:cubicBezTo>
                    <a:pt x="1094" y="3052"/>
                    <a:pt x="2371" y="2201"/>
                    <a:pt x="2371" y="2201"/>
                  </a:cubicBezTo>
                  <a:cubicBezTo>
                    <a:pt x="2565" y="2623"/>
                    <a:pt x="2850" y="2852"/>
                    <a:pt x="3144" y="2852"/>
                  </a:cubicBezTo>
                  <a:cubicBezTo>
                    <a:pt x="3358" y="2852"/>
                    <a:pt x="3577" y="2730"/>
                    <a:pt x="3769" y="2474"/>
                  </a:cubicBezTo>
                  <a:cubicBezTo>
                    <a:pt x="4134" y="2049"/>
                    <a:pt x="3313" y="863"/>
                    <a:pt x="3070" y="468"/>
                  </a:cubicBezTo>
                  <a:cubicBezTo>
                    <a:pt x="2867" y="136"/>
                    <a:pt x="2609" y="0"/>
                    <a:pt x="2366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5"/>
            <p:cNvSpPr/>
            <p:nvPr/>
          </p:nvSpPr>
          <p:spPr>
            <a:xfrm>
              <a:off x="2183784" y="1743301"/>
              <a:ext cx="140756" cy="123023"/>
            </a:xfrm>
            <a:custGeom>
              <a:avLst/>
              <a:gdLst/>
              <a:ahLst/>
              <a:cxnLst/>
              <a:rect l="l" t="t" r="r" b="b"/>
              <a:pathLst>
                <a:path w="4461" h="3899" extrusionOk="0">
                  <a:moveTo>
                    <a:pt x="2696" y="0"/>
                  </a:moveTo>
                  <a:cubicBezTo>
                    <a:pt x="2532" y="0"/>
                    <a:pt x="2366" y="41"/>
                    <a:pt x="2212" y="128"/>
                  </a:cubicBezTo>
                  <a:cubicBezTo>
                    <a:pt x="1721" y="482"/>
                    <a:pt x="1597" y="1106"/>
                    <a:pt x="1840" y="1603"/>
                  </a:cubicBezTo>
                  <a:lnTo>
                    <a:pt x="1840" y="1603"/>
                  </a:lnTo>
                  <a:cubicBezTo>
                    <a:pt x="1319" y="1976"/>
                    <a:pt x="774" y="2322"/>
                    <a:pt x="206" y="2620"/>
                  </a:cubicBezTo>
                  <a:cubicBezTo>
                    <a:pt x="0" y="2774"/>
                    <a:pt x="120" y="3080"/>
                    <a:pt x="327" y="3080"/>
                  </a:cubicBezTo>
                  <a:cubicBezTo>
                    <a:pt x="365" y="3080"/>
                    <a:pt x="406" y="3070"/>
                    <a:pt x="449" y="3046"/>
                  </a:cubicBezTo>
                  <a:cubicBezTo>
                    <a:pt x="1057" y="2681"/>
                    <a:pt x="1665" y="2286"/>
                    <a:pt x="2242" y="1861"/>
                  </a:cubicBezTo>
                  <a:cubicBezTo>
                    <a:pt x="2364" y="1800"/>
                    <a:pt x="2394" y="1648"/>
                    <a:pt x="2333" y="1526"/>
                  </a:cubicBezTo>
                  <a:cubicBezTo>
                    <a:pt x="2121" y="1253"/>
                    <a:pt x="2121" y="827"/>
                    <a:pt x="2394" y="554"/>
                  </a:cubicBezTo>
                  <a:cubicBezTo>
                    <a:pt x="2487" y="489"/>
                    <a:pt x="2579" y="460"/>
                    <a:pt x="2669" y="460"/>
                  </a:cubicBezTo>
                  <a:cubicBezTo>
                    <a:pt x="2872" y="460"/>
                    <a:pt x="3058" y="607"/>
                    <a:pt x="3184" y="797"/>
                  </a:cubicBezTo>
                  <a:cubicBezTo>
                    <a:pt x="3367" y="1070"/>
                    <a:pt x="3549" y="1374"/>
                    <a:pt x="3701" y="1678"/>
                  </a:cubicBezTo>
                  <a:cubicBezTo>
                    <a:pt x="3823" y="1921"/>
                    <a:pt x="4035" y="2316"/>
                    <a:pt x="3914" y="2529"/>
                  </a:cubicBezTo>
                  <a:cubicBezTo>
                    <a:pt x="3834" y="2715"/>
                    <a:pt x="3661" y="2808"/>
                    <a:pt x="3477" y="2808"/>
                  </a:cubicBezTo>
                  <a:cubicBezTo>
                    <a:pt x="3450" y="2808"/>
                    <a:pt x="3424" y="2807"/>
                    <a:pt x="3397" y="2803"/>
                  </a:cubicBezTo>
                  <a:cubicBezTo>
                    <a:pt x="3154" y="2772"/>
                    <a:pt x="3032" y="2499"/>
                    <a:pt x="2911" y="2316"/>
                  </a:cubicBezTo>
                  <a:cubicBezTo>
                    <a:pt x="2870" y="2235"/>
                    <a:pt x="2789" y="2195"/>
                    <a:pt x="2704" y="2195"/>
                  </a:cubicBezTo>
                  <a:cubicBezTo>
                    <a:pt x="2661" y="2195"/>
                    <a:pt x="2617" y="2205"/>
                    <a:pt x="2576" y="2225"/>
                  </a:cubicBezTo>
                  <a:cubicBezTo>
                    <a:pt x="1969" y="2620"/>
                    <a:pt x="1330" y="3046"/>
                    <a:pt x="722" y="3441"/>
                  </a:cubicBezTo>
                  <a:cubicBezTo>
                    <a:pt x="489" y="3571"/>
                    <a:pt x="631" y="3899"/>
                    <a:pt x="829" y="3899"/>
                  </a:cubicBezTo>
                  <a:cubicBezTo>
                    <a:pt x="863" y="3899"/>
                    <a:pt x="899" y="3889"/>
                    <a:pt x="935" y="3867"/>
                  </a:cubicBezTo>
                  <a:cubicBezTo>
                    <a:pt x="1501" y="3516"/>
                    <a:pt x="2068" y="3142"/>
                    <a:pt x="2634" y="2765"/>
                  </a:cubicBezTo>
                  <a:lnTo>
                    <a:pt x="2634" y="2765"/>
                  </a:lnTo>
                  <a:cubicBezTo>
                    <a:pt x="2839" y="3063"/>
                    <a:pt x="3161" y="3299"/>
                    <a:pt x="3509" y="3299"/>
                  </a:cubicBezTo>
                  <a:cubicBezTo>
                    <a:pt x="3652" y="3299"/>
                    <a:pt x="3799" y="3259"/>
                    <a:pt x="3944" y="3168"/>
                  </a:cubicBezTo>
                  <a:cubicBezTo>
                    <a:pt x="4187" y="3046"/>
                    <a:pt x="4370" y="2803"/>
                    <a:pt x="4431" y="2560"/>
                  </a:cubicBezTo>
                  <a:cubicBezTo>
                    <a:pt x="4461" y="2316"/>
                    <a:pt x="4431" y="2073"/>
                    <a:pt x="4309" y="1830"/>
                  </a:cubicBezTo>
                  <a:cubicBezTo>
                    <a:pt x="4127" y="1374"/>
                    <a:pt x="3883" y="918"/>
                    <a:pt x="3580" y="523"/>
                  </a:cubicBezTo>
                  <a:cubicBezTo>
                    <a:pt x="3393" y="191"/>
                    <a:pt x="3050" y="0"/>
                    <a:pt x="26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5"/>
            <p:cNvSpPr/>
            <p:nvPr/>
          </p:nvSpPr>
          <p:spPr>
            <a:xfrm>
              <a:off x="2214232" y="2014173"/>
              <a:ext cx="131416" cy="94405"/>
            </a:xfrm>
            <a:custGeom>
              <a:avLst/>
              <a:gdLst/>
              <a:ahLst/>
              <a:cxnLst/>
              <a:rect l="l" t="t" r="r" b="b"/>
              <a:pathLst>
                <a:path w="4165" h="2992" extrusionOk="0">
                  <a:moveTo>
                    <a:pt x="3151" y="1"/>
                  </a:moveTo>
                  <a:cubicBezTo>
                    <a:pt x="2796" y="1"/>
                    <a:pt x="2503" y="305"/>
                    <a:pt x="2402" y="814"/>
                  </a:cubicBezTo>
                  <a:cubicBezTo>
                    <a:pt x="2402" y="814"/>
                    <a:pt x="973" y="297"/>
                    <a:pt x="304" y="54"/>
                  </a:cubicBezTo>
                  <a:lnTo>
                    <a:pt x="0" y="966"/>
                  </a:lnTo>
                  <a:cubicBezTo>
                    <a:pt x="669" y="1178"/>
                    <a:pt x="1368" y="1422"/>
                    <a:pt x="2037" y="1695"/>
                  </a:cubicBezTo>
                  <a:cubicBezTo>
                    <a:pt x="1766" y="2429"/>
                    <a:pt x="2257" y="2992"/>
                    <a:pt x="2753" y="2992"/>
                  </a:cubicBezTo>
                  <a:cubicBezTo>
                    <a:pt x="3036" y="2992"/>
                    <a:pt x="3322" y="2807"/>
                    <a:pt x="3466" y="2364"/>
                  </a:cubicBezTo>
                  <a:cubicBezTo>
                    <a:pt x="3618" y="1938"/>
                    <a:pt x="4165" y="570"/>
                    <a:pt x="3709" y="236"/>
                  </a:cubicBezTo>
                  <a:cubicBezTo>
                    <a:pt x="3518" y="75"/>
                    <a:pt x="3327" y="1"/>
                    <a:pt x="315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5"/>
            <p:cNvSpPr/>
            <p:nvPr/>
          </p:nvSpPr>
          <p:spPr>
            <a:xfrm>
              <a:off x="2198819" y="2007106"/>
              <a:ext cx="141229" cy="108730"/>
            </a:xfrm>
            <a:custGeom>
              <a:avLst/>
              <a:gdLst/>
              <a:ahLst/>
              <a:cxnLst/>
              <a:rect l="l" t="t" r="r" b="b"/>
              <a:pathLst>
                <a:path w="4476" h="3446" extrusionOk="0">
                  <a:moveTo>
                    <a:pt x="2222" y="2119"/>
                  </a:moveTo>
                  <a:cubicBezTo>
                    <a:pt x="2225" y="2123"/>
                    <a:pt x="2227" y="2127"/>
                    <a:pt x="2227" y="2132"/>
                  </a:cubicBezTo>
                  <a:lnTo>
                    <a:pt x="2222" y="2119"/>
                  </a:lnTo>
                  <a:close/>
                  <a:moveTo>
                    <a:pt x="3505" y="0"/>
                  </a:moveTo>
                  <a:cubicBezTo>
                    <a:pt x="3362" y="0"/>
                    <a:pt x="3217" y="32"/>
                    <a:pt x="3078" y="95"/>
                  </a:cubicBezTo>
                  <a:cubicBezTo>
                    <a:pt x="2842" y="237"/>
                    <a:pt x="2661" y="470"/>
                    <a:pt x="2578" y="737"/>
                  </a:cubicBezTo>
                  <a:lnTo>
                    <a:pt x="2578" y="737"/>
                  </a:lnTo>
                  <a:cubicBezTo>
                    <a:pt x="1954" y="499"/>
                    <a:pt x="1330" y="282"/>
                    <a:pt x="707" y="65"/>
                  </a:cubicBezTo>
                  <a:cubicBezTo>
                    <a:pt x="673" y="52"/>
                    <a:pt x="642" y="46"/>
                    <a:pt x="613" y="46"/>
                  </a:cubicBezTo>
                  <a:cubicBezTo>
                    <a:pt x="381" y="46"/>
                    <a:pt x="311" y="440"/>
                    <a:pt x="555" y="521"/>
                  </a:cubicBezTo>
                  <a:cubicBezTo>
                    <a:pt x="1284" y="764"/>
                    <a:pt x="1983" y="1007"/>
                    <a:pt x="2683" y="1281"/>
                  </a:cubicBezTo>
                  <a:cubicBezTo>
                    <a:pt x="2699" y="1285"/>
                    <a:pt x="2715" y="1287"/>
                    <a:pt x="2732" y="1287"/>
                  </a:cubicBezTo>
                  <a:cubicBezTo>
                    <a:pt x="2842" y="1287"/>
                    <a:pt x="2960" y="1204"/>
                    <a:pt x="2987" y="1098"/>
                  </a:cubicBezTo>
                  <a:cubicBezTo>
                    <a:pt x="3055" y="778"/>
                    <a:pt x="3228" y="474"/>
                    <a:pt x="3503" y="474"/>
                  </a:cubicBezTo>
                  <a:cubicBezTo>
                    <a:pt x="3594" y="474"/>
                    <a:pt x="3695" y="507"/>
                    <a:pt x="3807" y="582"/>
                  </a:cubicBezTo>
                  <a:cubicBezTo>
                    <a:pt x="3929" y="673"/>
                    <a:pt x="3990" y="794"/>
                    <a:pt x="3990" y="916"/>
                  </a:cubicBezTo>
                  <a:cubicBezTo>
                    <a:pt x="3990" y="1129"/>
                    <a:pt x="3959" y="1342"/>
                    <a:pt x="3898" y="1524"/>
                  </a:cubicBezTo>
                  <a:cubicBezTo>
                    <a:pt x="3807" y="1889"/>
                    <a:pt x="3686" y="2253"/>
                    <a:pt x="3564" y="2588"/>
                  </a:cubicBezTo>
                  <a:cubicBezTo>
                    <a:pt x="3489" y="2813"/>
                    <a:pt x="3270" y="2976"/>
                    <a:pt x="3042" y="2976"/>
                  </a:cubicBezTo>
                  <a:cubicBezTo>
                    <a:pt x="2993" y="2976"/>
                    <a:pt x="2944" y="2969"/>
                    <a:pt x="2895" y="2953"/>
                  </a:cubicBezTo>
                  <a:cubicBezTo>
                    <a:pt x="2561" y="2740"/>
                    <a:pt x="2439" y="2345"/>
                    <a:pt x="2591" y="1980"/>
                  </a:cubicBezTo>
                  <a:cubicBezTo>
                    <a:pt x="2622" y="1889"/>
                    <a:pt x="2591" y="1767"/>
                    <a:pt x="2500" y="1706"/>
                  </a:cubicBezTo>
                  <a:cubicBezTo>
                    <a:pt x="1801" y="1433"/>
                    <a:pt x="1102" y="1159"/>
                    <a:pt x="403" y="946"/>
                  </a:cubicBezTo>
                  <a:cubicBezTo>
                    <a:pt x="377" y="939"/>
                    <a:pt x="352" y="935"/>
                    <a:pt x="329" y="935"/>
                  </a:cubicBezTo>
                  <a:cubicBezTo>
                    <a:pt x="81" y="935"/>
                    <a:pt x="1" y="1349"/>
                    <a:pt x="251" y="1433"/>
                  </a:cubicBezTo>
                  <a:lnTo>
                    <a:pt x="281" y="1433"/>
                  </a:lnTo>
                  <a:cubicBezTo>
                    <a:pt x="768" y="1585"/>
                    <a:pt x="1284" y="1737"/>
                    <a:pt x="1740" y="1919"/>
                  </a:cubicBezTo>
                  <a:lnTo>
                    <a:pt x="2070" y="2071"/>
                  </a:lnTo>
                  <a:lnTo>
                    <a:pt x="2070" y="2071"/>
                  </a:lnTo>
                  <a:cubicBezTo>
                    <a:pt x="1977" y="2527"/>
                    <a:pt x="2163" y="2998"/>
                    <a:pt x="2531" y="3287"/>
                  </a:cubicBezTo>
                  <a:cubicBezTo>
                    <a:pt x="2686" y="3395"/>
                    <a:pt x="2866" y="3446"/>
                    <a:pt x="3047" y="3446"/>
                  </a:cubicBezTo>
                  <a:cubicBezTo>
                    <a:pt x="3324" y="3446"/>
                    <a:pt x="3605" y="3325"/>
                    <a:pt x="3807" y="3105"/>
                  </a:cubicBezTo>
                  <a:cubicBezTo>
                    <a:pt x="3929" y="2892"/>
                    <a:pt x="4050" y="2679"/>
                    <a:pt x="4111" y="2436"/>
                  </a:cubicBezTo>
                  <a:cubicBezTo>
                    <a:pt x="4202" y="2162"/>
                    <a:pt x="4294" y="1919"/>
                    <a:pt x="4354" y="1646"/>
                  </a:cubicBezTo>
                  <a:cubicBezTo>
                    <a:pt x="4415" y="1372"/>
                    <a:pt x="4476" y="1098"/>
                    <a:pt x="4446" y="825"/>
                  </a:cubicBezTo>
                  <a:cubicBezTo>
                    <a:pt x="4415" y="551"/>
                    <a:pt x="4294" y="339"/>
                    <a:pt x="4081" y="187"/>
                  </a:cubicBezTo>
                  <a:cubicBezTo>
                    <a:pt x="3903" y="62"/>
                    <a:pt x="3705" y="0"/>
                    <a:pt x="3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5"/>
            <p:cNvSpPr/>
            <p:nvPr/>
          </p:nvSpPr>
          <p:spPr>
            <a:xfrm>
              <a:off x="2039892" y="1621637"/>
              <a:ext cx="102609" cy="125705"/>
            </a:xfrm>
            <a:custGeom>
              <a:avLst/>
              <a:gdLst/>
              <a:ahLst/>
              <a:cxnLst/>
              <a:rect l="l" t="t" r="r" b="b"/>
              <a:pathLst>
                <a:path w="3252" h="3984" extrusionOk="0">
                  <a:moveTo>
                    <a:pt x="1027" y="0"/>
                  </a:moveTo>
                  <a:cubicBezTo>
                    <a:pt x="187" y="0"/>
                    <a:pt x="1" y="1218"/>
                    <a:pt x="1002" y="1613"/>
                  </a:cubicBezTo>
                  <a:cubicBezTo>
                    <a:pt x="759" y="2312"/>
                    <a:pt x="485" y="2981"/>
                    <a:pt x="181" y="3619"/>
                  </a:cubicBezTo>
                  <a:lnTo>
                    <a:pt x="1063" y="3984"/>
                  </a:lnTo>
                  <a:cubicBezTo>
                    <a:pt x="1336" y="3346"/>
                    <a:pt x="1914" y="1917"/>
                    <a:pt x="1914" y="1917"/>
                  </a:cubicBezTo>
                  <a:cubicBezTo>
                    <a:pt x="2118" y="2043"/>
                    <a:pt x="2322" y="2104"/>
                    <a:pt x="2505" y="2104"/>
                  </a:cubicBezTo>
                  <a:cubicBezTo>
                    <a:pt x="2895" y="2104"/>
                    <a:pt x="3191" y="1826"/>
                    <a:pt x="3191" y="1309"/>
                  </a:cubicBezTo>
                  <a:cubicBezTo>
                    <a:pt x="3251" y="762"/>
                    <a:pt x="1884" y="276"/>
                    <a:pt x="1458" y="93"/>
                  </a:cubicBezTo>
                  <a:cubicBezTo>
                    <a:pt x="1300" y="29"/>
                    <a:pt x="1156" y="0"/>
                    <a:pt x="1027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5"/>
            <p:cNvSpPr/>
            <p:nvPr/>
          </p:nvSpPr>
          <p:spPr>
            <a:xfrm>
              <a:off x="2040223" y="1615043"/>
              <a:ext cx="112674" cy="140219"/>
            </a:xfrm>
            <a:custGeom>
              <a:avLst/>
              <a:gdLst/>
              <a:ahLst/>
              <a:cxnLst/>
              <a:rect l="l" t="t" r="r" b="b"/>
              <a:pathLst>
                <a:path w="3571" h="4444" extrusionOk="0">
                  <a:moveTo>
                    <a:pt x="1118" y="0"/>
                  </a:moveTo>
                  <a:cubicBezTo>
                    <a:pt x="710" y="0"/>
                    <a:pt x="329" y="258"/>
                    <a:pt x="227" y="667"/>
                  </a:cubicBezTo>
                  <a:cubicBezTo>
                    <a:pt x="95" y="1192"/>
                    <a:pt x="350" y="1717"/>
                    <a:pt x="793" y="1988"/>
                  </a:cubicBezTo>
                  <a:lnTo>
                    <a:pt x="793" y="1988"/>
                  </a:lnTo>
                  <a:cubicBezTo>
                    <a:pt x="574" y="2586"/>
                    <a:pt x="352" y="3161"/>
                    <a:pt x="105" y="3737"/>
                  </a:cubicBezTo>
                  <a:cubicBezTo>
                    <a:pt x="0" y="3926"/>
                    <a:pt x="170" y="4100"/>
                    <a:pt x="326" y="4100"/>
                  </a:cubicBezTo>
                  <a:cubicBezTo>
                    <a:pt x="396" y="4100"/>
                    <a:pt x="463" y="4065"/>
                    <a:pt x="500" y="3980"/>
                  </a:cubicBezTo>
                  <a:lnTo>
                    <a:pt x="500" y="3950"/>
                  </a:lnTo>
                  <a:cubicBezTo>
                    <a:pt x="804" y="3281"/>
                    <a:pt x="1078" y="2582"/>
                    <a:pt x="1321" y="1883"/>
                  </a:cubicBezTo>
                  <a:cubicBezTo>
                    <a:pt x="1351" y="1761"/>
                    <a:pt x="1290" y="1640"/>
                    <a:pt x="1169" y="1609"/>
                  </a:cubicBezTo>
                  <a:cubicBezTo>
                    <a:pt x="865" y="1488"/>
                    <a:pt x="652" y="1184"/>
                    <a:pt x="652" y="880"/>
                  </a:cubicBezTo>
                  <a:cubicBezTo>
                    <a:pt x="679" y="615"/>
                    <a:pt x="890" y="443"/>
                    <a:pt x="1104" y="443"/>
                  </a:cubicBezTo>
                  <a:cubicBezTo>
                    <a:pt x="1136" y="443"/>
                    <a:pt x="1168" y="446"/>
                    <a:pt x="1199" y="454"/>
                  </a:cubicBezTo>
                  <a:cubicBezTo>
                    <a:pt x="1382" y="485"/>
                    <a:pt x="1564" y="546"/>
                    <a:pt x="1716" y="637"/>
                  </a:cubicBezTo>
                  <a:cubicBezTo>
                    <a:pt x="1898" y="697"/>
                    <a:pt x="2081" y="789"/>
                    <a:pt x="2263" y="880"/>
                  </a:cubicBezTo>
                  <a:cubicBezTo>
                    <a:pt x="2415" y="941"/>
                    <a:pt x="3023" y="1214"/>
                    <a:pt x="3053" y="1488"/>
                  </a:cubicBezTo>
                  <a:cubicBezTo>
                    <a:pt x="3084" y="1701"/>
                    <a:pt x="2993" y="1913"/>
                    <a:pt x="2810" y="2035"/>
                  </a:cubicBezTo>
                  <a:cubicBezTo>
                    <a:pt x="2733" y="2054"/>
                    <a:pt x="2656" y="2064"/>
                    <a:pt x="2581" y="2064"/>
                  </a:cubicBezTo>
                  <a:cubicBezTo>
                    <a:pt x="2419" y="2064"/>
                    <a:pt x="2266" y="2017"/>
                    <a:pt x="2142" y="1913"/>
                  </a:cubicBezTo>
                  <a:cubicBezTo>
                    <a:pt x="2100" y="1888"/>
                    <a:pt x="2056" y="1877"/>
                    <a:pt x="2013" y="1877"/>
                  </a:cubicBezTo>
                  <a:cubicBezTo>
                    <a:pt x="1901" y="1877"/>
                    <a:pt x="1799" y="1955"/>
                    <a:pt x="1777" y="2065"/>
                  </a:cubicBezTo>
                  <a:cubicBezTo>
                    <a:pt x="1503" y="2764"/>
                    <a:pt x="1230" y="3463"/>
                    <a:pt x="956" y="4132"/>
                  </a:cubicBezTo>
                  <a:cubicBezTo>
                    <a:pt x="926" y="4254"/>
                    <a:pt x="987" y="4406"/>
                    <a:pt x="1108" y="4436"/>
                  </a:cubicBezTo>
                  <a:cubicBezTo>
                    <a:pt x="1129" y="4441"/>
                    <a:pt x="1151" y="4444"/>
                    <a:pt x="1173" y="4444"/>
                  </a:cubicBezTo>
                  <a:cubicBezTo>
                    <a:pt x="1278" y="4444"/>
                    <a:pt x="1387" y="4385"/>
                    <a:pt x="1412" y="4284"/>
                  </a:cubicBezTo>
                  <a:cubicBezTo>
                    <a:pt x="1652" y="3671"/>
                    <a:pt x="1892" y="3058"/>
                    <a:pt x="2132" y="2445"/>
                  </a:cubicBezTo>
                  <a:lnTo>
                    <a:pt x="2132" y="2445"/>
                  </a:lnTo>
                  <a:cubicBezTo>
                    <a:pt x="2286" y="2501"/>
                    <a:pt x="2449" y="2532"/>
                    <a:pt x="2608" y="2532"/>
                  </a:cubicBezTo>
                  <a:cubicBezTo>
                    <a:pt x="2973" y="2532"/>
                    <a:pt x="3314" y="2365"/>
                    <a:pt x="3479" y="1944"/>
                  </a:cubicBezTo>
                  <a:cubicBezTo>
                    <a:pt x="3570" y="1701"/>
                    <a:pt x="3570" y="1397"/>
                    <a:pt x="3418" y="1153"/>
                  </a:cubicBezTo>
                  <a:cubicBezTo>
                    <a:pt x="3266" y="941"/>
                    <a:pt x="3084" y="758"/>
                    <a:pt x="2841" y="667"/>
                  </a:cubicBezTo>
                  <a:cubicBezTo>
                    <a:pt x="2597" y="515"/>
                    <a:pt x="2324" y="363"/>
                    <a:pt x="2050" y="272"/>
                  </a:cubicBezTo>
                  <a:cubicBezTo>
                    <a:pt x="1807" y="150"/>
                    <a:pt x="1594" y="90"/>
                    <a:pt x="1351" y="29"/>
                  </a:cubicBezTo>
                  <a:cubicBezTo>
                    <a:pt x="1274" y="9"/>
                    <a:pt x="1195" y="0"/>
                    <a:pt x="11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5"/>
            <p:cNvSpPr/>
            <p:nvPr/>
          </p:nvSpPr>
          <p:spPr>
            <a:xfrm>
              <a:off x="1643680" y="2042696"/>
              <a:ext cx="134224" cy="104975"/>
            </a:xfrm>
            <a:custGeom>
              <a:avLst/>
              <a:gdLst/>
              <a:ahLst/>
              <a:cxnLst/>
              <a:rect l="l" t="t" r="r" b="b"/>
              <a:pathLst>
                <a:path w="4254" h="3327" extrusionOk="0">
                  <a:moveTo>
                    <a:pt x="3706" y="1"/>
                  </a:moveTo>
                  <a:cubicBezTo>
                    <a:pt x="3129" y="396"/>
                    <a:pt x="2490" y="761"/>
                    <a:pt x="1852" y="1095"/>
                  </a:cubicBezTo>
                  <a:cubicBezTo>
                    <a:pt x="1628" y="733"/>
                    <a:pt x="1303" y="579"/>
                    <a:pt x="1006" y="579"/>
                  </a:cubicBezTo>
                  <a:cubicBezTo>
                    <a:pt x="456" y="579"/>
                    <a:pt x="0" y="1104"/>
                    <a:pt x="454" y="1794"/>
                  </a:cubicBezTo>
                  <a:cubicBezTo>
                    <a:pt x="684" y="2167"/>
                    <a:pt x="1320" y="3326"/>
                    <a:pt x="1851" y="3326"/>
                  </a:cubicBezTo>
                  <a:cubicBezTo>
                    <a:pt x="1882" y="3326"/>
                    <a:pt x="1913" y="3322"/>
                    <a:pt x="1943" y="3314"/>
                  </a:cubicBezTo>
                  <a:cubicBezTo>
                    <a:pt x="2703" y="3192"/>
                    <a:pt x="2794" y="2554"/>
                    <a:pt x="2308" y="1977"/>
                  </a:cubicBezTo>
                  <a:cubicBezTo>
                    <a:pt x="2308" y="1977"/>
                    <a:pt x="3646" y="1186"/>
                    <a:pt x="4253" y="791"/>
                  </a:cubicBezTo>
                  <a:lnTo>
                    <a:pt x="3706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5"/>
            <p:cNvSpPr/>
            <p:nvPr/>
          </p:nvSpPr>
          <p:spPr>
            <a:xfrm>
              <a:off x="1640714" y="2034587"/>
              <a:ext cx="146593" cy="120373"/>
            </a:xfrm>
            <a:custGeom>
              <a:avLst/>
              <a:gdLst/>
              <a:ahLst/>
              <a:cxnLst/>
              <a:rect l="l" t="t" r="r" b="b"/>
              <a:pathLst>
                <a:path w="4646" h="3815" extrusionOk="0">
                  <a:moveTo>
                    <a:pt x="3803" y="1"/>
                  </a:moveTo>
                  <a:cubicBezTo>
                    <a:pt x="3762" y="1"/>
                    <a:pt x="3720" y="14"/>
                    <a:pt x="3679" y="45"/>
                  </a:cubicBezTo>
                  <a:cubicBezTo>
                    <a:pt x="3155" y="403"/>
                    <a:pt x="2606" y="737"/>
                    <a:pt x="2032" y="1045"/>
                  </a:cubicBezTo>
                  <a:lnTo>
                    <a:pt x="2032" y="1045"/>
                  </a:lnTo>
                  <a:cubicBezTo>
                    <a:pt x="1805" y="769"/>
                    <a:pt x="1473" y="608"/>
                    <a:pt x="1117" y="608"/>
                  </a:cubicBezTo>
                  <a:cubicBezTo>
                    <a:pt x="1010" y="608"/>
                    <a:pt x="901" y="623"/>
                    <a:pt x="791" y="653"/>
                  </a:cubicBezTo>
                  <a:cubicBezTo>
                    <a:pt x="305" y="805"/>
                    <a:pt x="1" y="1322"/>
                    <a:pt x="153" y="1808"/>
                  </a:cubicBezTo>
                  <a:cubicBezTo>
                    <a:pt x="244" y="2051"/>
                    <a:pt x="366" y="2264"/>
                    <a:pt x="518" y="2477"/>
                  </a:cubicBezTo>
                  <a:cubicBezTo>
                    <a:pt x="670" y="2720"/>
                    <a:pt x="822" y="2963"/>
                    <a:pt x="1004" y="3176"/>
                  </a:cubicBezTo>
                  <a:cubicBezTo>
                    <a:pt x="1156" y="3419"/>
                    <a:pt x="1369" y="3601"/>
                    <a:pt x="1581" y="3723"/>
                  </a:cubicBezTo>
                  <a:cubicBezTo>
                    <a:pt x="1703" y="3784"/>
                    <a:pt x="1832" y="3814"/>
                    <a:pt x="1961" y="3814"/>
                  </a:cubicBezTo>
                  <a:cubicBezTo>
                    <a:pt x="2091" y="3814"/>
                    <a:pt x="2220" y="3784"/>
                    <a:pt x="2341" y="3723"/>
                  </a:cubicBezTo>
                  <a:cubicBezTo>
                    <a:pt x="2645" y="3632"/>
                    <a:pt x="2888" y="3358"/>
                    <a:pt x="2919" y="3054"/>
                  </a:cubicBezTo>
                  <a:cubicBezTo>
                    <a:pt x="2941" y="2789"/>
                    <a:pt x="2883" y="2509"/>
                    <a:pt x="2756" y="2282"/>
                  </a:cubicBezTo>
                  <a:lnTo>
                    <a:pt x="2756" y="2282"/>
                  </a:lnTo>
                  <a:cubicBezTo>
                    <a:pt x="3317" y="1955"/>
                    <a:pt x="3878" y="1608"/>
                    <a:pt x="4439" y="1261"/>
                  </a:cubicBezTo>
                  <a:cubicBezTo>
                    <a:pt x="4646" y="1131"/>
                    <a:pt x="4500" y="803"/>
                    <a:pt x="4302" y="803"/>
                  </a:cubicBezTo>
                  <a:cubicBezTo>
                    <a:pt x="4267" y="803"/>
                    <a:pt x="4231" y="813"/>
                    <a:pt x="4195" y="835"/>
                  </a:cubicBezTo>
                  <a:cubicBezTo>
                    <a:pt x="3557" y="1230"/>
                    <a:pt x="2919" y="1626"/>
                    <a:pt x="2250" y="2021"/>
                  </a:cubicBezTo>
                  <a:cubicBezTo>
                    <a:pt x="2129" y="2082"/>
                    <a:pt x="2098" y="2264"/>
                    <a:pt x="2220" y="2386"/>
                  </a:cubicBezTo>
                  <a:cubicBezTo>
                    <a:pt x="2463" y="2689"/>
                    <a:pt x="2584" y="3145"/>
                    <a:pt x="2129" y="3297"/>
                  </a:cubicBezTo>
                  <a:cubicBezTo>
                    <a:pt x="2074" y="3325"/>
                    <a:pt x="2013" y="3340"/>
                    <a:pt x="1954" y="3340"/>
                  </a:cubicBezTo>
                  <a:cubicBezTo>
                    <a:pt x="1883" y="3340"/>
                    <a:pt x="1814" y="3317"/>
                    <a:pt x="1764" y="3267"/>
                  </a:cubicBezTo>
                  <a:cubicBezTo>
                    <a:pt x="1581" y="3145"/>
                    <a:pt x="1460" y="3024"/>
                    <a:pt x="1338" y="2841"/>
                  </a:cubicBezTo>
                  <a:cubicBezTo>
                    <a:pt x="1125" y="2568"/>
                    <a:pt x="913" y="2264"/>
                    <a:pt x="730" y="1960"/>
                  </a:cubicBezTo>
                  <a:cubicBezTo>
                    <a:pt x="578" y="1686"/>
                    <a:pt x="518" y="1352"/>
                    <a:pt x="822" y="1139"/>
                  </a:cubicBezTo>
                  <a:cubicBezTo>
                    <a:pt x="910" y="1099"/>
                    <a:pt x="1004" y="1080"/>
                    <a:pt x="1099" y="1080"/>
                  </a:cubicBezTo>
                  <a:cubicBezTo>
                    <a:pt x="1364" y="1080"/>
                    <a:pt x="1630" y="1228"/>
                    <a:pt x="1764" y="1474"/>
                  </a:cubicBezTo>
                  <a:cubicBezTo>
                    <a:pt x="1804" y="1555"/>
                    <a:pt x="1885" y="1595"/>
                    <a:pt x="1962" y="1595"/>
                  </a:cubicBezTo>
                  <a:cubicBezTo>
                    <a:pt x="2000" y="1595"/>
                    <a:pt x="2037" y="1585"/>
                    <a:pt x="2068" y="1565"/>
                  </a:cubicBezTo>
                  <a:cubicBezTo>
                    <a:pt x="2706" y="1230"/>
                    <a:pt x="3344" y="866"/>
                    <a:pt x="3922" y="471"/>
                  </a:cubicBezTo>
                  <a:cubicBezTo>
                    <a:pt x="4149" y="319"/>
                    <a:pt x="3999" y="1"/>
                    <a:pt x="38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5"/>
            <p:cNvSpPr/>
            <p:nvPr/>
          </p:nvSpPr>
          <p:spPr>
            <a:xfrm>
              <a:off x="1689651" y="1695279"/>
              <a:ext cx="609973" cy="531597"/>
            </a:xfrm>
            <a:custGeom>
              <a:avLst/>
              <a:gdLst/>
              <a:ahLst/>
              <a:cxnLst/>
              <a:rect l="l" t="t" r="r" b="b"/>
              <a:pathLst>
                <a:path w="19332" h="16848" extrusionOk="0">
                  <a:moveTo>
                    <a:pt x="9628" y="1"/>
                  </a:moveTo>
                  <a:cubicBezTo>
                    <a:pt x="9509" y="1"/>
                    <a:pt x="9389" y="3"/>
                    <a:pt x="9271" y="9"/>
                  </a:cubicBezTo>
                  <a:cubicBezTo>
                    <a:pt x="5107" y="9"/>
                    <a:pt x="1520" y="2045"/>
                    <a:pt x="973" y="6878"/>
                  </a:cubicBezTo>
                  <a:cubicBezTo>
                    <a:pt x="0" y="13048"/>
                    <a:pt x="3556" y="16848"/>
                    <a:pt x="9544" y="16848"/>
                  </a:cubicBezTo>
                  <a:cubicBezTo>
                    <a:pt x="15563" y="16696"/>
                    <a:pt x="19332" y="12288"/>
                    <a:pt x="17721" y="5723"/>
                  </a:cubicBezTo>
                  <a:cubicBezTo>
                    <a:pt x="16840" y="2082"/>
                    <a:pt x="13037" y="1"/>
                    <a:pt x="9628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5"/>
            <p:cNvSpPr/>
            <p:nvPr/>
          </p:nvSpPr>
          <p:spPr>
            <a:xfrm>
              <a:off x="1692522" y="1686791"/>
              <a:ext cx="580250" cy="547594"/>
            </a:xfrm>
            <a:custGeom>
              <a:avLst/>
              <a:gdLst/>
              <a:ahLst/>
              <a:cxnLst/>
              <a:rect l="l" t="t" r="r" b="b"/>
              <a:pathLst>
                <a:path w="18390" h="17355" extrusionOk="0">
                  <a:moveTo>
                    <a:pt x="9473" y="486"/>
                  </a:moveTo>
                  <a:cubicBezTo>
                    <a:pt x="11226" y="486"/>
                    <a:pt x="12940" y="999"/>
                    <a:pt x="14408" y="1949"/>
                  </a:cubicBezTo>
                  <a:cubicBezTo>
                    <a:pt x="16019" y="3013"/>
                    <a:pt x="17143" y="4685"/>
                    <a:pt x="17508" y="6570"/>
                  </a:cubicBezTo>
                  <a:cubicBezTo>
                    <a:pt x="18177" y="9913"/>
                    <a:pt x="17387" y="13530"/>
                    <a:pt x="14377" y="15445"/>
                  </a:cubicBezTo>
                  <a:cubicBezTo>
                    <a:pt x="12899" y="16409"/>
                    <a:pt x="11063" y="16889"/>
                    <a:pt x="9230" y="16889"/>
                  </a:cubicBezTo>
                  <a:cubicBezTo>
                    <a:pt x="7597" y="16889"/>
                    <a:pt x="5965" y="16508"/>
                    <a:pt x="4590" y="15749"/>
                  </a:cubicBezTo>
                  <a:cubicBezTo>
                    <a:pt x="1520" y="14047"/>
                    <a:pt x="608" y="10612"/>
                    <a:pt x="1094" y="7329"/>
                  </a:cubicBezTo>
                  <a:cubicBezTo>
                    <a:pt x="1398" y="5323"/>
                    <a:pt x="2067" y="3439"/>
                    <a:pt x="3708" y="2162"/>
                  </a:cubicBezTo>
                  <a:cubicBezTo>
                    <a:pt x="5259" y="946"/>
                    <a:pt x="7265" y="521"/>
                    <a:pt x="9180" y="490"/>
                  </a:cubicBezTo>
                  <a:cubicBezTo>
                    <a:pt x="9278" y="487"/>
                    <a:pt x="9376" y="486"/>
                    <a:pt x="9473" y="486"/>
                  </a:cubicBezTo>
                  <a:close/>
                  <a:moveTo>
                    <a:pt x="9446" y="0"/>
                  </a:moveTo>
                  <a:cubicBezTo>
                    <a:pt x="9357" y="0"/>
                    <a:pt x="9269" y="2"/>
                    <a:pt x="9180" y="4"/>
                  </a:cubicBezTo>
                  <a:cubicBezTo>
                    <a:pt x="9126" y="3"/>
                    <a:pt x="9072" y="3"/>
                    <a:pt x="9019" y="3"/>
                  </a:cubicBezTo>
                  <a:cubicBezTo>
                    <a:pt x="7249" y="3"/>
                    <a:pt x="5486" y="488"/>
                    <a:pt x="3952" y="1402"/>
                  </a:cubicBezTo>
                  <a:cubicBezTo>
                    <a:pt x="2432" y="2405"/>
                    <a:pt x="1338" y="3955"/>
                    <a:pt x="912" y="5718"/>
                  </a:cubicBezTo>
                  <a:cubicBezTo>
                    <a:pt x="0" y="9153"/>
                    <a:pt x="395" y="13196"/>
                    <a:pt x="3344" y="15475"/>
                  </a:cubicBezTo>
                  <a:cubicBezTo>
                    <a:pt x="4973" y="16750"/>
                    <a:pt x="7107" y="17355"/>
                    <a:pt x="9231" y="17355"/>
                  </a:cubicBezTo>
                  <a:cubicBezTo>
                    <a:pt x="10752" y="17355"/>
                    <a:pt x="12268" y="17044"/>
                    <a:pt x="13587" y="16448"/>
                  </a:cubicBezTo>
                  <a:cubicBezTo>
                    <a:pt x="15107" y="15749"/>
                    <a:pt x="16384" y="14594"/>
                    <a:pt x="17204" y="13135"/>
                  </a:cubicBezTo>
                  <a:cubicBezTo>
                    <a:pt x="18055" y="11524"/>
                    <a:pt x="18390" y="9670"/>
                    <a:pt x="18177" y="7846"/>
                  </a:cubicBezTo>
                  <a:cubicBezTo>
                    <a:pt x="17964" y="5566"/>
                    <a:pt x="17143" y="3500"/>
                    <a:pt x="15320" y="2041"/>
                  </a:cubicBezTo>
                  <a:cubicBezTo>
                    <a:pt x="13627" y="698"/>
                    <a:pt x="11571" y="0"/>
                    <a:pt x="9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5"/>
            <p:cNvSpPr/>
            <p:nvPr/>
          </p:nvSpPr>
          <p:spPr>
            <a:xfrm>
              <a:off x="2052150" y="2021430"/>
              <a:ext cx="91155" cy="79796"/>
            </a:xfrm>
            <a:custGeom>
              <a:avLst/>
              <a:gdLst/>
              <a:ahLst/>
              <a:cxnLst/>
              <a:rect l="l" t="t" r="r" b="b"/>
              <a:pathLst>
                <a:path w="2889" h="2529" extrusionOk="0">
                  <a:moveTo>
                    <a:pt x="1285" y="1"/>
                  </a:moveTo>
                  <a:cubicBezTo>
                    <a:pt x="697" y="1"/>
                    <a:pt x="210" y="440"/>
                    <a:pt x="153" y="1040"/>
                  </a:cubicBezTo>
                  <a:cubicBezTo>
                    <a:pt x="1" y="1951"/>
                    <a:pt x="517" y="2529"/>
                    <a:pt x="1429" y="2529"/>
                  </a:cubicBezTo>
                  <a:cubicBezTo>
                    <a:pt x="2341" y="2529"/>
                    <a:pt x="2888" y="1860"/>
                    <a:pt x="2645" y="857"/>
                  </a:cubicBezTo>
                  <a:cubicBezTo>
                    <a:pt x="2499" y="333"/>
                    <a:pt x="1991" y="4"/>
                    <a:pt x="1468" y="4"/>
                  </a:cubicBezTo>
                  <a:cubicBezTo>
                    <a:pt x="1445" y="4"/>
                    <a:pt x="1422" y="5"/>
                    <a:pt x="1399" y="6"/>
                  </a:cubicBezTo>
                  <a:cubicBezTo>
                    <a:pt x="1361" y="2"/>
                    <a:pt x="1323" y="1"/>
                    <a:pt x="1285" y="1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5"/>
            <p:cNvSpPr/>
            <p:nvPr/>
          </p:nvSpPr>
          <p:spPr>
            <a:xfrm>
              <a:off x="2044483" y="2013889"/>
              <a:ext cx="102640" cy="95005"/>
            </a:xfrm>
            <a:custGeom>
              <a:avLst/>
              <a:gdLst/>
              <a:ahLst/>
              <a:cxnLst/>
              <a:rect l="l" t="t" r="r" b="b"/>
              <a:pathLst>
                <a:path w="3253" h="3011" extrusionOk="0">
                  <a:moveTo>
                    <a:pt x="1756" y="481"/>
                  </a:moveTo>
                  <a:cubicBezTo>
                    <a:pt x="2198" y="481"/>
                    <a:pt x="2594" y="800"/>
                    <a:pt x="2706" y="1248"/>
                  </a:cubicBezTo>
                  <a:cubicBezTo>
                    <a:pt x="2766" y="1461"/>
                    <a:pt x="2736" y="1704"/>
                    <a:pt x="2675" y="1917"/>
                  </a:cubicBezTo>
                  <a:cubicBezTo>
                    <a:pt x="2614" y="2099"/>
                    <a:pt x="2493" y="2251"/>
                    <a:pt x="2341" y="2342"/>
                  </a:cubicBezTo>
                  <a:cubicBezTo>
                    <a:pt x="2129" y="2473"/>
                    <a:pt x="1900" y="2533"/>
                    <a:pt x="1667" y="2533"/>
                  </a:cubicBezTo>
                  <a:cubicBezTo>
                    <a:pt x="1466" y="2533"/>
                    <a:pt x="1262" y="2488"/>
                    <a:pt x="1064" y="2403"/>
                  </a:cubicBezTo>
                  <a:cubicBezTo>
                    <a:pt x="912" y="2312"/>
                    <a:pt x="760" y="2160"/>
                    <a:pt x="700" y="1978"/>
                  </a:cubicBezTo>
                  <a:cubicBezTo>
                    <a:pt x="608" y="1795"/>
                    <a:pt x="608" y="1552"/>
                    <a:pt x="639" y="1339"/>
                  </a:cubicBezTo>
                  <a:cubicBezTo>
                    <a:pt x="639" y="1096"/>
                    <a:pt x="760" y="853"/>
                    <a:pt x="973" y="701"/>
                  </a:cubicBezTo>
                  <a:cubicBezTo>
                    <a:pt x="1155" y="549"/>
                    <a:pt x="1399" y="488"/>
                    <a:pt x="1642" y="488"/>
                  </a:cubicBezTo>
                  <a:cubicBezTo>
                    <a:pt x="1663" y="488"/>
                    <a:pt x="1682" y="486"/>
                    <a:pt x="1700" y="483"/>
                  </a:cubicBezTo>
                  <a:lnTo>
                    <a:pt x="1700" y="483"/>
                  </a:lnTo>
                  <a:cubicBezTo>
                    <a:pt x="1719" y="482"/>
                    <a:pt x="1738" y="481"/>
                    <a:pt x="1756" y="481"/>
                  </a:cubicBezTo>
                  <a:close/>
                  <a:moveTo>
                    <a:pt x="1570" y="0"/>
                  </a:moveTo>
                  <a:cubicBezTo>
                    <a:pt x="932" y="0"/>
                    <a:pt x="389" y="390"/>
                    <a:pt x="213" y="1005"/>
                  </a:cubicBezTo>
                  <a:cubicBezTo>
                    <a:pt x="0" y="1613"/>
                    <a:pt x="152" y="2282"/>
                    <a:pt x="639" y="2707"/>
                  </a:cubicBezTo>
                  <a:cubicBezTo>
                    <a:pt x="928" y="2911"/>
                    <a:pt x="1274" y="3011"/>
                    <a:pt x="1619" y="3011"/>
                  </a:cubicBezTo>
                  <a:cubicBezTo>
                    <a:pt x="1890" y="3011"/>
                    <a:pt x="2161" y="2949"/>
                    <a:pt x="2402" y="2829"/>
                  </a:cubicBezTo>
                  <a:cubicBezTo>
                    <a:pt x="2949" y="2555"/>
                    <a:pt x="3253" y="1978"/>
                    <a:pt x="3162" y="1370"/>
                  </a:cubicBezTo>
                  <a:cubicBezTo>
                    <a:pt x="3162" y="975"/>
                    <a:pt x="2979" y="610"/>
                    <a:pt x="2706" y="367"/>
                  </a:cubicBezTo>
                  <a:cubicBezTo>
                    <a:pt x="2402" y="124"/>
                    <a:pt x="2037" y="2"/>
                    <a:pt x="1642" y="2"/>
                  </a:cubicBezTo>
                  <a:cubicBezTo>
                    <a:pt x="1618" y="1"/>
                    <a:pt x="1594" y="0"/>
                    <a:pt x="15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5"/>
            <p:cNvSpPr/>
            <p:nvPr/>
          </p:nvSpPr>
          <p:spPr>
            <a:xfrm>
              <a:off x="2132008" y="1939869"/>
              <a:ext cx="70425" cy="56984"/>
            </a:xfrm>
            <a:custGeom>
              <a:avLst/>
              <a:gdLst/>
              <a:ahLst/>
              <a:cxnLst/>
              <a:rect l="l" t="t" r="r" b="b"/>
              <a:pathLst>
                <a:path w="2232" h="1806" extrusionOk="0">
                  <a:moveTo>
                    <a:pt x="919" y="0"/>
                  </a:moveTo>
                  <a:cubicBezTo>
                    <a:pt x="510" y="0"/>
                    <a:pt x="172" y="317"/>
                    <a:pt x="144" y="737"/>
                  </a:cubicBezTo>
                  <a:cubicBezTo>
                    <a:pt x="0" y="1285"/>
                    <a:pt x="403" y="1805"/>
                    <a:pt x="964" y="1805"/>
                  </a:cubicBezTo>
                  <a:cubicBezTo>
                    <a:pt x="994" y="1805"/>
                    <a:pt x="1025" y="1804"/>
                    <a:pt x="1056" y="1801"/>
                  </a:cubicBezTo>
                  <a:cubicBezTo>
                    <a:pt x="2232" y="1771"/>
                    <a:pt x="2212" y="7"/>
                    <a:pt x="1056" y="7"/>
                  </a:cubicBezTo>
                  <a:cubicBezTo>
                    <a:pt x="1046" y="7"/>
                    <a:pt x="1036" y="7"/>
                    <a:pt x="1026" y="8"/>
                  </a:cubicBezTo>
                  <a:cubicBezTo>
                    <a:pt x="990" y="3"/>
                    <a:pt x="954" y="0"/>
                    <a:pt x="919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5"/>
            <p:cNvSpPr/>
            <p:nvPr/>
          </p:nvSpPr>
          <p:spPr>
            <a:xfrm>
              <a:off x="2127906" y="1932359"/>
              <a:ext cx="75821" cy="72224"/>
            </a:xfrm>
            <a:custGeom>
              <a:avLst/>
              <a:gdLst/>
              <a:ahLst/>
              <a:cxnLst/>
              <a:rect l="l" t="t" r="r" b="b"/>
              <a:pathLst>
                <a:path w="2403" h="2289" extrusionOk="0">
                  <a:moveTo>
                    <a:pt x="1399" y="489"/>
                  </a:moveTo>
                  <a:cubicBezTo>
                    <a:pt x="1460" y="519"/>
                    <a:pt x="1551" y="549"/>
                    <a:pt x="1612" y="580"/>
                  </a:cubicBezTo>
                  <a:cubicBezTo>
                    <a:pt x="1612" y="580"/>
                    <a:pt x="1651" y="619"/>
                    <a:pt x="1651" y="619"/>
                  </a:cubicBezTo>
                  <a:lnTo>
                    <a:pt x="1651" y="619"/>
                  </a:lnTo>
                  <a:lnTo>
                    <a:pt x="1673" y="641"/>
                  </a:lnTo>
                  <a:lnTo>
                    <a:pt x="1733" y="701"/>
                  </a:lnTo>
                  <a:lnTo>
                    <a:pt x="1764" y="762"/>
                  </a:lnTo>
                  <a:cubicBezTo>
                    <a:pt x="1764" y="762"/>
                    <a:pt x="1781" y="814"/>
                    <a:pt x="1777" y="814"/>
                  </a:cubicBezTo>
                  <a:cubicBezTo>
                    <a:pt x="1775" y="814"/>
                    <a:pt x="1771" y="808"/>
                    <a:pt x="1764" y="793"/>
                  </a:cubicBezTo>
                  <a:lnTo>
                    <a:pt x="1764" y="793"/>
                  </a:lnTo>
                  <a:cubicBezTo>
                    <a:pt x="1794" y="853"/>
                    <a:pt x="1794" y="884"/>
                    <a:pt x="1794" y="945"/>
                  </a:cubicBezTo>
                  <a:cubicBezTo>
                    <a:pt x="1855" y="1097"/>
                    <a:pt x="1825" y="1249"/>
                    <a:pt x="1794" y="1401"/>
                  </a:cubicBezTo>
                  <a:lnTo>
                    <a:pt x="1764" y="1461"/>
                  </a:lnTo>
                  <a:lnTo>
                    <a:pt x="1733" y="1492"/>
                  </a:lnTo>
                  <a:lnTo>
                    <a:pt x="1673" y="1583"/>
                  </a:lnTo>
                  <a:lnTo>
                    <a:pt x="1612" y="1613"/>
                  </a:lnTo>
                  <a:lnTo>
                    <a:pt x="1581" y="1644"/>
                  </a:lnTo>
                  <a:lnTo>
                    <a:pt x="1490" y="1674"/>
                  </a:lnTo>
                  <a:lnTo>
                    <a:pt x="1429" y="1704"/>
                  </a:lnTo>
                  <a:cubicBezTo>
                    <a:pt x="1399" y="1704"/>
                    <a:pt x="1338" y="1735"/>
                    <a:pt x="1308" y="1735"/>
                  </a:cubicBezTo>
                  <a:lnTo>
                    <a:pt x="1004" y="1735"/>
                  </a:lnTo>
                  <a:cubicBezTo>
                    <a:pt x="943" y="1735"/>
                    <a:pt x="913" y="1704"/>
                    <a:pt x="852" y="1704"/>
                  </a:cubicBezTo>
                  <a:lnTo>
                    <a:pt x="791" y="1674"/>
                  </a:lnTo>
                  <a:cubicBezTo>
                    <a:pt x="761" y="1644"/>
                    <a:pt x="730" y="1644"/>
                    <a:pt x="700" y="1613"/>
                  </a:cubicBezTo>
                  <a:lnTo>
                    <a:pt x="639" y="1553"/>
                  </a:lnTo>
                  <a:lnTo>
                    <a:pt x="620" y="1534"/>
                  </a:lnTo>
                  <a:lnTo>
                    <a:pt x="620" y="1534"/>
                  </a:lnTo>
                  <a:cubicBezTo>
                    <a:pt x="622" y="1539"/>
                    <a:pt x="623" y="1544"/>
                    <a:pt x="622" y="1544"/>
                  </a:cubicBezTo>
                  <a:cubicBezTo>
                    <a:pt x="621" y="1544"/>
                    <a:pt x="617" y="1538"/>
                    <a:pt x="609" y="1522"/>
                  </a:cubicBezTo>
                  <a:lnTo>
                    <a:pt x="609" y="1522"/>
                  </a:lnTo>
                  <a:lnTo>
                    <a:pt x="620" y="1534"/>
                  </a:lnTo>
                  <a:lnTo>
                    <a:pt x="620" y="1534"/>
                  </a:lnTo>
                  <a:cubicBezTo>
                    <a:pt x="618" y="1526"/>
                    <a:pt x="613" y="1516"/>
                    <a:pt x="611" y="1516"/>
                  </a:cubicBezTo>
                  <a:cubicBezTo>
                    <a:pt x="609" y="1516"/>
                    <a:pt x="609" y="1518"/>
                    <a:pt x="609" y="1522"/>
                  </a:cubicBezTo>
                  <a:cubicBezTo>
                    <a:pt x="609" y="1492"/>
                    <a:pt x="579" y="1462"/>
                    <a:pt x="548" y="1401"/>
                  </a:cubicBezTo>
                  <a:lnTo>
                    <a:pt x="548" y="1401"/>
                  </a:lnTo>
                  <a:cubicBezTo>
                    <a:pt x="556" y="1416"/>
                    <a:pt x="559" y="1421"/>
                    <a:pt x="561" y="1421"/>
                  </a:cubicBezTo>
                  <a:cubicBezTo>
                    <a:pt x="565" y="1421"/>
                    <a:pt x="548" y="1370"/>
                    <a:pt x="548" y="1370"/>
                  </a:cubicBezTo>
                  <a:cubicBezTo>
                    <a:pt x="548" y="1340"/>
                    <a:pt x="548" y="1309"/>
                    <a:pt x="548" y="1309"/>
                  </a:cubicBezTo>
                  <a:lnTo>
                    <a:pt x="548" y="1279"/>
                  </a:lnTo>
                  <a:cubicBezTo>
                    <a:pt x="548" y="1188"/>
                    <a:pt x="548" y="1097"/>
                    <a:pt x="548" y="1005"/>
                  </a:cubicBezTo>
                  <a:lnTo>
                    <a:pt x="548" y="945"/>
                  </a:lnTo>
                  <a:cubicBezTo>
                    <a:pt x="548" y="914"/>
                    <a:pt x="548" y="884"/>
                    <a:pt x="548" y="853"/>
                  </a:cubicBezTo>
                  <a:lnTo>
                    <a:pt x="578" y="793"/>
                  </a:lnTo>
                  <a:lnTo>
                    <a:pt x="578" y="762"/>
                  </a:lnTo>
                  <a:lnTo>
                    <a:pt x="609" y="701"/>
                  </a:lnTo>
                  <a:lnTo>
                    <a:pt x="639" y="671"/>
                  </a:lnTo>
                  <a:lnTo>
                    <a:pt x="730" y="580"/>
                  </a:lnTo>
                  <a:lnTo>
                    <a:pt x="791" y="549"/>
                  </a:lnTo>
                  <a:cubicBezTo>
                    <a:pt x="791" y="549"/>
                    <a:pt x="818" y="536"/>
                    <a:pt x="827" y="536"/>
                  </a:cubicBezTo>
                  <a:cubicBezTo>
                    <a:pt x="832" y="536"/>
                    <a:pt x="832" y="539"/>
                    <a:pt x="822" y="549"/>
                  </a:cubicBezTo>
                  <a:lnTo>
                    <a:pt x="882" y="519"/>
                  </a:lnTo>
                  <a:cubicBezTo>
                    <a:pt x="913" y="489"/>
                    <a:pt x="974" y="489"/>
                    <a:pt x="1034" y="489"/>
                  </a:cubicBezTo>
                  <a:close/>
                  <a:moveTo>
                    <a:pt x="1094" y="0"/>
                  </a:moveTo>
                  <a:cubicBezTo>
                    <a:pt x="632" y="0"/>
                    <a:pt x="207" y="326"/>
                    <a:pt x="62" y="762"/>
                  </a:cubicBezTo>
                  <a:cubicBezTo>
                    <a:pt x="1" y="1005"/>
                    <a:pt x="1" y="1249"/>
                    <a:pt x="62" y="1492"/>
                  </a:cubicBezTo>
                  <a:cubicBezTo>
                    <a:pt x="92" y="1704"/>
                    <a:pt x="244" y="1917"/>
                    <a:pt x="396" y="2039"/>
                  </a:cubicBezTo>
                  <a:cubicBezTo>
                    <a:pt x="630" y="2201"/>
                    <a:pt x="907" y="2288"/>
                    <a:pt x="1182" y="2288"/>
                  </a:cubicBezTo>
                  <a:cubicBezTo>
                    <a:pt x="1372" y="2288"/>
                    <a:pt x="1560" y="2247"/>
                    <a:pt x="1733" y="2160"/>
                  </a:cubicBezTo>
                  <a:cubicBezTo>
                    <a:pt x="2159" y="1948"/>
                    <a:pt x="2402" y="1492"/>
                    <a:pt x="2341" y="1036"/>
                  </a:cubicBezTo>
                  <a:cubicBezTo>
                    <a:pt x="2311" y="762"/>
                    <a:pt x="2189" y="489"/>
                    <a:pt x="1977" y="276"/>
                  </a:cubicBezTo>
                  <a:cubicBezTo>
                    <a:pt x="1733" y="94"/>
                    <a:pt x="1460" y="2"/>
                    <a:pt x="1156" y="2"/>
                  </a:cubicBezTo>
                  <a:cubicBezTo>
                    <a:pt x="1135" y="1"/>
                    <a:pt x="1115" y="0"/>
                    <a:pt x="10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5"/>
            <p:cNvSpPr/>
            <p:nvPr/>
          </p:nvSpPr>
          <p:spPr>
            <a:xfrm>
              <a:off x="1827122" y="2048407"/>
              <a:ext cx="84087" cy="67491"/>
            </a:xfrm>
            <a:custGeom>
              <a:avLst/>
              <a:gdLst/>
              <a:ahLst/>
              <a:cxnLst/>
              <a:rect l="l" t="t" r="r" b="b"/>
              <a:pathLst>
                <a:path w="2665" h="2139" extrusionOk="0">
                  <a:moveTo>
                    <a:pt x="1145" y="0"/>
                  </a:moveTo>
                  <a:cubicBezTo>
                    <a:pt x="652" y="0"/>
                    <a:pt x="201" y="358"/>
                    <a:pt x="172" y="884"/>
                  </a:cubicBezTo>
                  <a:cubicBezTo>
                    <a:pt x="1" y="1511"/>
                    <a:pt x="472" y="2138"/>
                    <a:pt x="1108" y="2138"/>
                  </a:cubicBezTo>
                  <a:cubicBezTo>
                    <a:pt x="1150" y="2138"/>
                    <a:pt x="1193" y="2136"/>
                    <a:pt x="1236" y="2130"/>
                  </a:cubicBezTo>
                  <a:cubicBezTo>
                    <a:pt x="2664" y="2099"/>
                    <a:pt x="2634" y="2"/>
                    <a:pt x="1205" y="2"/>
                  </a:cubicBezTo>
                  <a:cubicBezTo>
                    <a:pt x="1185" y="1"/>
                    <a:pt x="1165" y="0"/>
                    <a:pt x="1145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5"/>
            <p:cNvSpPr/>
            <p:nvPr/>
          </p:nvSpPr>
          <p:spPr>
            <a:xfrm>
              <a:off x="1820055" y="2040740"/>
              <a:ext cx="89230" cy="82510"/>
            </a:xfrm>
            <a:custGeom>
              <a:avLst/>
              <a:gdLst/>
              <a:ahLst/>
              <a:cxnLst/>
              <a:rect l="l" t="t" r="r" b="b"/>
              <a:pathLst>
                <a:path w="2828" h="2615" extrusionOk="0">
                  <a:moveTo>
                    <a:pt x="1345" y="477"/>
                  </a:moveTo>
                  <a:cubicBezTo>
                    <a:pt x="1370" y="484"/>
                    <a:pt x="1398" y="488"/>
                    <a:pt x="1429" y="488"/>
                  </a:cubicBezTo>
                  <a:cubicBezTo>
                    <a:pt x="1612" y="488"/>
                    <a:pt x="1794" y="549"/>
                    <a:pt x="1977" y="640"/>
                  </a:cubicBezTo>
                  <a:cubicBezTo>
                    <a:pt x="2129" y="762"/>
                    <a:pt x="2220" y="914"/>
                    <a:pt x="2250" y="1096"/>
                  </a:cubicBezTo>
                  <a:cubicBezTo>
                    <a:pt x="2281" y="1187"/>
                    <a:pt x="2281" y="1279"/>
                    <a:pt x="2281" y="1370"/>
                  </a:cubicBezTo>
                  <a:cubicBezTo>
                    <a:pt x="2281" y="1461"/>
                    <a:pt x="2250" y="1583"/>
                    <a:pt x="2220" y="1674"/>
                  </a:cubicBezTo>
                  <a:cubicBezTo>
                    <a:pt x="2220" y="1674"/>
                    <a:pt x="2220" y="1704"/>
                    <a:pt x="2189" y="1735"/>
                  </a:cubicBezTo>
                  <a:lnTo>
                    <a:pt x="2159" y="1795"/>
                  </a:lnTo>
                  <a:cubicBezTo>
                    <a:pt x="2129" y="1826"/>
                    <a:pt x="2098" y="1856"/>
                    <a:pt x="2098" y="1887"/>
                  </a:cubicBezTo>
                  <a:lnTo>
                    <a:pt x="2037" y="1947"/>
                  </a:lnTo>
                  <a:cubicBezTo>
                    <a:pt x="2043" y="1941"/>
                    <a:pt x="2046" y="1939"/>
                    <a:pt x="2046" y="1939"/>
                  </a:cubicBezTo>
                  <a:lnTo>
                    <a:pt x="2046" y="1939"/>
                  </a:lnTo>
                  <a:cubicBezTo>
                    <a:pt x="2045" y="1939"/>
                    <a:pt x="2001" y="1978"/>
                    <a:pt x="1977" y="1978"/>
                  </a:cubicBezTo>
                  <a:cubicBezTo>
                    <a:pt x="1818" y="2073"/>
                    <a:pt x="1642" y="2119"/>
                    <a:pt x="1463" y="2119"/>
                  </a:cubicBezTo>
                  <a:cubicBezTo>
                    <a:pt x="1300" y="2119"/>
                    <a:pt x="1133" y="2081"/>
                    <a:pt x="974" y="2008"/>
                  </a:cubicBezTo>
                  <a:cubicBezTo>
                    <a:pt x="822" y="1947"/>
                    <a:pt x="730" y="1826"/>
                    <a:pt x="670" y="1674"/>
                  </a:cubicBezTo>
                  <a:lnTo>
                    <a:pt x="670" y="1674"/>
                  </a:lnTo>
                  <a:cubicBezTo>
                    <a:pt x="677" y="1689"/>
                    <a:pt x="681" y="1695"/>
                    <a:pt x="682" y="1695"/>
                  </a:cubicBezTo>
                  <a:cubicBezTo>
                    <a:pt x="687" y="1695"/>
                    <a:pt x="670" y="1643"/>
                    <a:pt x="670" y="1643"/>
                  </a:cubicBezTo>
                  <a:cubicBezTo>
                    <a:pt x="670" y="1643"/>
                    <a:pt x="670" y="1613"/>
                    <a:pt x="670" y="1613"/>
                  </a:cubicBezTo>
                  <a:lnTo>
                    <a:pt x="670" y="1522"/>
                  </a:lnTo>
                  <a:lnTo>
                    <a:pt x="670" y="1491"/>
                  </a:lnTo>
                  <a:cubicBezTo>
                    <a:pt x="639" y="1400"/>
                    <a:pt x="639" y="1279"/>
                    <a:pt x="670" y="1157"/>
                  </a:cubicBezTo>
                  <a:cubicBezTo>
                    <a:pt x="670" y="975"/>
                    <a:pt x="761" y="762"/>
                    <a:pt x="943" y="640"/>
                  </a:cubicBezTo>
                  <a:lnTo>
                    <a:pt x="943" y="640"/>
                  </a:lnTo>
                  <a:cubicBezTo>
                    <a:pt x="955" y="629"/>
                    <a:pt x="974" y="610"/>
                    <a:pt x="974" y="610"/>
                  </a:cubicBezTo>
                  <a:lnTo>
                    <a:pt x="1034" y="580"/>
                  </a:lnTo>
                  <a:cubicBezTo>
                    <a:pt x="1065" y="549"/>
                    <a:pt x="1125" y="519"/>
                    <a:pt x="1156" y="519"/>
                  </a:cubicBezTo>
                  <a:cubicBezTo>
                    <a:pt x="1210" y="501"/>
                    <a:pt x="1275" y="483"/>
                    <a:pt x="1345" y="477"/>
                  </a:cubicBezTo>
                  <a:close/>
                  <a:moveTo>
                    <a:pt x="1366" y="0"/>
                  </a:moveTo>
                  <a:cubicBezTo>
                    <a:pt x="843" y="0"/>
                    <a:pt x="359" y="358"/>
                    <a:pt x="183" y="884"/>
                  </a:cubicBezTo>
                  <a:cubicBezTo>
                    <a:pt x="1" y="1400"/>
                    <a:pt x="153" y="1978"/>
                    <a:pt x="578" y="2342"/>
                  </a:cubicBezTo>
                  <a:cubicBezTo>
                    <a:pt x="826" y="2520"/>
                    <a:pt x="1136" y="2614"/>
                    <a:pt x="1448" y="2614"/>
                  </a:cubicBezTo>
                  <a:cubicBezTo>
                    <a:pt x="1671" y="2614"/>
                    <a:pt x="1895" y="2566"/>
                    <a:pt x="2098" y="2464"/>
                  </a:cubicBezTo>
                  <a:cubicBezTo>
                    <a:pt x="2554" y="2221"/>
                    <a:pt x="2828" y="1735"/>
                    <a:pt x="2767" y="1187"/>
                  </a:cubicBezTo>
                  <a:cubicBezTo>
                    <a:pt x="2736" y="853"/>
                    <a:pt x="2584" y="549"/>
                    <a:pt x="2341" y="336"/>
                  </a:cubicBezTo>
                  <a:cubicBezTo>
                    <a:pt x="2102" y="150"/>
                    <a:pt x="1816" y="34"/>
                    <a:pt x="1544" y="8"/>
                  </a:cubicBezTo>
                  <a:lnTo>
                    <a:pt x="1544" y="8"/>
                  </a:lnTo>
                  <a:cubicBezTo>
                    <a:pt x="1528" y="4"/>
                    <a:pt x="1509" y="2"/>
                    <a:pt x="1490" y="2"/>
                  </a:cubicBezTo>
                  <a:lnTo>
                    <a:pt x="1429" y="2"/>
                  </a:lnTo>
                  <a:cubicBezTo>
                    <a:pt x="1408" y="1"/>
                    <a:pt x="1387" y="0"/>
                    <a:pt x="1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5"/>
            <p:cNvSpPr/>
            <p:nvPr/>
          </p:nvSpPr>
          <p:spPr>
            <a:xfrm>
              <a:off x="1769477" y="1943939"/>
              <a:ext cx="60202" cy="48149"/>
            </a:xfrm>
            <a:custGeom>
              <a:avLst/>
              <a:gdLst/>
              <a:ahLst/>
              <a:cxnLst/>
              <a:rect l="l" t="t" r="r" b="b"/>
              <a:pathLst>
                <a:path w="1908" h="1526" extrusionOk="0">
                  <a:moveTo>
                    <a:pt x="844" y="0"/>
                  </a:moveTo>
                  <a:lnTo>
                    <a:pt x="874" y="30"/>
                  </a:lnTo>
                  <a:cubicBezTo>
                    <a:pt x="840" y="25"/>
                    <a:pt x="806" y="22"/>
                    <a:pt x="772" y="22"/>
                  </a:cubicBezTo>
                  <a:cubicBezTo>
                    <a:pt x="444" y="22"/>
                    <a:pt x="142" y="280"/>
                    <a:pt x="114" y="638"/>
                  </a:cubicBezTo>
                  <a:cubicBezTo>
                    <a:pt x="0" y="1095"/>
                    <a:pt x="342" y="1525"/>
                    <a:pt x="787" y="1525"/>
                  </a:cubicBezTo>
                  <a:cubicBezTo>
                    <a:pt x="816" y="1525"/>
                    <a:pt x="845" y="1524"/>
                    <a:pt x="874" y="1520"/>
                  </a:cubicBezTo>
                  <a:cubicBezTo>
                    <a:pt x="1908" y="1520"/>
                    <a:pt x="1877" y="0"/>
                    <a:pt x="844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5"/>
            <p:cNvSpPr/>
            <p:nvPr/>
          </p:nvSpPr>
          <p:spPr>
            <a:xfrm>
              <a:off x="1766353" y="1937155"/>
              <a:ext cx="70047" cy="62285"/>
            </a:xfrm>
            <a:custGeom>
              <a:avLst/>
              <a:gdLst/>
              <a:ahLst/>
              <a:cxnLst/>
              <a:rect l="l" t="t" r="r" b="b"/>
              <a:pathLst>
                <a:path w="2220" h="1974" extrusionOk="0">
                  <a:moveTo>
                    <a:pt x="978" y="487"/>
                  </a:moveTo>
                  <a:cubicBezTo>
                    <a:pt x="987" y="488"/>
                    <a:pt x="995" y="489"/>
                    <a:pt x="1004" y="489"/>
                  </a:cubicBezTo>
                  <a:lnTo>
                    <a:pt x="1217" y="489"/>
                  </a:lnTo>
                  <a:cubicBezTo>
                    <a:pt x="1247" y="489"/>
                    <a:pt x="1308" y="519"/>
                    <a:pt x="1338" y="549"/>
                  </a:cubicBezTo>
                  <a:lnTo>
                    <a:pt x="1368" y="580"/>
                  </a:lnTo>
                  <a:cubicBezTo>
                    <a:pt x="1368" y="580"/>
                    <a:pt x="1399" y="610"/>
                    <a:pt x="1399" y="610"/>
                  </a:cubicBezTo>
                  <a:cubicBezTo>
                    <a:pt x="1429" y="610"/>
                    <a:pt x="1429" y="641"/>
                    <a:pt x="1429" y="671"/>
                  </a:cubicBezTo>
                  <a:cubicBezTo>
                    <a:pt x="1460" y="701"/>
                    <a:pt x="1460" y="732"/>
                    <a:pt x="1460" y="793"/>
                  </a:cubicBezTo>
                  <a:cubicBezTo>
                    <a:pt x="1460" y="793"/>
                    <a:pt x="1460" y="823"/>
                    <a:pt x="1460" y="853"/>
                  </a:cubicBezTo>
                  <a:lnTo>
                    <a:pt x="1460" y="975"/>
                  </a:lnTo>
                  <a:cubicBezTo>
                    <a:pt x="1460" y="975"/>
                    <a:pt x="1460" y="1005"/>
                    <a:pt x="1460" y="1005"/>
                  </a:cubicBezTo>
                  <a:lnTo>
                    <a:pt x="1429" y="1127"/>
                  </a:lnTo>
                  <a:cubicBezTo>
                    <a:pt x="1429" y="1157"/>
                    <a:pt x="1429" y="1157"/>
                    <a:pt x="1429" y="1188"/>
                  </a:cubicBezTo>
                  <a:cubicBezTo>
                    <a:pt x="1429" y="1188"/>
                    <a:pt x="1378" y="1239"/>
                    <a:pt x="1378" y="1239"/>
                  </a:cubicBezTo>
                  <a:lnTo>
                    <a:pt x="1338" y="1279"/>
                  </a:lnTo>
                  <a:lnTo>
                    <a:pt x="1308" y="1309"/>
                  </a:lnTo>
                  <a:lnTo>
                    <a:pt x="1308" y="1309"/>
                  </a:lnTo>
                  <a:cubicBezTo>
                    <a:pt x="1318" y="1299"/>
                    <a:pt x="1321" y="1296"/>
                    <a:pt x="1320" y="1296"/>
                  </a:cubicBezTo>
                  <a:cubicBezTo>
                    <a:pt x="1318" y="1296"/>
                    <a:pt x="1298" y="1309"/>
                    <a:pt x="1277" y="1309"/>
                  </a:cubicBezTo>
                  <a:lnTo>
                    <a:pt x="1277" y="1461"/>
                  </a:lnTo>
                  <a:lnTo>
                    <a:pt x="1217" y="1461"/>
                  </a:lnTo>
                  <a:lnTo>
                    <a:pt x="1095" y="1492"/>
                  </a:lnTo>
                  <a:lnTo>
                    <a:pt x="882" y="1492"/>
                  </a:lnTo>
                  <a:lnTo>
                    <a:pt x="761" y="1461"/>
                  </a:lnTo>
                  <a:lnTo>
                    <a:pt x="730" y="1431"/>
                  </a:lnTo>
                  <a:lnTo>
                    <a:pt x="660" y="1407"/>
                  </a:lnTo>
                  <a:lnTo>
                    <a:pt x="660" y="1407"/>
                  </a:lnTo>
                  <a:cubicBezTo>
                    <a:pt x="656" y="1400"/>
                    <a:pt x="609" y="1362"/>
                    <a:pt x="609" y="1340"/>
                  </a:cubicBezTo>
                  <a:lnTo>
                    <a:pt x="578" y="1340"/>
                  </a:lnTo>
                  <a:cubicBezTo>
                    <a:pt x="551" y="1285"/>
                    <a:pt x="548" y="1255"/>
                    <a:pt x="526" y="1227"/>
                  </a:cubicBezTo>
                  <a:lnTo>
                    <a:pt x="526" y="1227"/>
                  </a:lnTo>
                  <a:cubicBezTo>
                    <a:pt x="522" y="1215"/>
                    <a:pt x="517" y="1199"/>
                    <a:pt x="517" y="1188"/>
                  </a:cubicBezTo>
                  <a:lnTo>
                    <a:pt x="517" y="1127"/>
                  </a:lnTo>
                  <a:cubicBezTo>
                    <a:pt x="517" y="1066"/>
                    <a:pt x="517" y="975"/>
                    <a:pt x="517" y="914"/>
                  </a:cubicBezTo>
                  <a:cubicBezTo>
                    <a:pt x="517" y="923"/>
                    <a:pt x="518" y="927"/>
                    <a:pt x="519" y="927"/>
                  </a:cubicBezTo>
                  <a:cubicBezTo>
                    <a:pt x="524" y="927"/>
                    <a:pt x="535" y="858"/>
                    <a:pt x="529" y="858"/>
                  </a:cubicBezTo>
                  <a:cubicBezTo>
                    <a:pt x="527" y="858"/>
                    <a:pt x="524" y="865"/>
                    <a:pt x="517" y="884"/>
                  </a:cubicBezTo>
                  <a:cubicBezTo>
                    <a:pt x="517" y="853"/>
                    <a:pt x="517" y="823"/>
                    <a:pt x="517" y="793"/>
                  </a:cubicBezTo>
                  <a:cubicBezTo>
                    <a:pt x="517" y="762"/>
                    <a:pt x="517" y="762"/>
                    <a:pt x="548" y="732"/>
                  </a:cubicBezTo>
                  <a:lnTo>
                    <a:pt x="578" y="671"/>
                  </a:lnTo>
                  <a:cubicBezTo>
                    <a:pt x="578" y="641"/>
                    <a:pt x="609" y="610"/>
                    <a:pt x="639" y="580"/>
                  </a:cubicBezTo>
                  <a:lnTo>
                    <a:pt x="700" y="549"/>
                  </a:lnTo>
                  <a:lnTo>
                    <a:pt x="761" y="519"/>
                  </a:lnTo>
                  <a:lnTo>
                    <a:pt x="882" y="489"/>
                  </a:lnTo>
                  <a:lnTo>
                    <a:pt x="943" y="489"/>
                  </a:lnTo>
                  <a:cubicBezTo>
                    <a:pt x="955" y="489"/>
                    <a:pt x="967" y="488"/>
                    <a:pt x="978" y="487"/>
                  </a:cubicBezTo>
                  <a:close/>
                  <a:moveTo>
                    <a:pt x="909" y="0"/>
                  </a:moveTo>
                  <a:cubicBezTo>
                    <a:pt x="508" y="0"/>
                    <a:pt x="147" y="267"/>
                    <a:pt x="31" y="671"/>
                  </a:cubicBezTo>
                  <a:cubicBezTo>
                    <a:pt x="31" y="671"/>
                    <a:pt x="31" y="701"/>
                    <a:pt x="31" y="732"/>
                  </a:cubicBezTo>
                  <a:cubicBezTo>
                    <a:pt x="31" y="756"/>
                    <a:pt x="11" y="840"/>
                    <a:pt x="20" y="840"/>
                  </a:cubicBezTo>
                  <a:cubicBezTo>
                    <a:pt x="22" y="840"/>
                    <a:pt x="25" y="835"/>
                    <a:pt x="31" y="823"/>
                  </a:cubicBezTo>
                  <a:lnTo>
                    <a:pt x="31" y="823"/>
                  </a:lnTo>
                  <a:cubicBezTo>
                    <a:pt x="31" y="884"/>
                    <a:pt x="1" y="945"/>
                    <a:pt x="1" y="1005"/>
                  </a:cubicBezTo>
                  <a:cubicBezTo>
                    <a:pt x="1" y="1097"/>
                    <a:pt x="31" y="1188"/>
                    <a:pt x="31" y="1309"/>
                  </a:cubicBezTo>
                  <a:cubicBezTo>
                    <a:pt x="92" y="1492"/>
                    <a:pt x="213" y="1644"/>
                    <a:pt x="365" y="1765"/>
                  </a:cubicBezTo>
                  <a:cubicBezTo>
                    <a:pt x="556" y="1904"/>
                    <a:pt x="787" y="1974"/>
                    <a:pt x="1018" y="1974"/>
                  </a:cubicBezTo>
                  <a:cubicBezTo>
                    <a:pt x="1191" y="1974"/>
                    <a:pt x="1364" y="1935"/>
                    <a:pt x="1520" y="1856"/>
                  </a:cubicBezTo>
                  <a:cubicBezTo>
                    <a:pt x="2128" y="1522"/>
                    <a:pt x="2220" y="701"/>
                    <a:pt x="1703" y="245"/>
                  </a:cubicBezTo>
                  <a:cubicBezTo>
                    <a:pt x="1520" y="63"/>
                    <a:pt x="1247" y="2"/>
                    <a:pt x="1004" y="2"/>
                  </a:cubicBezTo>
                  <a:cubicBezTo>
                    <a:pt x="993" y="2"/>
                    <a:pt x="982" y="3"/>
                    <a:pt x="971" y="4"/>
                  </a:cubicBezTo>
                  <a:lnTo>
                    <a:pt x="971" y="4"/>
                  </a:lnTo>
                  <a:lnTo>
                    <a:pt x="973" y="2"/>
                  </a:lnTo>
                  <a:cubicBezTo>
                    <a:pt x="952" y="1"/>
                    <a:pt x="930" y="0"/>
                    <a:pt x="9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5"/>
            <p:cNvSpPr/>
            <p:nvPr/>
          </p:nvSpPr>
          <p:spPr>
            <a:xfrm>
              <a:off x="1855550" y="1824831"/>
              <a:ext cx="91155" cy="79796"/>
            </a:xfrm>
            <a:custGeom>
              <a:avLst/>
              <a:gdLst/>
              <a:ahLst/>
              <a:cxnLst/>
              <a:rect l="l" t="t" r="r" b="b"/>
              <a:pathLst>
                <a:path w="2889" h="2529" extrusionOk="0">
                  <a:moveTo>
                    <a:pt x="1285" y="1"/>
                  </a:moveTo>
                  <a:cubicBezTo>
                    <a:pt x="693" y="1"/>
                    <a:pt x="181" y="439"/>
                    <a:pt x="152" y="1039"/>
                  </a:cubicBezTo>
                  <a:cubicBezTo>
                    <a:pt x="0" y="1982"/>
                    <a:pt x="517" y="2529"/>
                    <a:pt x="1429" y="2529"/>
                  </a:cubicBezTo>
                  <a:cubicBezTo>
                    <a:pt x="2341" y="2529"/>
                    <a:pt x="2888" y="1860"/>
                    <a:pt x="2645" y="857"/>
                  </a:cubicBezTo>
                  <a:cubicBezTo>
                    <a:pt x="2470" y="360"/>
                    <a:pt x="1986" y="4"/>
                    <a:pt x="1462" y="4"/>
                  </a:cubicBezTo>
                  <a:cubicBezTo>
                    <a:pt x="1441" y="4"/>
                    <a:pt x="1420" y="5"/>
                    <a:pt x="1399" y="6"/>
                  </a:cubicBezTo>
                  <a:cubicBezTo>
                    <a:pt x="1360" y="2"/>
                    <a:pt x="1322" y="1"/>
                    <a:pt x="1285" y="1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5"/>
            <p:cNvSpPr/>
            <p:nvPr/>
          </p:nvSpPr>
          <p:spPr>
            <a:xfrm>
              <a:off x="1847883" y="1817290"/>
              <a:ext cx="102640" cy="95604"/>
            </a:xfrm>
            <a:custGeom>
              <a:avLst/>
              <a:gdLst/>
              <a:ahLst/>
              <a:cxnLst/>
              <a:rect l="l" t="t" r="r" b="b"/>
              <a:pathLst>
                <a:path w="3253" h="3030" extrusionOk="0">
                  <a:moveTo>
                    <a:pt x="1680" y="486"/>
                  </a:moveTo>
                  <a:lnTo>
                    <a:pt x="1680" y="486"/>
                  </a:lnTo>
                  <a:cubicBezTo>
                    <a:pt x="2140" y="487"/>
                    <a:pt x="2559" y="785"/>
                    <a:pt x="2675" y="1248"/>
                  </a:cubicBezTo>
                  <a:cubicBezTo>
                    <a:pt x="2736" y="1491"/>
                    <a:pt x="2706" y="1704"/>
                    <a:pt x="2645" y="1947"/>
                  </a:cubicBezTo>
                  <a:cubicBezTo>
                    <a:pt x="2584" y="2099"/>
                    <a:pt x="2462" y="2251"/>
                    <a:pt x="2310" y="2373"/>
                  </a:cubicBezTo>
                  <a:cubicBezTo>
                    <a:pt x="2099" y="2487"/>
                    <a:pt x="1870" y="2548"/>
                    <a:pt x="1637" y="2548"/>
                  </a:cubicBezTo>
                  <a:cubicBezTo>
                    <a:pt x="1436" y="2548"/>
                    <a:pt x="1231" y="2502"/>
                    <a:pt x="1034" y="2403"/>
                  </a:cubicBezTo>
                  <a:cubicBezTo>
                    <a:pt x="882" y="2312"/>
                    <a:pt x="730" y="2190"/>
                    <a:pt x="669" y="2008"/>
                  </a:cubicBezTo>
                  <a:cubicBezTo>
                    <a:pt x="608" y="1795"/>
                    <a:pt x="578" y="1582"/>
                    <a:pt x="608" y="1370"/>
                  </a:cubicBezTo>
                  <a:cubicBezTo>
                    <a:pt x="639" y="1096"/>
                    <a:pt x="760" y="853"/>
                    <a:pt x="973" y="701"/>
                  </a:cubicBezTo>
                  <a:cubicBezTo>
                    <a:pt x="1140" y="561"/>
                    <a:pt x="1359" y="499"/>
                    <a:pt x="1582" y="489"/>
                  </a:cubicBezTo>
                  <a:lnTo>
                    <a:pt x="1582" y="489"/>
                  </a:lnTo>
                  <a:cubicBezTo>
                    <a:pt x="1583" y="489"/>
                    <a:pt x="1585" y="489"/>
                    <a:pt x="1586" y="489"/>
                  </a:cubicBezTo>
                  <a:cubicBezTo>
                    <a:pt x="1593" y="489"/>
                    <a:pt x="1600" y="489"/>
                    <a:pt x="1607" y="489"/>
                  </a:cubicBezTo>
                  <a:lnTo>
                    <a:pt x="1607" y="489"/>
                  </a:lnTo>
                  <a:cubicBezTo>
                    <a:pt x="1618" y="488"/>
                    <a:pt x="1630" y="488"/>
                    <a:pt x="1642" y="488"/>
                  </a:cubicBezTo>
                  <a:cubicBezTo>
                    <a:pt x="1655" y="488"/>
                    <a:pt x="1668" y="487"/>
                    <a:pt x="1680" y="486"/>
                  </a:cubicBezTo>
                  <a:close/>
                  <a:moveTo>
                    <a:pt x="1574" y="0"/>
                  </a:moveTo>
                  <a:cubicBezTo>
                    <a:pt x="935" y="0"/>
                    <a:pt x="389" y="417"/>
                    <a:pt x="213" y="1005"/>
                  </a:cubicBezTo>
                  <a:cubicBezTo>
                    <a:pt x="0" y="1613"/>
                    <a:pt x="152" y="2282"/>
                    <a:pt x="639" y="2707"/>
                  </a:cubicBezTo>
                  <a:cubicBezTo>
                    <a:pt x="940" y="2920"/>
                    <a:pt x="1303" y="3029"/>
                    <a:pt x="1662" y="3029"/>
                  </a:cubicBezTo>
                  <a:cubicBezTo>
                    <a:pt x="1919" y="3029"/>
                    <a:pt x="2173" y="2973"/>
                    <a:pt x="2402" y="2859"/>
                  </a:cubicBezTo>
                  <a:cubicBezTo>
                    <a:pt x="2949" y="2555"/>
                    <a:pt x="3253" y="1978"/>
                    <a:pt x="3161" y="1370"/>
                  </a:cubicBezTo>
                  <a:cubicBezTo>
                    <a:pt x="3161" y="975"/>
                    <a:pt x="2979" y="610"/>
                    <a:pt x="2675" y="367"/>
                  </a:cubicBezTo>
                  <a:cubicBezTo>
                    <a:pt x="2379" y="130"/>
                    <a:pt x="2025" y="8"/>
                    <a:pt x="1642" y="2"/>
                  </a:cubicBezTo>
                  <a:lnTo>
                    <a:pt x="1642" y="2"/>
                  </a:lnTo>
                  <a:lnTo>
                    <a:pt x="1642" y="2"/>
                  </a:lnTo>
                  <a:cubicBezTo>
                    <a:pt x="1619" y="1"/>
                    <a:pt x="1597" y="0"/>
                    <a:pt x="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5"/>
            <p:cNvSpPr/>
            <p:nvPr/>
          </p:nvSpPr>
          <p:spPr>
            <a:xfrm>
              <a:off x="1982452" y="1876576"/>
              <a:ext cx="71340" cy="56984"/>
            </a:xfrm>
            <a:custGeom>
              <a:avLst/>
              <a:gdLst/>
              <a:ahLst/>
              <a:cxnLst/>
              <a:rect l="l" t="t" r="r" b="b"/>
              <a:pathLst>
                <a:path w="2261" h="1806" extrusionOk="0">
                  <a:moveTo>
                    <a:pt x="948" y="0"/>
                  </a:moveTo>
                  <a:cubicBezTo>
                    <a:pt x="538" y="0"/>
                    <a:pt x="201" y="317"/>
                    <a:pt x="173" y="737"/>
                  </a:cubicBezTo>
                  <a:cubicBezTo>
                    <a:pt x="0" y="1285"/>
                    <a:pt x="429" y="1805"/>
                    <a:pt x="993" y="1805"/>
                  </a:cubicBezTo>
                  <a:cubicBezTo>
                    <a:pt x="1023" y="1805"/>
                    <a:pt x="1054" y="1804"/>
                    <a:pt x="1085" y="1801"/>
                  </a:cubicBezTo>
                  <a:cubicBezTo>
                    <a:pt x="2260" y="1771"/>
                    <a:pt x="2240" y="7"/>
                    <a:pt x="1084" y="7"/>
                  </a:cubicBezTo>
                  <a:cubicBezTo>
                    <a:pt x="1074" y="7"/>
                    <a:pt x="1065" y="7"/>
                    <a:pt x="1055" y="7"/>
                  </a:cubicBezTo>
                  <a:cubicBezTo>
                    <a:pt x="1019" y="3"/>
                    <a:pt x="983" y="0"/>
                    <a:pt x="948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5"/>
            <p:cNvSpPr/>
            <p:nvPr/>
          </p:nvSpPr>
          <p:spPr>
            <a:xfrm>
              <a:off x="1979265" y="1869066"/>
              <a:ext cx="74843" cy="71813"/>
            </a:xfrm>
            <a:custGeom>
              <a:avLst/>
              <a:gdLst/>
              <a:ahLst/>
              <a:cxnLst/>
              <a:rect l="l" t="t" r="r" b="b"/>
              <a:pathLst>
                <a:path w="2372" h="2276" extrusionOk="0">
                  <a:moveTo>
                    <a:pt x="1368" y="489"/>
                  </a:moveTo>
                  <a:cubicBezTo>
                    <a:pt x="1460" y="519"/>
                    <a:pt x="1520" y="549"/>
                    <a:pt x="1612" y="580"/>
                  </a:cubicBezTo>
                  <a:lnTo>
                    <a:pt x="1642" y="610"/>
                  </a:lnTo>
                  <a:lnTo>
                    <a:pt x="1672" y="641"/>
                  </a:lnTo>
                  <a:lnTo>
                    <a:pt x="1703" y="701"/>
                  </a:lnTo>
                  <a:cubicBezTo>
                    <a:pt x="1703" y="701"/>
                    <a:pt x="1730" y="728"/>
                    <a:pt x="1739" y="728"/>
                  </a:cubicBezTo>
                  <a:cubicBezTo>
                    <a:pt x="1743" y="728"/>
                    <a:pt x="1743" y="722"/>
                    <a:pt x="1733" y="701"/>
                  </a:cubicBezTo>
                  <a:lnTo>
                    <a:pt x="1733" y="701"/>
                  </a:lnTo>
                  <a:lnTo>
                    <a:pt x="1763" y="762"/>
                  </a:lnTo>
                  <a:cubicBezTo>
                    <a:pt x="1763" y="762"/>
                    <a:pt x="1781" y="813"/>
                    <a:pt x="1776" y="813"/>
                  </a:cubicBezTo>
                  <a:cubicBezTo>
                    <a:pt x="1775" y="813"/>
                    <a:pt x="1771" y="808"/>
                    <a:pt x="1764" y="793"/>
                  </a:cubicBezTo>
                  <a:lnTo>
                    <a:pt x="1764" y="793"/>
                  </a:lnTo>
                  <a:cubicBezTo>
                    <a:pt x="1794" y="853"/>
                    <a:pt x="1794" y="884"/>
                    <a:pt x="1824" y="944"/>
                  </a:cubicBezTo>
                  <a:cubicBezTo>
                    <a:pt x="1855" y="1096"/>
                    <a:pt x="1824" y="1248"/>
                    <a:pt x="1794" y="1400"/>
                  </a:cubicBezTo>
                  <a:lnTo>
                    <a:pt x="1763" y="1461"/>
                  </a:lnTo>
                  <a:lnTo>
                    <a:pt x="1733" y="1492"/>
                  </a:lnTo>
                  <a:cubicBezTo>
                    <a:pt x="1703" y="1522"/>
                    <a:pt x="1703" y="1552"/>
                    <a:pt x="1672" y="1583"/>
                  </a:cubicBezTo>
                  <a:lnTo>
                    <a:pt x="1612" y="1613"/>
                  </a:lnTo>
                  <a:lnTo>
                    <a:pt x="1612" y="1613"/>
                  </a:lnTo>
                  <a:cubicBezTo>
                    <a:pt x="1629" y="1604"/>
                    <a:pt x="1637" y="1601"/>
                    <a:pt x="1637" y="1601"/>
                  </a:cubicBezTo>
                  <a:cubicBezTo>
                    <a:pt x="1639" y="1601"/>
                    <a:pt x="1603" y="1622"/>
                    <a:pt x="1581" y="1644"/>
                  </a:cubicBezTo>
                  <a:cubicBezTo>
                    <a:pt x="1551" y="1644"/>
                    <a:pt x="1520" y="1674"/>
                    <a:pt x="1490" y="1674"/>
                  </a:cubicBezTo>
                  <a:lnTo>
                    <a:pt x="1429" y="1674"/>
                  </a:lnTo>
                  <a:lnTo>
                    <a:pt x="1308" y="1704"/>
                  </a:lnTo>
                  <a:lnTo>
                    <a:pt x="1004" y="1704"/>
                  </a:lnTo>
                  <a:lnTo>
                    <a:pt x="882" y="1674"/>
                  </a:lnTo>
                  <a:lnTo>
                    <a:pt x="852" y="1674"/>
                  </a:lnTo>
                  <a:lnTo>
                    <a:pt x="791" y="1644"/>
                  </a:lnTo>
                  <a:lnTo>
                    <a:pt x="700" y="1583"/>
                  </a:lnTo>
                  <a:lnTo>
                    <a:pt x="669" y="1552"/>
                  </a:lnTo>
                  <a:lnTo>
                    <a:pt x="639" y="1522"/>
                  </a:lnTo>
                  <a:cubicBezTo>
                    <a:pt x="608" y="1492"/>
                    <a:pt x="578" y="1431"/>
                    <a:pt x="578" y="1400"/>
                  </a:cubicBezTo>
                  <a:cubicBezTo>
                    <a:pt x="578" y="1386"/>
                    <a:pt x="578" y="1358"/>
                    <a:pt x="578" y="1340"/>
                  </a:cubicBezTo>
                  <a:cubicBezTo>
                    <a:pt x="578" y="1309"/>
                    <a:pt x="578" y="1309"/>
                    <a:pt x="578" y="1279"/>
                  </a:cubicBezTo>
                  <a:cubicBezTo>
                    <a:pt x="548" y="1188"/>
                    <a:pt x="548" y="1096"/>
                    <a:pt x="578" y="1005"/>
                  </a:cubicBezTo>
                  <a:lnTo>
                    <a:pt x="578" y="944"/>
                  </a:lnTo>
                  <a:cubicBezTo>
                    <a:pt x="578" y="914"/>
                    <a:pt x="578" y="884"/>
                    <a:pt x="578" y="853"/>
                  </a:cubicBezTo>
                  <a:lnTo>
                    <a:pt x="608" y="793"/>
                  </a:lnTo>
                  <a:lnTo>
                    <a:pt x="608" y="762"/>
                  </a:lnTo>
                  <a:lnTo>
                    <a:pt x="639" y="701"/>
                  </a:lnTo>
                  <a:lnTo>
                    <a:pt x="669" y="671"/>
                  </a:lnTo>
                  <a:cubicBezTo>
                    <a:pt x="700" y="641"/>
                    <a:pt x="730" y="610"/>
                    <a:pt x="760" y="580"/>
                  </a:cubicBezTo>
                  <a:lnTo>
                    <a:pt x="852" y="549"/>
                  </a:lnTo>
                  <a:lnTo>
                    <a:pt x="912" y="519"/>
                  </a:lnTo>
                  <a:cubicBezTo>
                    <a:pt x="943" y="489"/>
                    <a:pt x="1004" y="489"/>
                    <a:pt x="1064" y="489"/>
                  </a:cubicBezTo>
                  <a:close/>
                  <a:moveTo>
                    <a:pt x="1085" y="0"/>
                  </a:moveTo>
                  <a:cubicBezTo>
                    <a:pt x="598" y="0"/>
                    <a:pt x="177" y="298"/>
                    <a:pt x="61" y="762"/>
                  </a:cubicBezTo>
                  <a:cubicBezTo>
                    <a:pt x="1" y="1005"/>
                    <a:pt x="1" y="1248"/>
                    <a:pt x="61" y="1492"/>
                  </a:cubicBezTo>
                  <a:cubicBezTo>
                    <a:pt x="122" y="1704"/>
                    <a:pt x="244" y="1917"/>
                    <a:pt x="396" y="2039"/>
                  </a:cubicBezTo>
                  <a:cubicBezTo>
                    <a:pt x="626" y="2198"/>
                    <a:pt x="898" y="2275"/>
                    <a:pt x="1176" y="2275"/>
                  </a:cubicBezTo>
                  <a:cubicBezTo>
                    <a:pt x="1373" y="2275"/>
                    <a:pt x="1574" y="2236"/>
                    <a:pt x="1763" y="2160"/>
                  </a:cubicBezTo>
                  <a:cubicBezTo>
                    <a:pt x="2159" y="1948"/>
                    <a:pt x="2371" y="1492"/>
                    <a:pt x="2341" y="1036"/>
                  </a:cubicBezTo>
                  <a:cubicBezTo>
                    <a:pt x="2311" y="762"/>
                    <a:pt x="2189" y="458"/>
                    <a:pt x="1946" y="276"/>
                  </a:cubicBezTo>
                  <a:cubicBezTo>
                    <a:pt x="1748" y="106"/>
                    <a:pt x="1471" y="15"/>
                    <a:pt x="1213" y="4"/>
                  </a:cubicBezTo>
                  <a:lnTo>
                    <a:pt x="1213" y="4"/>
                  </a:lnTo>
                  <a:cubicBezTo>
                    <a:pt x="1204" y="3"/>
                    <a:pt x="1195" y="2"/>
                    <a:pt x="1186" y="2"/>
                  </a:cubicBezTo>
                  <a:lnTo>
                    <a:pt x="1156" y="2"/>
                  </a:lnTo>
                  <a:cubicBezTo>
                    <a:pt x="1132" y="1"/>
                    <a:pt x="1108" y="0"/>
                    <a:pt x="1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5"/>
            <p:cNvSpPr/>
            <p:nvPr/>
          </p:nvSpPr>
          <p:spPr>
            <a:xfrm>
              <a:off x="1976741" y="1758761"/>
              <a:ext cx="86012" cy="67491"/>
            </a:xfrm>
            <a:custGeom>
              <a:avLst/>
              <a:gdLst/>
              <a:ahLst/>
              <a:cxnLst/>
              <a:rect l="l" t="t" r="r" b="b"/>
              <a:pathLst>
                <a:path w="2726" h="2139" extrusionOk="0">
                  <a:moveTo>
                    <a:pt x="1293" y="0"/>
                  </a:moveTo>
                  <a:cubicBezTo>
                    <a:pt x="1264" y="0"/>
                    <a:pt x="1235" y="1"/>
                    <a:pt x="1205" y="3"/>
                  </a:cubicBezTo>
                  <a:cubicBezTo>
                    <a:pt x="1186" y="2"/>
                    <a:pt x="1168" y="1"/>
                    <a:pt x="1149" y="1"/>
                  </a:cubicBezTo>
                  <a:cubicBezTo>
                    <a:pt x="654" y="1"/>
                    <a:pt x="201" y="386"/>
                    <a:pt x="172" y="884"/>
                  </a:cubicBezTo>
                  <a:cubicBezTo>
                    <a:pt x="1" y="1512"/>
                    <a:pt x="472" y="2139"/>
                    <a:pt x="1133" y="2139"/>
                  </a:cubicBezTo>
                  <a:cubicBezTo>
                    <a:pt x="1176" y="2139"/>
                    <a:pt x="1221" y="2136"/>
                    <a:pt x="1266" y="2130"/>
                  </a:cubicBezTo>
                  <a:cubicBezTo>
                    <a:pt x="1286" y="2131"/>
                    <a:pt x="1305" y="2132"/>
                    <a:pt x="1324" y="2132"/>
                  </a:cubicBezTo>
                  <a:cubicBezTo>
                    <a:pt x="2726" y="2132"/>
                    <a:pt x="2706" y="0"/>
                    <a:pt x="1293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5"/>
            <p:cNvSpPr/>
            <p:nvPr/>
          </p:nvSpPr>
          <p:spPr>
            <a:xfrm>
              <a:off x="1970620" y="1751914"/>
              <a:ext cx="89230" cy="81689"/>
            </a:xfrm>
            <a:custGeom>
              <a:avLst/>
              <a:gdLst/>
              <a:ahLst/>
              <a:cxnLst/>
              <a:rect l="l" t="t" r="r" b="b"/>
              <a:pathLst>
                <a:path w="2828" h="2589" extrusionOk="0">
                  <a:moveTo>
                    <a:pt x="1461" y="463"/>
                  </a:moveTo>
                  <a:cubicBezTo>
                    <a:pt x="1636" y="470"/>
                    <a:pt x="1833" y="531"/>
                    <a:pt x="1977" y="645"/>
                  </a:cubicBezTo>
                  <a:cubicBezTo>
                    <a:pt x="2129" y="736"/>
                    <a:pt x="2250" y="888"/>
                    <a:pt x="2281" y="1071"/>
                  </a:cubicBezTo>
                  <a:cubicBezTo>
                    <a:pt x="2281" y="1162"/>
                    <a:pt x="2311" y="1253"/>
                    <a:pt x="2281" y="1375"/>
                  </a:cubicBezTo>
                  <a:cubicBezTo>
                    <a:pt x="2281" y="1466"/>
                    <a:pt x="2281" y="1557"/>
                    <a:pt x="2250" y="1648"/>
                  </a:cubicBezTo>
                  <a:lnTo>
                    <a:pt x="2220" y="1709"/>
                  </a:lnTo>
                  <a:lnTo>
                    <a:pt x="2159" y="1770"/>
                  </a:lnTo>
                  <a:lnTo>
                    <a:pt x="2159" y="1800"/>
                  </a:lnTo>
                  <a:cubicBezTo>
                    <a:pt x="2159" y="1831"/>
                    <a:pt x="2129" y="1861"/>
                    <a:pt x="2098" y="1891"/>
                  </a:cubicBezTo>
                  <a:lnTo>
                    <a:pt x="2037" y="1952"/>
                  </a:lnTo>
                  <a:cubicBezTo>
                    <a:pt x="2046" y="1943"/>
                    <a:pt x="2047" y="1940"/>
                    <a:pt x="2045" y="1940"/>
                  </a:cubicBezTo>
                  <a:cubicBezTo>
                    <a:pt x="2037" y="1940"/>
                    <a:pt x="2007" y="1961"/>
                    <a:pt x="2007" y="1983"/>
                  </a:cubicBezTo>
                  <a:cubicBezTo>
                    <a:pt x="1823" y="2066"/>
                    <a:pt x="1630" y="2113"/>
                    <a:pt x="1438" y="2113"/>
                  </a:cubicBezTo>
                  <a:cubicBezTo>
                    <a:pt x="1281" y="2113"/>
                    <a:pt x="1124" y="2082"/>
                    <a:pt x="974" y="2013"/>
                  </a:cubicBezTo>
                  <a:cubicBezTo>
                    <a:pt x="852" y="1952"/>
                    <a:pt x="730" y="1831"/>
                    <a:pt x="670" y="1679"/>
                  </a:cubicBezTo>
                  <a:lnTo>
                    <a:pt x="670" y="1679"/>
                  </a:lnTo>
                  <a:cubicBezTo>
                    <a:pt x="676" y="1685"/>
                    <a:pt x="679" y="1687"/>
                    <a:pt x="681" y="1687"/>
                  </a:cubicBezTo>
                  <a:cubicBezTo>
                    <a:pt x="689" y="1687"/>
                    <a:pt x="670" y="1648"/>
                    <a:pt x="670" y="1648"/>
                  </a:cubicBezTo>
                  <a:lnTo>
                    <a:pt x="670" y="1588"/>
                  </a:lnTo>
                  <a:cubicBezTo>
                    <a:pt x="670" y="1588"/>
                    <a:pt x="670" y="1557"/>
                    <a:pt x="670" y="1527"/>
                  </a:cubicBezTo>
                  <a:lnTo>
                    <a:pt x="670" y="1496"/>
                  </a:lnTo>
                  <a:cubicBezTo>
                    <a:pt x="670" y="1375"/>
                    <a:pt x="670" y="1284"/>
                    <a:pt x="670" y="1162"/>
                  </a:cubicBezTo>
                  <a:cubicBezTo>
                    <a:pt x="700" y="949"/>
                    <a:pt x="791" y="767"/>
                    <a:pt x="943" y="645"/>
                  </a:cubicBezTo>
                  <a:cubicBezTo>
                    <a:pt x="913" y="645"/>
                    <a:pt x="974" y="615"/>
                    <a:pt x="974" y="615"/>
                  </a:cubicBezTo>
                  <a:lnTo>
                    <a:pt x="1065" y="554"/>
                  </a:lnTo>
                  <a:cubicBezTo>
                    <a:pt x="1095" y="554"/>
                    <a:pt x="1126" y="524"/>
                    <a:pt x="1156" y="524"/>
                  </a:cubicBezTo>
                  <a:cubicBezTo>
                    <a:pt x="1268" y="496"/>
                    <a:pt x="1354" y="468"/>
                    <a:pt x="1461" y="463"/>
                  </a:cubicBezTo>
                  <a:close/>
                  <a:moveTo>
                    <a:pt x="1280" y="0"/>
                  </a:moveTo>
                  <a:cubicBezTo>
                    <a:pt x="779" y="0"/>
                    <a:pt x="324" y="351"/>
                    <a:pt x="183" y="858"/>
                  </a:cubicBezTo>
                  <a:cubicBezTo>
                    <a:pt x="1" y="1375"/>
                    <a:pt x="123" y="1952"/>
                    <a:pt x="548" y="2317"/>
                  </a:cubicBezTo>
                  <a:cubicBezTo>
                    <a:pt x="814" y="2494"/>
                    <a:pt x="1121" y="2589"/>
                    <a:pt x="1427" y="2589"/>
                  </a:cubicBezTo>
                  <a:cubicBezTo>
                    <a:pt x="1646" y="2589"/>
                    <a:pt x="1865" y="2540"/>
                    <a:pt x="2068" y="2439"/>
                  </a:cubicBezTo>
                  <a:cubicBezTo>
                    <a:pt x="2554" y="2226"/>
                    <a:pt x="2828" y="1709"/>
                    <a:pt x="2767" y="1192"/>
                  </a:cubicBezTo>
                  <a:cubicBezTo>
                    <a:pt x="2737" y="828"/>
                    <a:pt x="2585" y="524"/>
                    <a:pt x="2341" y="311"/>
                  </a:cubicBezTo>
                  <a:cubicBezTo>
                    <a:pt x="2096" y="120"/>
                    <a:pt x="1826" y="2"/>
                    <a:pt x="1531" y="2"/>
                  </a:cubicBezTo>
                  <a:cubicBezTo>
                    <a:pt x="1498" y="2"/>
                    <a:pt x="1464" y="4"/>
                    <a:pt x="1430" y="7"/>
                  </a:cubicBezTo>
                  <a:lnTo>
                    <a:pt x="1399" y="7"/>
                  </a:lnTo>
                  <a:cubicBezTo>
                    <a:pt x="1359" y="3"/>
                    <a:pt x="1320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5"/>
            <p:cNvSpPr/>
            <p:nvPr/>
          </p:nvSpPr>
          <p:spPr>
            <a:xfrm>
              <a:off x="1928656" y="2114634"/>
              <a:ext cx="59918" cy="48149"/>
            </a:xfrm>
            <a:custGeom>
              <a:avLst/>
              <a:gdLst/>
              <a:ahLst/>
              <a:cxnLst/>
              <a:rect l="l" t="t" r="r" b="b"/>
              <a:pathLst>
                <a:path w="1899" h="1526" extrusionOk="0">
                  <a:moveTo>
                    <a:pt x="905" y="0"/>
                  </a:moveTo>
                  <a:cubicBezTo>
                    <a:pt x="895" y="0"/>
                    <a:pt x="885" y="0"/>
                    <a:pt x="875" y="0"/>
                  </a:cubicBezTo>
                  <a:lnTo>
                    <a:pt x="875" y="31"/>
                  </a:lnTo>
                  <a:cubicBezTo>
                    <a:pt x="838" y="25"/>
                    <a:pt x="802" y="22"/>
                    <a:pt x="766" y="22"/>
                  </a:cubicBezTo>
                  <a:cubicBezTo>
                    <a:pt x="420" y="22"/>
                    <a:pt x="143" y="281"/>
                    <a:pt x="115" y="639"/>
                  </a:cubicBezTo>
                  <a:cubicBezTo>
                    <a:pt x="1" y="1096"/>
                    <a:pt x="343" y="1526"/>
                    <a:pt x="788" y="1526"/>
                  </a:cubicBezTo>
                  <a:cubicBezTo>
                    <a:pt x="816" y="1526"/>
                    <a:pt x="846" y="1524"/>
                    <a:pt x="875" y="1520"/>
                  </a:cubicBezTo>
                  <a:cubicBezTo>
                    <a:pt x="1898" y="1490"/>
                    <a:pt x="1879" y="0"/>
                    <a:pt x="905" y="0"/>
                  </a:cubicBezTo>
                  <a:close/>
                </a:path>
              </a:pathLst>
            </a:custGeom>
            <a:solidFill>
              <a:srgbClr val="F4D7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5"/>
            <p:cNvSpPr/>
            <p:nvPr/>
          </p:nvSpPr>
          <p:spPr>
            <a:xfrm>
              <a:off x="1925564" y="2105989"/>
              <a:ext cx="65251" cy="64178"/>
            </a:xfrm>
            <a:custGeom>
              <a:avLst/>
              <a:gdLst/>
              <a:ahLst/>
              <a:cxnLst/>
              <a:rect l="l" t="t" r="r" b="b"/>
              <a:pathLst>
                <a:path w="2068" h="2034" extrusionOk="0">
                  <a:moveTo>
                    <a:pt x="821" y="457"/>
                  </a:moveTo>
                  <a:cubicBezTo>
                    <a:pt x="863" y="501"/>
                    <a:pt x="925" y="532"/>
                    <a:pt x="1003" y="548"/>
                  </a:cubicBezTo>
                  <a:lnTo>
                    <a:pt x="1216" y="548"/>
                  </a:lnTo>
                  <a:cubicBezTo>
                    <a:pt x="1247" y="548"/>
                    <a:pt x="1277" y="578"/>
                    <a:pt x="1338" y="609"/>
                  </a:cubicBezTo>
                  <a:lnTo>
                    <a:pt x="1368" y="639"/>
                  </a:lnTo>
                  <a:cubicBezTo>
                    <a:pt x="1368" y="639"/>
                    <a:pt x="1399" y="670"/>
                    <a:pt x="1399" y="670"/>
                  </a:cubicBezTo>
                  <a:lnTo>
                    <a:pt x="1429" y="730"/>
                  </a:lnTo>
                  <a:cubicBezTo>
                    <a:pt x="1429" y="761"/>
                    <a:pt x="1459" y="791"/>
                    <a:pt x="1459" y="852"/>
                  </a:cubicBezTo>
                  <a:lnTo>
                    <a:pt x="1459" y="913"/>
                  </a:lnTo>
                  <a:cubicBezTo>
                    <a:pt x="1459" y="943"/>
                    <a:pt x="1459" y="974"/>
                    <a:pt x="1459" y="1034"/>
                  </a:cubicBezTo>
                  <a:cubicBezTo>
                    <a:pt x="1459" y="1034"/>
                    <a:pt x="1459" y="1065"/>
                    <a:pt x="1459" y="1065"/>
                  </a:cubicBezTo>
                  <a:cubicBezTo>
                    <a:pt x="1459" y="1126"/>
                    <a:pt x="1459" y="1156"/>
                    <a:pt x="1429" y="1186"/>
                  </a:cubicBezTo>
                  <a:lnTo>
                    <a:pt x="1429" y="1186"/>
                  </a:lnTo>
                  <a:lnTo>
                    <a:pt x="1429" y="1186"/>
                  </a:lnTo>
                  <a:cubicBezTo>
                    <a:pt x="1429" y="1204"/>
                    <a:pt x="1419" y="1221"/>
                    <a:pt x="1416" y="1221"/>
                  </a:cubicBezTo>
                  <a:cubicBezTo>
                    <a:pt x="1414" y="1221"/>
                    <a:pt x="1416" y="1212"/>
                    <a:pt x="1429" y="1186"/>
                  </a:cubicBezTo>
                  <a:lnTo>
                    <a:pt x="1429" y="1186"/>
                  </a:lnTo>
                  <a:lnTo>
                    <a:pt x="1399" y="1247"/>
                  </a:lnTo>
                  <a:cubicBezTo>
                    <a:pt x="1399" y="1247"/>
                    <a:pt x="1364" y="1298"/>
                    <a:pt x="1373" y="1298"/>
                  </a:cubicBezTo>
                  <a:cubicBezTo>
                    <a:pt x="1376" y="1298"/>
                    <a:pt x="1383" y="1293"/>
                    <a:pt x="1399" y="1278"/>
                  </a:cubicBezTo>
                  <a:lnTo>
                    <a:pt x="1399" y="1278"/>
                  </a:lnTo>
                  <a:cubicBezTo>
                    <a:pt x="1399" y="1308"/>
                    <a:pt x="1338" y="1338"/>
                    <a:pt x="1338" y="1338"/>
                  </a:cubicBezTo>
                  <a:lnTo>
                    <a:pt x="1277" y="1369"/>
                  </a:lnTo>
                  <a:lnTo>
                    <a:pt x="1186" y="1430"/>
                  </a:lnTo>
                  <a:lnTo>
                    <a:pt x="791" y="1430"/>
                  </a:lnTo>
                  <a:lnTo>
                    <a:pt x="699" y="1399"/>
                  </a:lnTo>
                  <a:lnTo>
                    <a:pt x="639" y="1399"/>
                  </a:lnTo>
                  <a:lnTo>
                    <a:pt x="578" y="1338"/>
                  </a:lnTo>
                  <a:lnTo>
                    <a:pt x="578" y="1338"/>
                  </a:lnTo>
                  <a:cubicBezTo>
                    <a:pt x="590" y="1344"/>
                    <a:pt x="596" y="1347"/>
                    <a:pt x="598" y="1347"/>
                  </a:cubicBezTo>
                  <a:cubicBezTo>
                    <a:pt x="605" y="1347"/>
                    <a:pt x="541" y="1308"/>
                    <a:pt x="517" y="1308"/>
                  </a:cubicBezTo>
                  <a:lnTo>
                    <a:pt x="517" y="1278"/>
                  </a:lnTo>
                  <a:lnTo>
                    <a:pt x="517" y="1278"/>
                  </a:lnTo>
                  <a:cubicBezTo>
                    <a:pt x="517" y="1278"/>
                    <a:pt x="517" y="1278"/>
                    <a:pt x="517" y="1278"/>
                  </a:cubicBezTo>
                  <a:cubicBezTo>
                    <a:pt x="487" y="1247"/>
                    <a:pt x="456" y="1217"/>
                    <a:pt x="456" y="1156"/>
                  </a:cubicBezTo>
                  <a:lnTo>
                    <a:pt x="456" y="1156"/>
                  </a:lnTo>
                  <a:cubicBezTo>
                    <a:pt x="466" y="1175"/>
                    <a:pt x="469" y="1182"/>
                    <a:pt x="470" y="1182"/>
                  </a:cubicBezTo>
                  <a:cubicBezTo>
                    <a:pt x="471" y="1182"/>
                    <a:pt x="456" y="1147"/>
                    <a:pt x="456" y="1126"/>
                  </a:cubicBezTo>
                  <a:lnTo>
                    <a:pt x="456" y="1095"/>
                  </a:lnTo>
                  <a:cubicBezTo>
                    <a:pt x="426" y="1004"/>
                    <a:pt x="426" y="913"/>
                    <a:pt x="456" y="852"/>
                  </a:cubicBezTo>
                  <a:lnTo>
                    <a:pt x="456" y="822"/>
                  </a:lnTo>
                  <a:cubicBezTo>
                    <a:pt x="456" y="791"/>
                    <a:pt x="456" y="761"/>
                    <a:pt x="456" y="730"/>
                  </a:cubicBezTo>
                  <a:cubicBezTo>
                    <a:pt x="456" y="730"/>
                    <a:pt x="456" y="700"/>
                    <a:pt x="456" y="670"/>
                  </a:cubicBezTo>
                  <a:cubicBezTo>
                    <a:pt x="487" y="670"/>
                    <a:pt x="487" y="639"/>
                    <a:pt x="487" y="639"/>
                  </a:cubicBezTo>
                  <a:cubicBezTo>
                    <a:pt x="487" y="609"/>
                    <a:pt x="487" y="609"/>
                    <a:pt x="487" y="609"/>
                  </a:cubicBezTo>
                  <a:lnTo>
                    <a:pt x="578" y="518"/>
                  </a:lnTo>
                  <a:lnTo>
                    <a:pt x="639" y="487"/>
                  </a:lnTo>
                  <a:lnTo>
                    <a:pt x="699" y="487"/>
                  </a:lnTo>
                  <a:lnTo>
                    <a:pt x="821" y="457"/>
                  </a:lnTo>
                  <a:close/>
                  <a:moveTo>
                    <a:pt x="882" y="1"/>
                  </a:moveTo>
                  <a:lnTo>
                    <a:pt x="973" y="62"/>
                  </a:lnTo>
                  <a:cubicBezTo>
                    <a:pt x="951" y="60"/>
                    <a:pt x="930" y="59"/>
                    <a:pt x="909" y="59"/>
                  </a:cubicBezTo>
                  <a:cubicBezTo>
                    <a:pt x="508" y="59"/>
                    <a:pt x="146" y="326"/>
                    <a:pt x="31" y="730"/>
                  </a:cubicBezTo>
                  <a:cubicBezTo>
                    <a:pt x="31" y="730"/>
                    <a:pt x="31" y="761"/>
                    <a:pt x="31" y="791"/>
                  </a:cubicBezTo>
                  <a:cubicBezTo>
                    <a:pt x="31" y="816"/>
                    <a:pt x="11" y="899"/>
                    <a:pt x="19" y="899"/>
                  </a:cubicBezTo>
                  <a:cubicBezTo>
                    <a:pt x="21" y="899"/>
                    <a:pt x="25" y="894"/>
                    <a:pt x="31" y="882"/>
                  </a:cubicBezTo>
                  <a:lnTo>
                    <a:pt x="31" y="882"/>
                  </a:lnTo>
                  <a:cubicBezTo>
                    <a:pt x="31" y="943"/>
                    <a:pt x="31" y="1004"/>
                    <a:pt x="0" y="1065"/>
                  </a:cubicBezTo>
                  <a:cubicBezTo>
                    <a:pt x="0" y="1156"/>
                    <a:pt x="0" y="1247"/>
                    <a:pt x="31" y="1369"/>
                  </a:cubicBezTo>
                  <a:cubicBezTo>
                    <a:pt x="92" y="1551"/>
                    <a:pt x="183" y="1703"/>
                    <a:pt x="335" y="1825"/>
                  </a:cubicBezTo>
                  <a:cubicBezTo>
                    <a:pt x="543" y="1964"/>
                    <a:pt x="771" y="2033"/>
                    <a:pt x="1003" y="2033"/>
                  </a:cubicBezTo>
                  <a:cubicBezTo>
                    <a:pt x="1176" y="2033"/>
                    <a:pt x="1351" y="1994"/>
                    <a:pt x="1520" y="1916"/>
                  </a:cubicBezTo>
                  <a:cubicBezTo>
                    <a:pt x="1855" y="1733"/>
                    <a:pt x="2067" y="1369"/>
                    <a:pt x="2006" y="974"/>
                  </a:cubicBezTo>
                  <a:cubicBezTo>
                    <a:pt x="2006" y="700"/>
                    <a:pt x="1885" y="457"/>
                    <a:pt x="1703" y="305"/>
                  </a:cubicBezTo>
                  <a:cubicBezTo>
                    <a:pt x="1506" y="137"/>
                    <a:pt x="1284" y="72"/>
                    <a:pt x="1060" y="63"/>
                  </a:cubicBezTo>
                  <a:lnTo>
                    <a:pt x="1060" y="63"/>
                  </a:lnTo>
                  <a:cubicBezTo>
                    <a:pt x="1019" y="25"/>
                    <a:pt x="959" y="1"/>
                    <a:pt x="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5"/>
            <p:cNvSpPr/>
            <p:nvPr/>
          </p:nvSpPr>
          <p:spPr>
            <a:xfrm>
              <a:off x="1921068" y="2202853"/>
              <a:ext cx="148738" cy="153945"/>
            </a:xfrm>
            <a:custGeom>
              <a:avLst/>
              <a:gdLst/>
              <a:ahLst/>
              <a:cxnLst/>
              <a:rect l="l" t="t" r="r" b="b"/>
              <a:pathLst>
                <a:path w="4714" h="4879" extrusionOk="0">
                  <a:moveTo>
                    <a:pt x="2671" y="1"/>
                  </a:moveTo>
                  <a:lnTo>
                    <a:pt x="1425" y="31"/>
                  </a:lnTo>
                  <a:cubicBezTo>
                    <a:pt x="1455" y="943"/>
                    <a:pt x="1577" y="2949"/>
                    <a:pt x="1577" y="2949"/>
                  </a:cubicBezTo>
                  <a:cubicBezTo>
                    <a:pt x="1487" y="2938"/>
                    <a:pt x="1401" y="2933"/>
                    <a:pt x="1318" y="2933"/>
                  </a:cubicBezTo>
                  <a:cubicBezTo>
                    <a:pt x="473" y="2933"/>
                    <a:pt x="1" y="3486"/>
                    <a:pt x="361" y="4317"/>
                  </a:cubicBezTo>
                  <a:cubicBezTo>
                    <a:pt x="530" y="4804"/>
                    <a:pt x="1497" y="4878"/>
                    <a:pt x="2263" y="4878"/>
                  </a:cubicBezTo>
                  <a:cubicBezTo>
                    <a:pt x="2596" y="4878"/>
                    <a:pt x="2891" y="4864"/>
                    <a:pt x="3066" y="4864"/>
                  </a:cubicBezTo>
                  <a:cubicBezTo>
                    <a:pt x="4713" y="4804"/>
                    <a:pt x="4413" y="2796"/>
                    <a:pt x="2862" y="2796"/>
                  </a:cubicBezTo>
                  <a:cubicBezTo>
                    <a:pt x="2839" y="2796"/>
                    <a:pt x="2816" y="2796"/>
                    <a:pt x="2792" y="2797"/>
                  </a:cubicBezTo>
                  <a:cubicBezTo>
                    <a:pt x="2701" y="1855"/>
                    <a:pt x="2671" y="943"/>
                    <a:pt x="2671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5"/>
            <p:cNvSpPr/>
            <p:nvPr/>
          </p:nvSpPr>
          <p:spPr>
            <a:xfrm>
              <a:off x="1922030" y="2194713"/>
              <a:ext cx="144542" cy="168743"/>
            </a:xfrm>
            <a:custGeom>
              <a:avLst/>
              <a:gdLst/>
              <a:ahLst/>
              <a:cxnLst/>
              <a:rect l="l" t="t" r="r" b="b"/>
              <a:pathLst>
                <a:path w="4581" h="5348" extrusionOk="0">
                  <a:moveTo>
                    <a:pt x="2757" y="1"/>
                  </a:moveTo>
                  <a:cubicBezTo>
                    <a:pt x="2635" y="1"/>
                    <a:pt x="2514" y="77"/>
                    <a:pt x="2514" y="228"/>
                  </a:cubicBezTo>
                  <a:lnTo>
                    <a:pt x="2514" y="259"/>
                  </a:lnTo>
                  <a:cubicBezTo>
                    <a:pt x="2514" y="1201"/>
                    <a:pt x="2544" y="2113"/>
                    <a:pt x="2666" y="3055"/>
                  </a:cubicBezTo>
                  <a:cubicBezTo>
                    <a:pt x="2666" y="3177"/>
                    <a:pt x="2757" y="3298"/>
                    <a:pt x="2878" y="3298"/>
                  </a:cubicBezTo>
                  <a:cubicBezTo>
                    <a:pt x="2924" y="3293"/>
                    <a:pt x="2969" y="3290"/>
                    <a:pt x="3013" y="3290"/>
                  </a:cubicBezTo>
                  <a:cubicBezTo>
                    <a:pt x="3442" y="3290"/>
                    <a:pt x="3807" y="3551"/>
                    <a:pt x="3973" y="3937"/>
                  </a:cubicBezTo>
                  <a:cubicBezTo>
                    <a:pt x="4125" y="4302"/>
                    <a:pt x="3912" y="4697"/>
                    <a:pt x="3517" y="4818"/>
                  </a:cubicBezTo>
                  <a:cubicBezTo>
                    <a:pt x="3304" y="4849"/>
                    <a:pt x="3061" y="4879"/>
                    <a:pt x="2848" y="4879"/>
                  </a:cubicBezTo>
                  <a:lnTo>
                    <a:pt x="2027" y="4879"/>
                  </a:lnTo>
                  <a:cubicBezTo>
                    <a:pt x="1663" y="4879"/>
                    <a:pt x="903" y="4879"/>
                    <a:pt x="690" y="4514"/>
                  </a:cubicBezTo>
                  <a:cubicBezTo>
                    <a:pt x="508" y="4241"/>
                    <a:pt x="508" y="3906"/>
                    <a:pt x="690" y="3663"/>
                  </a:cubicBezTo>
                  <a:cubicBezTo>
                    <a:pt x="871" y="3482"/>
                    <a:pt x="1119" y="3385"/>
                    <a:pt x="1385" y="3385"/>
                  </a:cubicBezTo>
                  <a:cubicBezTo>
                    <a:pt x="1476" y="3385"/>
                    <a:pt x="1569" y="3397"/>
                    <a:pt x="1663" y="3420"/>
                  </a:cubicBezTo>
                  <a:cubicBezTo>
                    <a:pt x="1784" y="3420"/>
                    <a:pt x="1875" y="3298"/>
                    <a:pt x="1875" y="3177"/>
                  </a:cubicBezTo>
                  <a:cubicBezTo>
                    <a:pt x="1845" y="2204"/>
                    <a:pt x="1784" y="1232"/>
                    <a:pt x="1754" y="259"/>
                  </a:cubicBezTo>
                  <a:cubicBezTo>
                    <a:pt x="1739" y="122"/>
                    <a:pt x="1625" y="54"/>
                    <a:pt x="1511" y="54"/>
                  </a:cubicBezTo>
                  <a:cubicBezTo>
                    <a:pt x="1397" y="54"/>
                    <a:pt x="1283" y="122"/>
                    <a:pt x="1267" y="259"/>
                  </a:cubicBezTo>
                  <a:cubicBezTo>
                    <a:pt x="1295" y="1149"/>
                    <a:pt x="1349" y="2039"/>
                    <a:pt x="1404" y="2929"/>
                  </a:cubicBezTo>
                  <a:lnTo>
                    <a:pt x="1404" y="2929"/>
                  </a:lnTo>
                  <a:cubicBezTo>
                    <a:pt x="712" y="2961"/>
                    <a:pt x="1" y="3339"/>
                    <a:pt x="82" y="4150"/>
                  </a:cubicBezTo>
                  <a:cubicBezTo>
                    <a:pt x="112" y="4514"/>
                    <a:pt x="264" y="4818"/>
                    <a:pt x="538" y="5031"/>
                  </a:cubicBezTo>
                  <a:cubicBezTo>
                    <a:pt x="842" y="5213"/>
                    <a:pt x="1176" y="5305"/>
                    <a:pt x="1541" y="5305"/>
                  </a:cubicBezTo>
                  <a:cubicBezTo>
                    <a:pt x="1799" y="5326"/>
                    <a:pt x="2057" y="5348"/>
                    <a:pt x="2315" y="5348"/>
                  </a:cubicBezTo>
                  <a:cubicBezTo>
                    <a:pt x="2422" y="5348"/>
                    <a:pt x="2528" y="5344"/>
                    <a:pt x="2635" y="5335"/>
                  </a:cubicBezTo>
                  <a:cubicBezTo>
                    <a:pt x="2939" y="5335"/>
                    <a:pt x="3243" y="5335"/>
                    <a:pt x="3547" y="5274"/>
                  </a:cubicBezTo>
                  <a:cubicBezTo>
                    <a:pt x="4155" y="5153"/>
                    <a:pt x="4581" y="4575"/>
                    <a:pt x="4489" y="3967"/>
                  </a:cubicBezTo>
                  <a:cubicBezTo>
                    <a:pt x="4325" y="3309"/>
                    <a:pt x="3765" y="2824"/>
                    <a:pt x="3099" y="2780"/>
                  </a:cubicBezTo>
                  <a:lnTo>
                    <a:pt x="3099" y="2780"/>
                  </a:lnTo>
                  <a:cubicBezTo>
                    <a:pt x="3025" y="1945"/>
                    <a:pt x="3000" y="1087"/>
                    <a:pt x="3000" y="228"/>
                  </a:cubicBezTo>
                  <a:cubicBezTo>
                    <a:pt x="3000" y="77"/>
                    <a:pt x="2878" y="1"/>
                    <a:pt x="2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5"/>
            <p:cNvSpPr/>
            <p:nvPr/>
          </p:nvSpPr>
          <p:spPr>
            <a:xfrm>
              <a:off x="2227815" y="1861021"/>
              <a:ext cx="157258" cy="123844"/>
            </a:xfrm>
            <a:custGeom>
              <a:avLst/>
              <a:gdLst/>
              <a:ahLst/>
              <a:cxnLst/>
              <a:rect l="l" t="t" r="r" b="b"/>
              <a:pathLst>
                <a:path w="4984" h="3925" extrusionOk="0">
                  <a:moveTo>
                    <a:pt x="3733" y="1"/>
                  </a:moveTo>
                  <a:cubicBezTo>
                    <a:pt x="3071" y="1"/>
                    <a:pt x="2741" y="601"/>
                    <a:pt x="2919" y="1412"/>
                  </a:cubicBezTo>
                  <a:cubicBezTo>
                    <a:pt x="2919" y="1412"/>
                    <a:pt x="912" y="1503"/>
                    <a:pt x="1" y="1564"/>
                  </a:cubicBezTo>
                  <a:lnTo>
                    <a:pt x="61" y="2810"/>
                  </a:lnTo>
                  <a:cubicBezTo>
                    <a:pt x="1004" y="2719"/>
                    <a:pt x="1916" y="2658"/>
                    <a:pt x="2858" y="2658"/>
                  </a:cubicBezTo>
                  <a:cubicBezTo>
                    <a:pt x="2905" y="3490"/>
                    <a:pt x="3487" y="3925"/>
                    <a:pt x="4022" y="3925"/>
                  </a:cubicBezTo>
                  <a:cubicBezTo>
                    <a:pt x="4523" y="3925"/>
                    <a:pt x="4984" y="3544"/>
                    <a:pt x="4925" y="2750"/>
                  </a:cubicBezTo>
                  <a:cubicBezTo>
                    <a:pt x="4894" y="2142"/>
                    <a:pt x="4864" y="257"/>
                    <a:pt x="4165" y="75"/>
                  </a:cubicBezTo>
                  <a:cubicBezTo>
                    <a:pt x="4009" y="24"/>
                    <a:pt x="3864" y="1"/>
                    <a:pt x="3733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5"/>
            <p:cNvSpPr/>
            <p:nvPr/>
          </p:nvSpPr>
          <p:spPr>
            <a:xfrm>
              <a:off x="2220952" y="1854395"/>
              <a:ext cx="174580" cy="138673"/>
            </a:xfrm>
            <a:custGeom>
              <a:avLst/>
              <a:gdLst/>
              <a:ahLst/>
              <a:cxnLst/>
              <a:rect l="l" t="t" r="r" b="b"/>
              <a:pathLst>
                <a:path w="5533" h="4395" extrusionOk="0">
                  <a:moveTo>
                    <a:pt x="4036" y="0"/>
                  </a:moveTo>
                  <a:cubicBezTo>
                    <a:pt x="3720" y="0"/>
                    <a:pt x="3402" y="149"/>
                    <a:pt x="3192" y="406"/>
                  </a:cubicBezTo>
                  <a:cubicBezTo>
                    <a:pt x="3000" y="694"/>
                    <a:pt x="2903" y="1056"/>
                    <a:pt x="2930" y="1420"/>
                  </a:cubicBezTo>
                  <a:lnTo>
                    <a:pt x="2930" y="1420"/>
                  </a:lnTo>
                  <a:cubicBezTo>
                    <a:pt x="2055" y="1452"/>
                    <a:pt x="1179" y="1507"/>
                    <a:pt x="304" y="1561"/>
                  </a:cubicBezTo>
                  <a:cubicBezTo>
                    <a:pt x="9" y="1561"/>
                    <a:pt x="1" y="2019"/>
                    <a:pt x="277" y="2019"/>
                  </a:cubicBezTo>
                  <a:cubicBezTo>
                    <a:pt x="286" y="2019"/>
                    <a:pt x="295" y="2018"/>
                    <a:pt x="304" y="2017"/>
                  </a:cubicBezTo>
                  <a:cubicBezTo>
                    <a:pt x="1277" y="1957"/>
                    <a:pt x="2250" y="1926"/>
                    <a:pt x="3222" y="1896"/>
                  </a:cubicBezTo>
                  <a:cubicBezTo>
                    <a:pt x="3374" y="1896"/>
                    <a:pt x="3496" y="1744"/>
                    <a:pt x="3465" y="1592"/>
                  </a:cubicBezTo>
                  <a:cubicBezTo>
                    <a:pt x="3356" y="1071"/>
                    <a:pt x="3518" y="476"/>
                    <a:pt x="4064" y="476"/>
                  </a:cubicBezTo>
                  <a:cubicBezTo>
                    <a:pt x="4123" y="476"/>
                    <a:pt x="4187" y="483"/>
                    <a:pt x="4256" y="498"/>
                  </a:cubicBezTo>
                  <a:cubicBezTo>
                    <a:pt x="4468" y="528"/>
                    <a:pt x="4620" y="680"/>
                    <a:pt x="4712" y="862"/>
                  </a:cubicBezTo>
                  <a:cubicBezTo>
                    <a:pt x="4803" y="1106"/>
                    <a:pt x="4864" y="1379"/>
                    <a:pt x="4924" y="1653"/>
                  </a:cubicBezTo>
                  <a:cubicBezTo>
                    <a:pt x="4985" y="2139"/>
                    <a:pt x="5016" y="2656"/>
                    <a:pt x="5016" y="3142"/>
                  </a:cubicBezTo>
                  <a:cubicBezTo>
                    <a:pt x="5046" y="3568"/>
                    <a:pt x="4742" y="3902"/>
                    <a:pt x="4316" y="3902"/>
                  </a:cubicBezTo>
                  <a:cubicBezTo>
                    <a:pt x="3800" y="3841"/>
                    <a:pt x="3435" y="3416"/>
                    <a:pt x="3435" y="2899"/>
                  </a:cubicBezTo>
                  <a:cubicBezTo>
                    <a:pt x="3435" y="2747"/>
                    <a:pt x="3313" y="2656"/>
                    <a:pt x="3192" y="2656"/>
                  </a:cubicBezTo>
                  <a:cubicBezTo>
                    <a:pt x="3025" y="2650"/>
                    <a:pt x="2859" y="2648"/>
                    <a:pt x="2694" y="2648"/>
                  </a:cubicBezTo>
                  <a:cubicBezTo>
                    <a:pt x="1926" y="2648"/>
                    <a:pt x="1171" y="2702"/>
                    <a:pt x="395" y="2777"/>
                  </a:cubicBezTo>
                  <a:cubicBezTo>
                    <a:pt x="101" y="2807"/>
                    <a:pt x="92" y="3265"/>
                    <a:pt x="369" y="3265"/>
                  </a:cubicBezTo>
                  <a:cubicBezTo>
                    <a:pt x="377" y="3265"/>
                    <a:pt x="386" y="3265"/>
                    <a:pt x="395" y="3264"/>
                  </a:cubicBezTo>
                  <a:cubicBezTo>
                    <a:pt x="1263" y="3152"/>
                    <a:pt x="2104" y="3117"/>
                    <a:pt x="2967" y="3112"/>
                  </a:cubicBezTo>
                  <a:lnTo>
                    <a:pt x="2968" y="3112"/>
                  </a:lnTo>
                  <a:cubicBezTo>
                    <a:pt x="3060" y="3700"/>
                    <a:pt x="3480" y="4170"/>
                    <a:pt x="4043" y="4358"/>
                  </a:cubicBezTo>
                  <a:cubicBezTo>
                    <a:pt x="4142" y="4383"/>
                    <a:pt x="4241" y="4394"/>
                    <a:pt x="4338" y="4394"/>
                  </a:cubicBezTo>
                  <a:cubicBezTo>
                    <a:pt x="4838" y="4394"/>
                    <a:pt x="5288" y="4081"/>
                    <a:pt x="5441" y="3598"/>
                  </a:cubicBezTo>
                  <a:cubicBezTo>
                    <a:pt x="5502" y="3264"/>
                    <a:pt x="5532" y="2960"/>
                    <a:pt x="5471" y="2656"/>
                  </a:cubicBezTo>
                  <a:cubicBezTo>
                    <a:pt x="5471" y="2261"/>
                    <a:pt x="5441" y="1926"/>
                    <a:pt x="5380" y="1561"/>
                  </a:cubicBezTo>
                  <a:cubicBezTo>
                    <a:pt x="5350" y="1197"/>
                    <a:pt x="5228" y="862"/>
                    <a:pt x="5076" y="528"/>
                  </a:cubicBezTo>
                  <a:cubicBezTo>
                    <a:pt x="4924" y="254"/>
                    <a:pt x="4651" y="72"/>
                    <a:pt x="4316" y="42"/>
                  </a:cubicBezTo>
                  <a:cubicBezTo>
                    <a:pt x="4225" y="14"/>
                    <a:pt x="4131" y="0"/>
                    <a:pt x="4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25"/>
            <p:cNvSpPr/>
            <p:nvPr/>
          </p:nvSpPr>
          <p:spPr>
            <a:xfrm>
              <a:off x="2161651" y="2114634"/>
              <a:ext cx="173002" cy="138736"/>
            </a:xfrm>
            <a:custGeom>
              <a:avLst/>
              <a:gdLst/>
              <a:ahLst/>
              <a:cxnLst/>
              <a:rect l="l" t="t" r="r" b="b"/>
              <a:pathLst>
                <a:path w="5483" h="4397" extrusionOk="0">
                  <a:moveTo>
                    <a:pt x="669" y="0"/>
                  </a:moveTo>
                  <a:lnTo>
                    <a:pt x="0" y="1004"/>
                  </a:lnTo>
                  <a:cubicBezTo>
                    <a:pt x="760" y="1520"/>
                    <a:pt x="2432" y="2584"/>
                    <a:pt x="2432" y="2584"/>
                  </a:cubicBezTo>
                  <a:cubicBezTo>
                    <a:pt x="1763" y="3344"/>
                    <a:pt x="1885" y="4165"/>
                    <a:pt x="2857" y="4377"/>
                  </a:cubicBezTo>
                  <a:cubicBezTo>
                    <a:pt x="2900" y="4391"/>
                    <a:pt x="2944" y="4397"/>
                    <a:pt x="2989" y="4397"/>
                  </a:cubicBezTo>
                  <a:cubicBezTo>
                    <a:pt x="3674" y="4397"/>
                    <a:pt x="4550" y="2949"/>
                    <a:pt x="4864" y="2493"/>
                  </a:cubicBezTo>
                  <a:cubicBezTo>
                    <a:pt x="5482" y="1575"/>
                    <a:pt x="4882" y="853"/>
                    <a:pt x="4148" y="853"/>
                  </a:cubicBezTo>
                  <a:cubicBezTo>
                    <a:pt x="3763" y="853"/>
                    <a:pt x="3343" y="1051"/>
                    <a:pt x="3040" y="1520"/>
                  </a:cubicBezTo>
                  <a:cubicBezTo>
                    <a:pt x="2219" y="1034"/>
                    <a:pt x="1429" y="548"/>
                    <a:pt x="669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25"/>
            <p:cNvSpPr/>
            <p:nvPr/>
          </p:nvSpPr>
          <p:spPr>
            <a:xfrm>
              <a:off x="2154409" y="2106431"/>
              <a:ext cx="184519" cy="154607"/>
            </a:xfrm>
            <a:custGeom>
              <a:avLst/>
              <a:gdLst/>
              <a:ahLst/>
              <a:cxnLst/>
              <a:rect l="l" t="t" r="r" b="b"/>
              <a:pathLst>
                <a:path w="5848" h="4900" extrusionOk="0">
                  <a:moveTo>
                    <a:pt x="1008" y="1"/>
                  </a:moveTo>
                  <a:cubicBezTo>
                    <a:pt x="822" y="1"/>
                    <a:pt x="694" y="293"/>
                    <a:pt x="893" y="443"/>
                  </a:cubicBezTo>
                  <a:lnTo>
                    <a:pt x="893" y="473"/>
                  </a:lnTo>
                  <a:cubicBezTo>
                    <a:pt x="1653" y="1020"/>
                    <a:pt x="2444" y="1507"/>
                    <a:pt x="3264" y="1993"/>
                  </a:cubicBezTo>
                  <a:cubicBezTo>
                    <a:pt x="3298" y="2010"/>
                    <a:pt x="3332" y="2018"/>
                    <a:pt x="3365" y="2018"/>
                  </a:cubicBezTo>
                  <a:cubicBezTo>
                    <a:pt x="3451" y="2018"/>
                    <a:pt x="3533" y="1968"/>
                    <a:pt x="3599" y="1902"/>
                  </a:cubicBezTo>
                  <a:cubicBezTo>
                    <a:pt x="3789" y="1569"/>
                    <a:pt x="4127" y="1367"/>
                    <a:pt x="4499" y="1367"/>
                  </a:cubicBezTo>
                  <a:cubicBezTo>
                    <a:pt x="4602" y="1367"/>
                    <a:pt x="4708" y="1382"/>
                    <a:pt x="4814" y="1416"/>
                  </a:cubicBezTo>
                  <a:cubicBezTo>
                    <a:pt x="5210" y="1598"/>
                    <a:pt x="5331" y="2084"/>
                    <a:pt x="5088" y="2449"/>
                  </a:cubicBezTo>
                  <a:cubicBezTo>
                    <a:pt x="4875" y="2875"/>
                    <a:pt x="4602" y="3270"/>
                    <a:pt x="4298" y="3634"/>
                  </a:cubicBezTo>
                  <a:cubicBezTo>
                    <a:pt x="4091" y="3901"/>
                    <a:pt x="3711" y="4426"/>
                    <a:pt x="3327" y="4426"/>
                  </a:cubicBezTo>
                  <a:cubicBezTo>
                    <a:pt x="3316" y="4426"/>
                    <a:pt x="3305" y="4426"/>
                    <a:pt x="3295" y="4425"/>
                  </a:cubicBezTo>
                  <a:cubicBezTo>
                    <a:pt x="2991" y="4394"/>
                    <a:pt x="2717" y="4212"/>
                    <a:pt x="2626" y="3908"/>
                  </a:cubicBezTo>
                  <a:cubicBezTo>
                    <a:pt x="2596" y="3574"/>
                    <a:pt x="2717" y="3270"/>
                    <a:pt x="2960" y="3026"/>
                  </a:cubicBezTo>
                  <a:cubicBezTo>
                    <a:pt x="3052" y="2905"/>
                    <a:pt x="3021" y="2723"/>
                    <a:pt x="2900" y="2662"/>
                  </a:cubicBezTo>
                  <a:cubicBezTo>
                    <a:pt x="2079" y="2145"/>
                    <a:pt x="1258" y="1598"/>
                    <a:pt x="468" y="1081"/>
                  </a:cubicBezTo>
                  <a:cubicBezTo>
                    <a:pt x="419" y="1048"/>
                    <a:pt x="370" y="1034"/>
                    <a:pt x="326" y="1034"/>
                  </a:cubicBezTo>
                  <a:cubicBezTo>
                    <a:pt x="123" y="1034"/>
                    <a:pt x="0" y="1327"/>
                    <a:pt x="225" y="1476"/>
                  </a:cubicBezTo>
                  <a:cubicBezTo>
                    <a:pt x="946" y="1975"/>
                    <a:pt x="1692" y="2449"/>
                    <a:pt x="2440" y="2921"/>
                  </a:cubicBezTo>
                  <a:lnTo>
                    <a:pt x="2440" y="2921"/>
                  </a:lnTo>
                  <a:cubicBezTo>
                    <a:pt x="2062" y="3462"/>
                    <a:pt x="1957" y="4188"/>
                    <a:pt x="2565" y="4637"/>
                  </a:cubicBezTo>
                  <a:cubicBezTo>
                    <a:pt x="2807" y="4807"/>
                    <a:pt x="3068" y="4899"/>
                    <a:pt x="3333" y="4899"/>
                  </a:cubicBezTo>
                  <a:cubicBezTo>
                    <a:pt x="3401" y="4899"/>
                    <a:pt x="3470" y="4893"/>
                    <a:pt x="3538" y="4881"/>
                  </a:cubicBezTo>
                  <a:cubicBezTo>
                    <a:pt x="3842" y="4759"/>
                    <a:pt x="4115" y="4577"/>
                    <a:pt x="4298" y="4334"/>
                  </a:cubicBezTo>
                  <a:cubicBezTo>
                    <a:pt x="4571" y="4060"/>
                    <a:pt x="4784" y="3786"/>
                    <a:pt x="4997" y="3482"/>
                  </a:cubicBezTo>
                  <a:cubicBezTo>
                    <a:pt x="5179" y="3209"/>
                    <a:pt x="5331" y="2966"/>
                    <a:pt x="5514" y="2692"/>
                  </a:cubicBezTo>
                  <a:cubicBezTo>
                    <a:pt x="5848" y="2115"/>
                    <a:pt x="5666" y="1385"/>
                    <a:pt x="5118" y="1051"/>
                  </a:cubicBezTo>
                  <a:cubicBezTo>
                    <a:pt x="4917" y="928"/>
                    <a:pt x="4705" y="874"/>
                    <a:pt x="4495" y="874"/>
                  </a:cubicBezTo>
                  <a:cubicBezTo>
                    <a:pt x="4058" y="874"/>
                    <a:pt x="3630" y="1111"/>
                    <a:pt x="3326" y="1459"/>
                  </a:cubicBezTo>
                  <a:lnTo>
                    <a:pt x="3326" y="1459"/>
                  </a:lnTo>
                  <a:cubicBezTo>
                    <a:pt x="2570" y="1009"/>
                    <a:pt x="1840" y="554"/>
                    <a:pt x="1137" y="48"/>
                  </a:cubicBezTo>
                  <a:cubicBezTo>
                    <a:pt x="1093" y="15"/>
                    <a:pt x="1049" y="1"/>
                    <a:pt x="1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5"/>
            <p:cNvSpPr/>
            <p:nvPr/>
          </p:nvSpPr>
          <p:spPr>
            <a:xfrm>
              <a:off x="1633425" y="1651075"/>
              <a:ext cx="161139" cy="154797"/>
            </a:xfrm>
            <a:custGeom>
              <a:avLst/>
              <a:gdLst/>
              <a:ahLst/>
              <a:cxnLst/>
              <a:rect l="l" t="t" r="r" b="b"/>
              <a:pathLst>
                <a:path w="5107" h="4906" extrusionOk="0">
                  <a:moveTo>
                    <a:pt x="2654" y="0"/>
                  </a:moveTo>
                  <a:cubicBezTo>
                    <a:pt x="2393" y="0"/>
                    <a:pt x="2104" y="120"/>
                    <a:pt x="1824" y="407"/>
                  </a:cubicBezTo>
                  <a:cubicBezTo>
                    <a:pt x="1398" y="833"/>
                    <a:pt x="0" y="2109"/>
                    <a:pt x="365" y="2747"/>
                  </a:cubicBezTo>
                  <a:cubicBezTo>
                    <a:pt x="549" y="3207"/>
                    <a:pt x="864" y="3428"/>
                    <a:pt x="1206" y="3428"/>
                  </a:cubicBezTo>
                  <a:cubicBezTo>
                    <a:pt x="1542" y="3428"/>
                    <a:pt x="1903" y="3215"/>
                    <a:pt x="2189" y="2808"/>
                  </a:cubicBezTo>
                  <a:cubicBezTo>
                    <a:pt x="2189" y="2808"/>
                    <a:pt x="3587" y="4267"/>
                    <a:pt x="4225" y="4906"/>
                  </a:cubicBezTo>
                  <a:lnTo>
                    <a:pt x="5107" y="4024"/>
                  </a:lnTo>
                  <a:cubicBezTo>
                    <a:pt x="4408" y="3386"/>
                    <a:pt x="3769" y="2717"/>
                    <a:pt x="3131" y="2018"/>
                  </a:cubicBezTo>
                  <a:cubicBezTo>
                    <a:pt x="4006" y="1166"/>
                    <a:pt x="3468" y="0"/>
                    <a:pt x="2654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5"/>
            <p:cNvSpPr/>
            <p:nvPr/>
          </p:nvSpPr>
          <p:spPr>
            <a:xfrm>
              <a:off x="1637843" y="1645175"/>
              <a:ext cx="170194" cy="168585"/>
            </a:xfrm>
            <a:custGeom>
              <a:avLst/>
              <a:gdLst/>
              <a:ahLst/>
              <a:cxnLst/>
              <a:rect l="l" t="t" r="r" b="b"/>
              <a:pathLst>
                <a:path w="5394" h="5343" extrusionOk="0">
                  <a:moveTo>
                    <a:pt x="2586" y="0"/>
                  </a:moveTo>
                  <a:cubicBezTo>
                    <a:pt x="2315" y="0"/>
                    <a:pt x="2045" y="95"/>
                    <a:pt x="1824" y="290"/>
                  </a:cubicBezTo>
                  <a:cubicBezTo>
                    <a:pt x="1581" y="502"/>
                    <a:pt x="1368" y="715"/>
                    <a:pt x="1156" y="928"/>
                  </a:cubicBezTo>
                  <a:cubicBezTo>
                    <a:pt x="913" y="1171"/>
                    <a:pt x="700" y="1414"/>
                    <a:pt x="487" y="1688"/>
                  </a:cubicBezTo>
                  <a:cubicBezTo>
                    <a:pt x="274" y="1931"/>
                    <a:pt x="122" y="2235"/>
                    <a:pt x="61" y="2539"/>
                  </a:cubicBezTo>
                  <a:cubicBezTo>
                    <a:pt x="1" y="2873"/>
                    <a:pt x="92" y="3208"/>
                    <a:pt x="335" y="3451"/>
                  </a:cubicBezTo>
                  <a:cubicBezTo>
                    <a:pt x="530" y="3729"/>
                    <a:pt x="852" y="3880"/>
                    <a:pt x="1209" y="3880"/>
                  </a:cubicBezTo>
                  <a:cubicBezTo>
                    <a:pt x="1242" y="3880"/>
                    <a:pt x="1275" y="3879"/>
                    <a:pt x="1308" y="3876"/>
                  </a:cubicBezTo>
                  <a:cubicBezTo>
                    <a:pt x="1629" y="3808"/>
                    <a:pt x="1932" y="3635"/>
                    <a:pt x="2166" y="3398"/>
                  </a:cubicBezTo>
                  <a:lnTo>
                    <a:pt x="2166" y="3398"/>
                  </a:lnTo>
                  <a:cubicBezTo>
                    <a:pt x="2797" y="4033"/>
                    <a:pt x="3408" y="4667"/>
                    <a:pt x="4043" y="5274"/>
                  </a:cubicBezTo>
                  <a:cubicBezTo>
                    <a:pt x="4091" y="5322"/>
                    <a:pt x="4145" y="5343"/>
                    <a:pt x="4198" y="5343"/>
                  </a:cubicBezTo>
                  <a:cubicBezTo>
                    <a:pt x="4379" y="5343"/>
                    <a:pt x="4542" y="5105"/>
                    <a:pt x="4378" y="4940"/>
                  </a:cubicBezTo>
                  <a:cubicBezTo>
                    <a:pt x="3679" y="4271"/>
                    <a:pt x="3010" y="3572"/>
                    <a:pt x="2311" y="2873"/>
                  </a:cubicBezTo>
                  <a:cubicBezTo>
                    <a:pt x="2271" y="2820"/>
                    <a:pt x="2213" y="2796"/>
                    <a:pt x="2154" y="2796"/>
                  </a:cubicBezTo>
                  <a:cubicBezTo>
                    <a:pt x="2077" y="2796"/>
                    <a:pt x="1997" y="2835"/>
                    <a:pt x="1946" y="2904"/>
                  </a:cubicBezTo>
                  <a:cubicBezTo>
                    <a:pt x="1737" y="3170"/>
                    <a:pt x="1445" y="3388"/>
                    <a:pt x="1158" y="3388"/>
                  </a:cubicBezTo>
                  <a:cubicBezTo>
                    <a:pt x="987" y="3388"/>
                    <a:pt x="817" y="3310"/>
                    <a:pt x="669" y="3116"/>
                  </a:cubicBezTo>
                  <a:cubicBezTo>
                    <a:pt x="548" y="2964"/>
                    <a:pt x="487" y="2752"/>
                    <a:pt x="517" y="2569"/>
                  </a:cubicBezTo>
                  <a:cubicBezTo>
                    <a:pt x="609" y="2326"/>
                    <a:pt x="730" y="2144"/>
                    <a:pt x="882" y="1961"/>
                  </a:cubicBezTo>
                  <a:cubicBezTo>
                    <a:pt x="1186" y="1566"/>
                    <a:pt x="1520" y="1232"/>
                    <a:pt x="1855" y="898"/>
                  </a:cubicBezTo>
                  <a:cubicBezTo>
                    <a:pt x="2069" y="683"/>
                    <a:pt x="2343" y="454"/>
                    <a:pt x="2635" y="454"/>
                  </a:cubicBezTo>
                  <a:cubicBezTo>
                    <a:pt x="2758" y="454"/>
                    <a:pt x="2884" y="495"/>
                    <a:pt x="3010" y="594"/>
                  </a:cubicBezTo>
                  <a:cubicBezTo>
                    <a:pt x="3466" y="989"/>
                    <a:pt x="3283" y="1657"/>
                    <a:pt x="2919" y="2053"/>
                  </a:cubicBezTo>
                  <a:cubicBezTo>
                    <a:pt x="2827" y="2144"/>
                    <a:pt x="2827" y="2296"/>
                    <a:pt x="2919" y="2387"/>
                  </a:cubicBezTo>
                  <a:cubicBezTo>
                    <a:pt x="3527" y="3086"/>
                    <a:pt x="4195" y="3755"/>
                    <a:pt x="4864" y="4393"/>
                  </a:cubicBezTo>
                  <a:cubicBezTo>
                    <a:pt x="4919" y="4441"/>
                    <a:pt x="4978" y="4461"/>
                    <a:pt x="5035" y="4461"/>
                  </a:cubicBezTo>
                  <a:cubicBezTo>
                    <a:pt x="5230" y="4461"/>
                    <a:pt x="5394" y="4223"/>
                    <a:pt x="5229" y="4059"/>
                  </a:cubicBezTo>
                  <a:cubicBezTo>
                    <a:pt x="4615" y="3473"/>
                    <a:pt x="4001" y="2861"/>
                    <a:pt x="3434" y="2223"/>
                  </a:cubicBezTo>
                  <a:lnTo>
                    <a:pt x="3434" y="2223"/>
                  </a:lnTo>
                  <a:cubicBezTo>
                    <a:pt x="3820" y="1736"/>
                    <a:pt x="3883" y="1046"/>
                    <a:pt x="3557" y="502"/>
                  </a:cubicBezTo>
                  <a:cubicBezTo>
                    <a:pt x="3313" y="171"/>
                    <a:pt x="2949" y="0"/>
                    <a:pt x="2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5"/>
            <p:cNvSpPr/>
            <p:nvPr/>
          </p:nvSpPr>
          <p:spPr>
            <a:xfrm>
              <a:off x="1578399" y="1934284"/>
              <a:ext cx="161139" cy="124538"/>
            </a:xfrm>
            <a:custGeom>
              <a:avLst/>
              <a:gdLst/>
              <a:ahLst/>
              <a:cxnLst/>
              <a:rect l="l" t="t" r="r" b="b"/>
              <a:pathLst>
                <a:path w="5107" h="3947" extrusionOk="0">
                  <a:moveTo>
                    <a:pt x="1235" y="0"/>
                  </a:moveTo>
                  <a:cubicBezTo>
                    <a:pt x="1063" y="0"/>
                    <a:pt x="873" y="49"/>
                    <a:pt x="669" y="154"/>
                  </a:cubicBezTo>
                  <a:cubicBezTo>
                    <a:pt x="0" y="428"/>
                    <a:pt x="243" y="2312"/>
                    <a:pt x="304" y="2890"/>
                  </a:cubicBezTo>
                  <a:cubicBezTo>
                    <a:pt x="357" y="3622"/>
                    <a:pt x="784" y="3946"/>
                    <a:pt x="1234" y="3946"/>
                  </a:cubicBezTo>
                  <a:cubicBezTo>
                    <a:pt x="1811" y="3946"/>
                    <a:pt x="2426" y="3413"/>
                    <a:pt x="2341" y="2525"/>
                  </a:cubicBezTo>
                  <a:cubicBezTo>
                    <a:pt x="3252" y="2373"/>
                    <a:pt x="4195" y="2282"/>
                    <a:pt x="5107" y="2251"/>
                  </a:cubicBezTo>
                  <a:lnTo>
                    <a:pt x="5015" y="1005"/>
                  </a:lnTo>
                  <a:cubicBezTo>
                    <a:pt x="4104" y="1096"/>
                    <a:pt x="2128" y="1309"/>
                    <a:pt x="2128" y="1309"/>
                  </a:cubicBezTo>
                  <a:cubicBezTo>
                    <a:pt x="2175" y="538"/>
                    <a:pt x="1808" y="0"/>
                    <a:pt x="1235" y="0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5"/>
            <p:cNvSpPr/>
            <p:nvPr/>
          </p:nvSpPr>
          <p:spPr>
            <a:xfrm>
              <a:off x="1577421" y="1927280"/>
              <a:ext cx="172655" cy="139210"/>
            </a:xfrm>
            <a:custGeom>
              <a:avLst/>
              <a:gdLst/>
              <a:ahLst/>
              <a:cxnLst/>
              <a:rect l="l" t="t" r="r" b="b"/>
              <a:pathLst>
                <a:path w="5472" h="4412" extrusionOk="0">
                  <a:moveTo>
                    <a:pt x="1286" y="0"/>
                  </a:moveTo>
                  <a:cubicBezTo>
                    <a:pt x="1234" y="0"/>
                    <a:pt x="1181" y="4"/>
                    <a:pt x="1125" y="11"/>
                  </a:cubicBezTo>
                  <a:cubicBezTo>
                    <a:pt x="761" y="11"/>
                    <a:pt x="426" y="194"/>
                    <a:pt x="244" y="498"/>
                  </a:cubicBezTo>
                  <a:cubicBezTo>
                    <a:pt x="92" y="802"/>
                    <a:pt x="1" y="1136"/>
                    <a:pt x="1" y="1501"/>
                  </a:cubicBezTo>
                  <a:cubicBezTo>
                    <a:pt x="1" y="1865"/>
                    <a:pt x="1" y="2230"/>
                    <a:pt x="31" y="2595"/>
                  </a:cubicBezTo>
                  <a:cubicBezTo>
                    <a:pt x="62" y="2899"/>
                    <a:pt x="92" y="3233"/>
                    <a:pt x="153" y="3537"/>
                  </a:cubicBezTo>
                  <a:cubicBezTo>
                    <a:pt x="285" y="4067"/>
                    <a:pt x="763" y="4412"/>
                    <a:pt x="1286" y="4412"/>
                  </a:cubicBezTo>
                  <a:cubicBezTo>
                    <a:pt x="1363" y="4412"/>
                    <a:pt x="1442" y="4404"/>
                    <a:pt x="1521" y="4388"/>
                  </a:cubicBezTo>
                  <a:cubicBezTo>
                    <a:pt x="2186" y="4194"/>
                    <a:pt x="2624" y="3595"/>
                    <a:pt x="2603" y="2937"/>
                  </a:cubicBezTo>
                  <a:lnTo>
                    <a:pt x="2603" y="2937"/>
                  </a:lnTo>
                  <a:cubicBezTo>
                    <a:pt x="3431" y="2827"/>
                    <a:pt x="4285" y="2743"/>
                    <a:pt x="5138" y="2686"/>
                  </a:cubicBezTo>
                  <a:cubicBezTo>
                    <a:pt x="5442" y="2686"/>
                    <a:pt x="5472" y="2200"/>
                    <a:pt x="5138" y="2200"/>
                  </a:cubicBezTo>
                  <a:lnTo>
                    <a:pt x="5138" y="2230"/>
                  </a:lnTo>
                  <a:cubicBezTo>
                    <a:pt x="4195" y="2261"/>
                    <a:pt x="3253" y="2352"/>
                    <a:pt x="2280" y="2504"/>
                  </a:cubicBezTo>
                  <a:cubicBezTo>
                    <a:pt x="2189" y="2534"/>
                    <a:pt x="2128" y="2625"/>
                    <a:pt x="2128" y="2747"/>
                  </a:cubicBezTo>
                  <a:cubicBezTo>
                    <a:pt x="2189" y="3203"/>
                    <a:pt x="1976" y="3659"/>
                    <a:pt x="1551" y="3872"/>
                  </a:cubicBezTo>
                  <a:cubicBezTo>
                    <a:pt x="1456" y="3911"/>
                    <a:pt x="1359" y="3930"/>
                    <a:pt x="1265" y="3930"/>
                  </a:cubicBezTo>
                  <a:cubicBezTo>
                    <a:pt x="997" y="3930"/>
                    <a:pt x="751" y="3777"/>
                    <a:pt x="639" y="3507"/>
                  </a:cubicBezTo>
                  <a:cubicBezTo>
                    <a:pt x="578" y="3294"/>
                    <a:pt x="548" y="3051"/>
                    <a:pt x="548" y="2808"/>
                  </a:cubicBezTo>
                  <a:cubicBezTo>
                    <a:pt x="517" y="2565"/>
                    <a:pt x="487" y="2291"/>
                    <a:pt x="487" y="2017"/>
                  </a:cubicBezTo>
                  <a:cubicBezTo>
                    <a:pt x="457" y="1744"/>
                    <a:pt x="487" y="1440"/>
                    <a:pt x="517" y="1166"/>
                  </a:cubicBezTo>
                  <a:cubicBezTo>
                    <a:pt x="517" y="954"/>
                    <a:pt x="609" y="771"/>
                    <a:pt x="761" y="619"/>
                  </a:cubicBezTo>
                  <a:cubicBezTo>
                    <a:pt x="888" y="524"/>
                    <a:pt x="1040" y="478"/>
                    <a:pt x="1195" y="478"/>
                  </a:cubicBezTo>
                  <a:cubicBezTo>
                    <a:pt x="1337" y="478"/>
                    <a:pt x="1481" y="516"/>
                    <a:pt x="1612" y="589"/>
                  </a:cubicBezTo>
                  <a:cubicBezTo>
                    <a:pt x="1855" y="832"/>
                    <a:pt x="1976" y="1166"/>
                    <a:pt x="1916" y="1531"/>
                  </a:cubicBezTo>
                  <a:cubicBezTo>
                    <a:pt x="1916" y="1653"/>
                    <a:pt x="2007" y="1744"/>
                    <a:pt x="2159" y="1744"/>
                  </a:cubicBezTo>
                  <a:cubicBezTo>
                    <a:pt x="3101" y="1653"/>
                    <a:pt x="4074" y="1531"/>
                    <a:pt x="5046" y="1470"/>
                  </a:cubicBezTo>
                  <a:cubicBezTo>
                    <a:pt x="5341" y="1441"/>
                    <a:pt x="5350" y="983"/>
                    <a:pt x="5073" y="983"/>
                  </a:cubicBezTo>
                  <a:cubicBezTo>
                    <a:pt x="5065" y="983"/>
                    <a:pt x="5056" y="983"/>
                    <a:pt x="5046" y="984"/>
                  </a:cubicBezTo>
                  <a:cubicBezTo>
                    <a:pt x="4147" y="1068"/>
                    <a:pt x="3248" y="1153"/>
                    <a:pt x="2373" y="1261"/>
                  </a:cubicBezTo>
                  <a:lnTo>
                    <a:pt x="2373" y="1261"/>
                  </a:lnTo>
                  <a:cubicBezTo>
                    <a:pt x="2330" y="627"/>
                    <a:pt x="1962" y="0"/>
                    <a:pt x="1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5"/>
            <p:cNvSpPr/>
            <p:nvPr/>
          </p:nvSpPr>
          <p:spPr>
            <a:xfrm>
              <a:off x="1663747" y="2139560"/>
              <a:ext cx="160192" cy="154008"/>
            </a:xfrm>
            <a:custGeom>
              <a:avLst/>
              <a:gdLst/>
              <a:ahLst/>
              <a:cxnLst/>
              <a:rect l="l" t="t" r="r" b="b"/>
              <a:pathLst>
                <a:path w="5077" h="4881" extrusionOk="0">
                  <a:moveTo>
                    <a:pt x="4195" y="1"/>
                  </a:moveTo>
                  <a:cubicBezTo>
                    <a:pt x="3557" y="639"/>
                    <a:pt x="2189" y="2068"/>
                    <a:pt x="2189" y="2068"/>
                  </a:cubicBezTo>
                  <a:cubicBezTo>
                    <a:pt x="1888" y="1676"/>
                    <a:pt x="1527" y="1464"/>
                    <a:pt x="1191" y="1464"/>
                  </a:cubicBezTo>
                  <a:cubicBezTo>
                    <a:pt x="849" y="1464"/>
                    <a:pt x="534" y="1684"/>
                    <a:pt x="335" y="2159"/>
                  </a:cubicBezTo>
                  <a:cubicBezTo>
                    <a:pt x="0" y="2797"/>
                    <a:pt x="1399" y="4043"/>
                    <a:pt x="1824" y="4469"/>
                  </a:cubicBezTo>
                  <a:cubicBezTo>
                    <a:pt x="2107" y="4760"/>
                    <a:pt x="2398" y="4880"/>
                    <a:pt x="2659" y="4880"/>
                  </a:cubicBezTo>
                  <a:cubicBezTo>
                    <a:pt x="3461" y="4880"/>
                    <a:pt x="3980" y="3737"/>
                    <a:pt x="3131" y="2888"/>
                  </a:cubicBezTo>
                  <a:cubicBezTo>
                    <a:pt x="3739" y="2189"/>
                    <a:pt x="4408" y="1490"/>
                    <a:pt x="5076" y="88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5"/>
            <p:cNvSpPr/>
            <p:nvPr/>
          </p:nvSpPr>
          <p:spPr>
            <a:xfrm>
              <a:off x="1664693" y="2130726"/>
              <a:ext cx="169248" cy="169910"/>
            </a:xfrm>
            <a:custGeom>
              <a:avLst/>
              <a:gdLst/>
              <a:ahLst/>
              <a:cxnLst/>
              <a:rect l="l" t="t" r="r" b="b"/>
              <a:pathLst>
                <a:path w="5364" h="5385" extrusionOk="0">
                  <a:moveTo>
                    <a:pt x="4136" y="0"/>
                  </a:moveTo>
                  <a:cubicBezTo>
                    <a:pt x="4084" y="0"/>
                    <a:pt x="4030" y="20"/>
                    <a:pt x="3983" y="68"/>
                  </a:cubicBezTo>
                  <a:cubicBezTo>
                    <a:pt x="3345" y="705"/>
                    <a:pt x="2733" y="1343"/>
                    <a:pt x="2123" y="1980"/>
                  </a:cubicBezTo>
                  <a:lnTo>
                    <a:pt x="2123" y="1980"/>
                  </a:lnTo>
                  <a:cubicBezTo>
                    <a:pt x="1853" y="1703"/>
                    <a:pt x="1491" y="1509"/>
                    <a:pt x="1128" y="1509"/>
                  </a:cubicBezTo>
                  <a:cubicBezTo>
                    <a:pt x="885" y="1509"/>
                    <a:pt x="642" y="1595"/>
                    <a:pt x="426" y="1801"/>
                  </a:cubicBezTo>
                  <a:cubicBezTo>
                    <a:pt x="153" y="2013"/>
                    <a:pt x="1" y="2317"/>
                    <a:pt x="1" y="2682"/>
                  </a:cubicBezTo>
                  <a:cubicBezTo>
                    <a:pt x="31" y="2956"/>
                    <a:pt x="122" y="3260"/>
                    <a:pt x="305" y="3503"/>
                  </a:cubicBezTo>
                  <a:cubicBezTo>
                    <a:pt x="700" y="4019"/>
                    <a:pt x="1125" y="4475"/>
                    <a:pt x="1581" y="4931"/>
                  </a:cubicBezTo>
                  <a:cubicBezTo>
                    <a:pt x="1886" y="5200"/>
                    <a:pt x="2265" y="5384"/>
                    <a:pt x="2636" y="5384"/>
                  </a:cubicBezTo>
                  <a:cubicBezTo>
                    <a:pt x="2895" y="5384"/>
                    <a:pt x="3150" y="5295"/>
                    <a:pt x="3375" y="5083"/>
                  </a:cubicBezTo>
                  <a:cubicBezTo>
                    <a:pt x="3926" y="4532"/>
                    <a:pt x="3827" y="3731"/>
                    <a:pt x="3374" y="3156"/>
                  </a:cubicBezTo>
                  <a:lnTo>
                    <a:pt x="3374" y="3156"/>
                  </a:lnTo>
                  <a:cubicBezTo>
                    <a:pt x="3962" y="2516"/>
                    <a:pt x="4554" y="1902"/>
                    <a:pt x="5198" y="1314"/>
                  </a:cubicBezTo>
                  <a:cubicBezTo>
                    <a:pt x="5363" y="1149"/>
                    <a:pt x="5200" y="912"/>
                    <a:pt x="5005" y="912"/>
                  </a:cubicBezTo>
                  <a:cubicBezTo>
                    <a:pt x="4948" y="912"/>
                    <a:pt x="4888" y="932"/>
                    <a:pt x="4834" y="980"/>
                  </a:cubicBezTo>
                  <a:lnTo>
                    <a:pt x="4864" y="980"/>
                  </a:lnTo>
                  <a:cubicBezTo>
                    <a:pt x="4165" y="1618"/>
                    <a:pt x="3527" y="2287"/>
                    <a:pt x="2919" y="2986"/>
                  </a:cubicBezTo>
                  <a:cubicBezTo>
                    <a:pt x="2828" y="3077"/>
                    <a:pt x="2828" y="3229"/>
                    <a:pt x="2919" y="3320"/>
                  </a:cubicBezTo>
                  <a:cubicBezTo>
                    <a:pt x="3314" y="3655"/>
                    <a:pt x="3405" y="4232"/>
                    <a:pt x="3131" y="4658"/>
                  </a:cubicBezTo>
                  <a:cubicBezTo>
                    <a:pt x="2982" y="4844"/>
                    <a:pt x="2812" y="4919"/>
                    <a:pt x="2641" y="4919"/>
                  </a:cubicBezTo>
                  <a:cubicBezTo>
                    <a:pt x="2394" y="4919"/>
                    <a:pt x="2143" y="4764"/>
                    <a:pt x="1946" y="4567"/>
                  </a:cubicBezTo>
                  <a:cubicBezTo>
                    <a:pt x="1612" y="4263"/>
                    <a:pt x="1277" y="3928"/>
                    <a:pt x="973" y="3564"/>
                  </a:cubicBezTo>
                  <a:cubicBezTo>
                    <a:pt x="730" y="3290"/>
                    <a:pt x="365" y="2834"/>
                    <a:pt x="548" y="2439"/>
                  </a:cubicBezTo>
                  <a:cubicBezTo>
                    <a:pt x="639" y="2165"/>
                    <a:pt x="913" y="1983"/>
                    <a:pt x="1186" y="1983"/>
                  </a:cubicBezTo>
                  <a:cubicBezTo>
                    <a:pt x="1490" y="2044"/>
                    <a:pt x="1764" y="2226"/>
                    <a:pt x="1946" y="2500"/>
                  </a:cubicBezTo>
                  <a:cubicBezTo>
                    <a:pt x="1992" y="2560"/>
                    <a:pt x="2052" y="2591"/>
                    <a:pt x="2113" y="2591"/>
                  </a:cubicBezTo>
                  <a:cubicBezTo>
                    <a:pt x="2174" y="2591"/>
                    <a:pt x="2235" y="2560"/>
                    <a:pt x="2280" y="2500"/>
                  </a:cubicBezTo>
                  <a:cubicBezTo>
                    <a:pt x="2949" y="1801"/>
                    <a:pt x="3618" y="1101"/>
                    <a:pt x="4317" y="433"/>
                  </a:cubicBezTo>
                  <a:cubicBezTo>
                    <a:pt x="4482" y="244"/>
                    <a:pt x="4318" y="0"/>
                    <a:pt x="4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5"/>
            <p:cNvSpPr/>
            <p:nvPr/>
          </p:nvSpPr>
          <p:spPr>
            <a:xfrm>
              <a:off x="2137671" y="1620722"/>
              <a:ext cx="162148" cy="156374"/>
            </a:xfrm>
            <a:custGeom>
              <a:avLst/>
              <a:gdLst/>
              <a:ahLst/>
              <a:cxnLst/>
              <a:rect l="l" t="t" r="r" b="b"/>
              <a:pathLst>
                <a:path w="5139" h="4956" extrusionOk="0">
                  <a:moveTo>
                    <a:pt x="1891" y="1"/>
                  </a:moveTo>
                  <a:cubicBezTo>
                    <a:pt x="1772" y="1"/>
                    <a:pt x="1667" y="29"/>
                    <a:pt x="1581" y="92"/>
                  </a:cubicBezTo>
                  <a:cubicBezTo>
                    <a:pt x="730" y="609"/>
                    <a:pt x="882" y="1460"/>
                    <a:pt x="1763" y="1916"/>
                  </a:cubicBezTo>
                  <a:cubicBezTo>
                    <a:pt x="1763" y="1916"/>
                    <a:pt x="548" y="3496"/>
                    <a:pt x="0" y="4256"/>
                  </a:cubicBezTo>
                  <a:lnTo>
                    <a:pt x="1003" y="4955"/>
                  </a:lnTo>
                  <a:cubicBezTo>
                    <a:pt x="2007" y="3557"/>
                    <a:pt x="2706" y="2736"/>
                    <a:pt x="2706" y="2736"/>
                  </a:cubicBezTo>
                  <a:cubicBezTo>
                    <a:pt x="2995" y="2957"/>
                    <a:pt x="3293" y="3049"/>
                    <a:pt x="3566" y="3049"/>
                  </a:cubicBezTo>
                  <a:cubicBezTo>
                    <a:pt x="4499" y="3049"/>
                    <a:pt x="5138" y="1969"/>
                    <a:pt x="4104" y="1217"/>
                  </a:cubicBezTo>
                  <a:cubicBezTo>
                    <a:pt x="3690" y="906"/>
                    <a:pt x="2571" y="1"/>
                    <a:pt x="1891" y="1"/>
                  </a:cubicBez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5"/>
            <p:cNvSpPr/>
            <p:nvPr/>
          </p:nvSpPr>
          <p:spPr>
            <a:xfrm>
              <a:off x="2129610" y="1613875"/>
              <a:ext cx="169058" cy="170226"/>
            </a:xfrm>
            <a:custGeom>
              <a:avLst/>
              <a:gdLst/>
              <a:ahLst/>
              <a:cxnLst/>
              <a:rect l="l" t="t" r="r" b="b"/>
              <a:pathLst>
                <a:path w="5358" h="5395" extrusionOk="0">
                  <a:moveTo>
                    <a:pt x="2255" y="0"/>
                  </a:moveTo>
                  <a:cubicBezTo>
                    <a:pt x="1983" y="0"/>
                    <a:pt x="1718" y="118"/>
                    <a:pt x="1527" y="309"/>
                  </a:cubicBezTo>
                  <a:cubicBezTo>
                    <a:pt x="1223" y="552"/>
                    <a:pt x="1072" y="947"/>
                    <a:pt x="1163" y="1342"/>
                  </a:cubicBezTo>
                  <a:cubicBezTo>
                    <a:pt x="1259" y="1703"/>
                    <a:pt x="1469" y="1988"/>
                    <a:pt x="1764" y="2196"/>
                  </a:cubicBezTo>
                  <a:lnTo>
                    <a:pt x="1764" y="2196"/>
                  </a:lnTo>
                  <a:cubicBezTo>
                    <a:pt x="1219" y="2905"/>
                    <a:pt x="674" y="3613"/>
                    <a:pt x="129" y="4321"/>
                  </a:cubicBezTo>
                  <a:cubicBezTo>
                    <a:pt x="0" y="4493"/>
                    <a:pt x="175" y="4665"/>
                    <a:pt x="353" y="4665"/>
                  </a:cubicBezTo>
                  <a:cubicBezTo>
                    <a:pt x="427" y="4665"/>
                    <a:pt x="501" y="4636"/>
                    <a:pt x="555" y="4564"/>
                  </a:cubicBezTo>
                  <a:cubicBezTo>
                    <a:pt x="1132" y="3804"/>
                    <a:pt x="1710" y="3045"/>
                    <a:pt x="2287" y="2285"/>
                  </a:cubicBezTo>
                  <a:cubicBezTo>
                    <a:pt x="2409" y="2163"/>
                    <a:pt x="2379" y="1981"/>
                    <a:pt x="2227" y="1890"/>
                  </a:cubicBezTo>
                  <a:cubicBezTo>
                    <a:pt x="1771" y="1646"/>
                    <a:pt x="1345" y="1099"/>
                    <a:pt x="1862" y="613"/>
                  </a:cubicBezTo>
                  <a:cubicBezTo>
                    <a:pt x="1967" y="507"/>
                    <a:pt x="2142" y="425"/>
                    <a:pt x="2305" y="425"/>
                  </a:cubicBezTo>
                  <a:cubicBezTo>
                    <a:pt x="2330" y="425"/>
                    <a:pt x="2355" y="427"/>
                    <a:pt x="2379" y="431"/>
                  </a:cubicBezTo>
                  <a:cubicBezTo>
                    <a:pt x="2622" y="491"/>
                    <a:pt x="2834" y="583"/>
                    <a:pt x="3047" y="704"/>
                  </a:cubicBezTo>
                  <a:cubicBezTo>
                    <a:pt x="3442" y="947"/>
                    <a:pt x="3838" y="1221"/>
                    <a:pt x="4202" y="1525"/>
                  </a:cubicBezTo>
                  <a:cubicBezTo>
                    <a:pt x="4537" y="1768"/>
                    <a:pt x="4932" y="2163"/>
                    <a:pt x="4658" y="2619"/>
                  </a:cubicBezTo>
                  <a:cubicBezTo>
                    <a:pt x="4494" y="2888"/>
                    <a:pt x="4242" y="2995"/>
                    <a:pt x="3977" y="2995"/>
                  </a:cubicBezTo>
                  <a:cubicBezTo>
                    <a:pt x="3703" y="2995"/>
                    <a:pt x="3416" y="2880"/>
                    <a:pt x="3199" y="2710"/>
                  </a:cubicBezTo>
                  <a:cubicBezTo>
                    <a:pt x="3155" y="2699"/>
                    <a:pt x="3110" y="2692"/>
                    <a:pt x="3069" y="2692"/>
                  </a:cubicBezTo>
                  <a:cubicBezTo>
                    <a:pt x="2997" y="2692"/>
                    <a:pt x="2934" y="2713"/>
                    <a:pt x="2895" y="2771"/>
                  </a:cubicBezTo>
                  <a:cubicBezTo>
                    <a:pt x="2257" y="3500"/>
                    <a:pt x="1679" y="4260"/>
                    <a:pt x="1163" y="5051"/>
                  </a:cubicBezTo>
                  <a:cubicBezTo>
                    <a:pt x="1034" y="5223"/>
                    <a:pt x="1209" y="5395"/>
                    <a:pt x="1376" y="5395"/>
                  </a:cubicBezTo>
                  <a:cubicBezTo>
                    <a:pt x="1445" y="5395"/>
                    <a:pt x="1513" y="5365"/>
                    <a:pt x="1558" y="5294"/>
                  </a:cubicBezTo>
                  <a:lnTo>
                    <a:pt x="1588" y="5324"/>
                  </a:lnTo>
                  <a:cubicBezTo>
                    <a:pt x="2068" y="4619"/>
                    <a:pt x="2574" y="3939"/>
                    <a:pt x="3130" y="3286"/>
                  </a:cubicBezTo>
                  <a:lnTo>
                    <a:pt x="3130" y="3286"/>
                  </a:lnTo>
                  <a:cubicBezTo>
                    <a:pt x="3373" y="3431"/>
                    <a:pt x="3642" y="3504"/>
                    <a:pt x="3909" y="3504"/>
                  </a:cubicBezTo>
                  <a:cubicBezTo>
                    <a:pt x="4252" y="3504"/>
                    <a:pt x="4593" y="3383"/>
                    <a:pt x="4871" y="3136"/>
                  </a:cubicBezTo>
                  <a:cubicBezTo>
                    <a:pt x="5357" y="2649"/>
                    <a:pt x="5327" y="1859"/>
                    <a:pt x="4841" y="1434"/>
                  </a:cubicBezTo>
                  <a:cubicBezTo>
                    <a:pt x="4597" y="1221"/>
                    <a:pt x="4354" y="1038"/>
                    <a:pt x="4111" y="856"/>
                  </a:cubicBezTo>
                  <a:cubicBezTo>
                    <a:pt x="3838" y="674"/>
                    <a:pt x="3534" y="461"/>
                    <a:pt x="3230" y="309"/>
                  </a:cubicBezTo>
                  <a:cubicBezTo>
                    <a:pt x="2956" y="157"/>
                    <a:pt x="2652" y="35"/>
                    <a:pt x="2348" y="5"/>
                  </a:cubicBezTo>
                  <a:cubicBezTo>
                    <a:pt x="2317" y="2"/>
                    <a:pt x="2286" y="0"/>
                    <a:pt x="2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24" name="Google Shape;2924;p25"/>
          <p:cNvSpPr/>
          <p:nvPr/>
        </p:nvSpPr>
        <p:spPr>
          <a:xfrm>
            <a:off x="2845861" y="3515778"/>
            <a:ext cx="914959" cy="797395"/>
          </a:xfrm>
          <a:custGeom>
            <a:avLst/>
            <a:gdLst/>
            <a:ahLst/>
            <a:cxnLst/>
            <a:rect l="l" t="t" r="r" b="b"/>
            <a:pathLst>
              <a:path w="28998" h="25272" extrusionOk="0">
                <a:moveTo>
                  <a:pt x="14511" y="0"/>
                </a:moveTo>
                <a:cubicBezTo>
                  <a:pt x="9418" y="0"/>
                  <a:pt x="3720" y="3133"/>
                  <a:pt x="2402" y="8554"/>
                </a:cubicBezTo>
                <a:cubicBezTo>
                  <a:pt x="0" y="18433"/>
                  <a:pt x="5654" y="25029"/>
                  <a:pt x="14651" y="25272"/>
                </a:cubicBezTo>
                <a:cubicBezTo>
                  <a:pt x="23648" y="25272"/>
                  <a:pt x="28998" y="19557"/>
                  <a:pt x="27539" y="10317"/>
                </a:cubicBezTo>
                <a:cubicBezTo>
                  <a:pt x="26688" y="3083"/>
                  <a:pt x="21338" y="13"/>
                  <a:pt x="15077" y="13"/>
                </a:cubicBezTo>
                <a:cubicBezTo>
                  <a:pt x="14889" y="4"/>
                  <a:pt x="14700" y="0"/>
                  <a:pt x="14511" y="0"/>
                </a:cubicBezTo>
                <a:close/>
              </a:path>
            </a:pathLst>
          </a:custGeom>
          <a:solidFill>
            <a:srgbClr val="F4D7A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25"/>
          <p:cNvSpPr/>
          <p:nvPr/>
        </p:nvSpPr>
        <p:spPr>
          <a:xfrm>
            <a:off x="2889971" y="3508127"/>
            <a:ext cx="845923" cy="812824"/>
          </a:xfrm>
          <a:custGeom>
            <a:avLst/>
            <a:gdLst/>
            <a:ahLst/>
            <a:cxnLst/>
            <a:rect l="l" t="t" r="r" b="b"/>
            <a:pathLst>
              <a:path w="26810" h="25761" extrusionOk="0">
                <a:moveTo>
                  <a:pt x="12955" y="499"/>
                </a:moveTo>
                <a:cubicBezTo>
                  <a:pt x="13193" y="499"/>
                  <a:pt x="13434" y="506"/>
                  <a:pt x="13679" y="517"/>
                </a:cubicBezTo>
                <a:cubicBezTo>
                  <a:pt x="16262" y="517"/>
                  <a:pt x="18876" y="1034"/>
                  <a:pt x="21095" y="2402"/>
                </a:cubicBezTo>
                <a:cubicBezTo>
                  <a:pt x="23284" y="3830"/>
                  <a:pt x="24864" y="6019"/>
                  <a:pt x="25503" y="8542"/>
                </a:cubicBezTo>
                <a:cubicBezTo>
                  <a:pt x="26810" y="13405"/>
                  <a:pt x="26293" y="19271"/>
                  <a:pt x="22129" y="22584"/>
                </a:cubicBezTo>
                <a:cubicBezTo>
                  <a:pt x="20153" y="24165"/>
                  <a:pt x="17661" y="24955"/>
                  <a:pt x="15168" y="25198"/>
                </a:cubicBezTo>
                <a:cubicBezTo>
                  <a:pt x="14603" y="25263"/>
                  <a:pt x="14036" y="25294"/>
                  <a:pt x="13469" y="25294"/>
                </a:cubicBezTo>
                <a:cubicBezTo>
                  <a:pt x="11350" y="25294"/>
                  <a:pt x="9238" y="24852"/>
                  <a:pt x="7296" y="24013"/>
                </a:cubicBezTo>
                <a:cubicBezTo>
                  <a:pt x="5138" y="23040"/>
                  <a:pt x="3344" y="21399"/>
                  <a:pt x="2189" y="19363"/>
                </a:cubicBezTo>
                <a:cubicBezTo>
                  <a:pt x="973" y="17083"/>
                  <a:pt x="487" y="14499"/>
                  <a:pt x="730" y="11946"/>
                </a:cubicBezTo>
                <a:cubicBezTo>
                  <a:pt x="821" y="10426"/>
                  <a:pt x="1156" y="8937"/>
                  <a:pt x="1703" y="7539"/>
                </a:cubicBezTo>
                <a:cubicBezTo>
                  <a:pt x="2250" y="6201"/>
                  <a:pt x="3071" y="5016"/>
                  <a:pt x="4134" y="4013"/>
                </a:cubicBezTo>
                <a:cubicBezTo>
                  <a:pt x="6232" y="2098"/>
                  <a:pt x="8876" y="882"/>
                  <a:pt x="11733" y="578"/>
                </a:cubicBezTo>
                <a:cubicBezTo>
                  <a:pt x="12138" y="520"/>
                  <a:pt x="12543" y="499"/>
                  <a:pt x="12955" y="499"/>
                </a:cubicBezTo>
                <a:close/>
                <a:moveTo>
                  <a:pt x="13679" y="1"/>
                </a:moveTo>
                <a:cubicBezTo>
                  <a:pt x="13645" y="4"/>
                  <a:pt x="13615" y="14"/>
                  <a:pt x="13590" y="28"/>
                </a:cubicBezTo>
                <a:lnTo>
                  <a:pt x="13590" y="28"/>
                </a:lnTo>
                <a:cubicBezTo>
                  <a:pt x="13468" y="25"/>
                  <a:pt x="13347" y="24"/>
                  <a:pt x="13225" y="24"/>
                </a:cubicBezTo>
                <a:cubicBezTo>
                  <a:pt x="10463" y="24"/>
                  <a:pt x="7747" y="814"/>
                  <a:pt x="5441" y="2341"/>
                </a:cubicBezTo>
                <a:cubicBezTo>
                  <a:pt x="2949" y="3982"/>
                  <a:pt x="1216" y="6536"/>
                  <a:pt x="609" y="9454"/>
                </a:cubicBezTo>
                <a:cubicBezTo>
                  <a:pt x="31" y="12220"/>
                  <a:pt x="1" y="15168"/>
                  <a:pt x="1004" y="17873"/>
                </a:cubicBezTo>
                <a:cubicBezTo>
                  <a:pt x="1855" y="20183"/>
                  <a:pt x="3405" y="22159"/>
                  <a:pt x="5472" y="23496"/>
                </a:cubicBezTo>
                <a:cubicBezTo>
                  <a:pt x="7752" y="24925"/>
                  <a:pt x="10366" y="25715"/>
                  <a:pt x="13040" y="25746"/>
                </a:cubicBezTo>
                <a:cubicBezTo>
                  <a:pt x="13271" y="25756"/>
                  <a:pt x="13502" y="25761"/>
                  <a:pt x="13732" y="25761"/>
                </a:cubicBezTo>
                <a:cubicBezTo>
                  <a:pt x="16256" y="25761"/>
                  <a:pt x="18715" y="25150"/>
                  <a:pt x="20943" y="23952"/>
                </a:cubicBezTo>
                <a:cubicBezTo>
                  <a:pt x="23041" y="22797"/>
                  <a:pt x="24682" y="20973"/>
                  <a:pt x="25624" y="18785"/>
                </a:cubicBezTo>
                <a:cubicBezTo>
                  <a:pt x="26718" y="16201"/>
                  <a:pt x="26779" y="13405"/>
                  <a:pt x="26384" y="10669"/>
                </a:cubicBezTo>
                <a:cubicBezTo>
                  <a:pt x="25989" y="7843"/>
                  <a:pt x="25016" y="5168"/>
                  <a:pt x="22889" y="3162"/>
                </a:cubicBezTo>
                <a:cubicBezTo>
                  <a:pt x="20943" y="1399"/>
                  <a:pt x="18390" y="456"/>
                  <a:pt x="15806" y="122"/>
                </a:cubicBezTo>
                <a:cubicBezTo>
                  <a:pt x="15107" y="61"/>
                  <a:pt x="14378" y="1"/>
                  <a:pt x="136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25"/>
          <p:cNvSpPr/>
          <p:nvPr/>
        </p:nvSpPr>
        <p:spPr>
          <a:xfrm>
            <a:off x="2911079" y="3571530"/>
            <a:ext cx="786446" cy="686014"/>
          </a:xfrm>
          <a:custGeom>
            <a:avLst/>
            <a:gdLst/>
            <a:ahLst/>
            <a:cxnLst/>
            <a:rect l="l" t="t" r="r" b="b"/>
            <a:pathLst>
              <a:path w="24925" h="21742" extrusionOk="0">
                <a:moveTo>
                  <a:pt x="12549" y="0"/>
                </a:moveTo>
                <a:cubicBezTo>
                  <a:pt x="8153" y="0"/>
                  <a:pt x="3215" y="2685"/>
                  <a:pt x="2067" y="7365"/>
                </a:cubicBezTo>
                <a:cubicBezTo>
                  <a:pt x="0" y="15845"/>
                  <a:pt x="4864" y="21529"/>
                  <a:pt x="12615" y="21742"/>
                </a:cubicBezTo>
                <a:cubicBezTo>
                  <a:pt x="20335" y="21742"/>
                  <a:pt x="24925" y="16818"/>
                  <a:pt x="23679" y="8885"/>
                </a:cubicBezTo>
                <a:cubicBezTo>
                  <a:pt x="22949" y="2653"/>
                  <a:pt x="18359" y="9"/>
                  <a:pt x="12979" y="9"/>
                </a:cubicBezTo>
                <a:cubicBezTo>
                  <a:pt x="12837" y="3"/>
                  <a:pt x="12693" y="0"/>
                  <a:pt x="125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25"/>
          <p:cNvSpPr/>
          <p:nvPr/>
        </p:nvSpPr>
        <p:spPr>
          <a:xfrm>
            <a:off x="2948468" y="3563753"/>
            <a:ext cx="727979" cy="701854"/>
          </a:xfrm>
          <a:custGeom>
            <a:avLst/>
            <a:gdLst/>
            <a:ahLst/>
            <a:cxnLst/>
            <a:rect l="l" t="t" r="r" b="b"/>
            <a:pathLst>
              <a:path w="23072" h="22244" extrusionOk="0">
                <a:moveTo>
                  <a:pt x="11443" y="482"/>
                </a:moveTo>
                <a:cubicBezTo>
                  <a:pt x="11554" y="482"/>
                  <a:pt x="11666" y="483"/>
                  <a:pt x="11778" y="486"/>
                </a:cubicBezTo>
                <a:lnTo>
                  <a:pt x="11778" y="486"/>
                </a:lnTo>
                <a:cubicBezTo>
                  <a:pt x="11783" y="487"/>
                  <a:pt x="11789" y="487"/>
                  <a:pt x="11794" y="487"/>
                </a:cubicBezTo>
                <a:lnTo>
                  <a:pt x="11794" y="517"/>
                </a:lnTo>
                <a:cubicBezTo>
                  <a:pt x="13983" y="517"/>
                  <a:pt x="16232" y="943"/>
                  <a:pt x="18147" y="2159"/>
                </a:cubicBezTo>
                <a:cubicBezTo>
                  <a:pt x="20032" y="3374"/>
                  <a:pt x="21399" y="5259"/>
                  <a:pt x="21946" y="7478"/>
                </a:cubicBezTo>
                <a:cubicBezTo>
                  <a:pt x="23041" y="11612"/>
                  <a:pt x="22615" y="16627"/>
                  <a:pt x="19028" y="19454"/>
                </a:cubicBezTo>
                <a:cubicBezTo>
                  <a:pt x="17296" y="20730"/>
                  <a:pt x="15229" y="21521"/>
                  <a:pt x="13101" y="21673"/>
                </a:cubicBezTo>
                <a:cubicBezTo>
                  <a:pt x="12598" y="21732"/>
                  <a:pt x="12094" y="21761"/>
                  <a:pt x="11591" y="21761"/>
                </a:cubicBezTo>
                <a:cubicBezTo>
                  <a:pt x="9784" y="21761"/>
                  <a:pt x="7994" y="21383"/>
                  <a:pt x="6353" y="20669"/>
                </a:cubicBezTo>
                <a:cubicBezTo>
                  <a:pt x="4499" y="19818"/>
                  <a:pt x="2949" y="18420"/>
                  <a:pt x="1946" y="16657"/>
                </a:cubicBezTo>
                <a:cubicBezTo>
                  <a:pt x="913" y="14712"/>
                  <a:pt x="487" y="12523"/>
                  <a:pt x="700" y="10335"/>
                </a:cubicBezTo>
                <a:cubicBezTo>
                  <a:pt x="882" y="7751"/>
                  <a:pt x="1673" y="5350"/>
                  <a:pt x="3587" y="3526"/>
                </a:cubicBezTo>
                <a:cubicBezTo>
                  <a:pt x="5721" y="1568"/>
                  <a:pt x="8528" y="482"/>
                  <a:pt x="11443" y="482"/>
                </a:cubicBezTo>
                <a:close/>
                <a:moveTo>
                  <a:pt x="11794" y="0"/>
                </a:moveTo>
                <a:cubicBezTo>
                  <a:pt x="11751" y="0"/>
                  <a:pt x="11714" y="10"/>
                  <a:pt x="11683" y="27"/>
                </a:cubicBezTo>
                <a:lnTo>
                  <a:pt x="11683" y="27"/>
                </a:lnTo>
                <a:cubicBezTo>
                  <a:pt x="11574" y="24"/>
                  <a:pt x="11465" y="23"/>
                  <a:pt x="11356" y="23"/>
                </a:cubicBezTo>
                <a:cubicBezTo>
                  <a:pt x="8987" y="23"/>
                  <a:pt x="6688" y="718"/>
                  <a:pt x="4712" y="2007"/>
                </a:cubicBezTo>
                <a:cubicBezTo>
                  <a:pt x="2554" y="3405"/>
                  <a:pt x="1065" y="5593"/>
                  <a:pt x="517" y="8086"/>
                </a:cubicBezTo>
                <a:cubicBezTo>
                  <a:pt x="31" y="10517"/>
                  <a:pt x="1" y="13071"/>
                  <a:pt x="852" y="15411"/>
                </a:cubicBezTo>
                <a:cubicBezTo>
                  <a:pt x="1581" y="17417"/>
                  <a:pt x="2919" y="19089"/>
                  <a:pt x="4682" y="20274"/>
                </a:cubicBezTo>
                <a:cubicBezTo>
                  <a:pt x="6686" y="21589"/>
                  <a:pt x="9188" y="22244"/>
                  <a:pt x="11686" y="22244"/>
                </a:cubicBezTo>
                <a:cubicBezTo>
                  <a:pt x="13924" y="22244"/>
                  <a:pt x="16158" y="21718"/>
                  <a:pt x="18025" y="20669"/>
                </a:cubicBezTo>
                <a:cubicBezTo>
                  <a:pt x="19819" y="19666"/>
                  <a:pt x="21247" y="18086"/>
                  <a:pt x="22068" y="16201"/>
                </a:cubicBezTo>
                <a:cubicBezTo>
                  <a:pt x="23010" y="13982"/>
                  <a:pt x="23071" y="11551"/>
                  <a:pt x="22737" y="9180"/>
                </a:cubicBezTo>
                <a:cubicBezTo>
                  <a:pt x="22402" y="6748"/>
                  <a:pt x="21582" y="4408"/>
                  <a:pt x="19697" y="2706"/>
                </a:cubicBezTo>
                <a:cubicBezTo>
                  <a:pt x="17995" y="1216"/>
                  <a:pt x="15867" y="335"/>
                  <a:pt x="13618" y="122"/>
                </a:cubicBezTo>
                <a:cubicBezTo>
                  <a:pt x="13010" y="31"/>
                  <a:pt x="12402" y="0"/>
                  <a:pt x="1179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25"/>
          <p:cNvSpPr/>
          <p:nvPr/>
        </p:nvSpPr>
        <p:spPr>
          <a:xfrm>
            <a:off x="3015610" y="3633656"/>
            <a:ext cx="455587" cy="291955"/>
          </a:xfrm>
          <a:custGeom>
            <a:avLst/>
            <a:gdLst/>
            <a:ahLst/>
            <a:cxnLst/>
            <a:rect l="l" t="t" r="r" b="b"/>
            <a:pathLst>
              <a:path w="14439" h="9253" extrusionOk="0">
                <a:moveTo>
                  <a:pt x="8266" y="0"/>
                </a:moveTo>
                <a:cubicBezTo>
                  <a:pt x="7660" y="0"/>
                  <a:pt x="6710" y="398"/>
                  <a:pt x="4955" y="1292"/>
                </a:cubicBezTo>
                <a:lnTo>
                  <a:pt x="4955" y="1262"/>
                </a:lnTo>
                <a:cubicBezTo>
                  <a:pt x="2341" y="2873"/>
                  <a:pt x="0" y="7007"/>
                  <a:pt x="1581" y="8587"/>
                </a:cubicBezTo>
                <a:cubicBezTo>
                  <a:pt x="2060" y="9066"/>
                  <a:pt x="2702" y="9252"/>
                  <a:pt x="3349" y="9252"/>
                </a:cubicBezTo>
                <a:cubicBezTo>
                  <a:pt x="4306" y="9252"/>
                  <a:pt x="5274" y="8846"/>
                  <a:pt x="5745" y="8375"/>
                </a:cubicBezTo>
                <a:cubicBezTo>
                  <a:pt x="7113" y="6612"/>
                  <a:pt x="4742" y="5244"/>
                  <a:pt x="7721" y="5031"/>
                </a:cubicBezTo>
                <a:cubicBezTo>
                  <a:pt x="9076" y="5031"/>
                  <a:pt x="9694" y="6773"/>
                  <a:pt x="11087" y="6773"/>
                </a:cubicBezTo>
                <a:cubicBezTo>
                  <a:pt x="11319" y="6773"/>
                  <a:pt x="11573" y="6724"/>
                  <a:pt x="11855" y="6612"/>
                </a:cubicBezTo>
                <a:cubicBezTo>
                  <a:pt x="13040" y="6216"/>
                  <a:pt x="14438" y="4636"/>
                  <a:pt x="13253" y="3450"/>
                </a:cubicBezTo>
                <a:cubicBezTo>
                  <a:pt x="13030" y="3171"/>
                  <a:pt x="12675" y="3097"/>
                  <a:pt x="12287" y="3097"/>
                </a:cubicBezTo>
                <a:cubicBezTo>
                  <a:pt x="11849" y="3097"/>
                  <a:pt x="11369" y="3191"/>
                  <a:pt x="10987" y="3191"/>
                </a:cubicBezTo>
                <a:cubicBezTo>
                  <a:pt x="10787" y="3191"/>
                  <a:pt x="10613" y="3165"/>
                  <a:pt x="10487" y="3086"/>
                </a:cubicBezTo>
                <a:cubicBezTo>
                  <a:pt x="9666" y="2478"/>
                  <a:pt x="9454" y="928"/>
                  <a:pt x="9302" y="715"/>
                </a:cubicBezTo>
                <a:cubicBezTo>
                  <a:pt x="9018" y="255"/>
                  <a:pt x="8752" y="0"/>
                  <a:pt x="8266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25"/>
          <p:cNvSpPr/>
          <p:nvPr/>
        </p:nvSpPr>
        <p:spPr>
          <a:xfrm>
            <a:off x="3256698" y="3900616"/>
            <a:ext cx="198181" cy="166818"/>
          </a:xfrm>
          <a:custGeom>
            <a:avLst/>
            <a:gdLst/>
            <a:ahLst/>
            <a:cxnLst/>
            <a:rect l="l" t="t" r="r" b="b"/>
            <a:pathLst>
              <a:path w="6281" h="5287" extrusionOk="0">
                <a:moveTo>
                  <a:pt x="2399" y="1"/>
                </a:moveTo>
                <a:cubicBezTo>
                  <a:pt x="1" y="1"/>
                  <a:pt x="797" y="5286"/>
                  <a:pt x="3202" y="5286"/>
                </a:cubicBezTo>
                <a:cubicBezTo>
                  <a:pt x="3424" y="5286"/>
                  <a:pt x="3661" y="5241"/>
                  <a:pt x="3910" y="5142"/>
                </a:cubicBezTo>
                <a:cubicBezTo>
                  <a:pt x="4305" y="5142"/>
                  <a:pt x="6281" y="2163"/>
                  <a:pt x="6281" y="1798"/>
                </a:cubicBezTo>
                <a:cubicBezTo>
                  <a:pt x="5886" y="217"/>
                  <a:pt x="3910" y="217"/>
                  <a:pt x="2512" y="5"/>
                </a:cubicBezTo>
                <a:cubicBezTo>
                  <a:pt x="2473" y="2"/>
                  <a:pt x="2436" y="1"/>
                  <a:pt x="2399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25"/>
          <p:cNvSpPr/>
          <p:nvPr/>
        </p:nvSpPr>
        <p:spPr>
          <a:xfrm>
            <a:off x="3276481" y="3893043"/>
            <a:ext cx="187043" cy="182689"/>
          </a:xfrm>
          <a:custGeom>
            <a:avLst/>
            <a:gdLst/>
            <a:ahLst/>
            <a:cxnLst/>
            <a:rect l="l" t="t" r="r" b="b"/>
            <a:pathLst>
              <a:path w="5928" h="5790" extrusionOk="0">
                <a:moveTo>
                  <a:pt x="3222" y="5164"/>
                </a:moveTo>
                <a:cubicBezTo>
                  <a:pt x="3216" y="5167"/>
                  <a:pt x="3214" y="5169"/>
                  <a:pt x="3222" y="5169"/>
                </a:cubicBezTo>
                <a:cubicBezTo>
                  <a:pt x="3222" y="5167"/>
                  <a:pt x="3222" y="5166"/>
                  <a:pt x="3222" y="5164"/>
                </a:cubicBezTo>
                <a:close/>
                <a:moveTo>
                  <a:pt x="1801" y="485"/>
                </a:moveTo>
                <a:cubicBezTo>
                  <a:pt x="1805" y="485"/>
                  <a:pt x="1809" y="485"/>
                  <a:pt x="1813" y="486"/>
                </a:cubicBezTo>
                <a:lnTo>
                  <a:pt x="1813" y="486"/>
                </a:lnTo>
                <a:cubicBezTo>
                  <a:pt x="1817" y="486"/>
                  <a:pt x="1820" y="487"/>
                  <a:pt x="1824" y="488"/>
                </a:cubicBezTo>
                <a:cubicBezTo>
                  <a:pt x="2553" y="549"/>
                  <a:pt x="3283" y="670"/>
                  <a:pt x="4012" y="853"/>
                </a:cubicBezTo>
                <a:cubicBezTo>
                  <a:pt x="4347" y="913"/>
                  <a:pt x="4651" y="1096"/>
                  <a:pt x="4924" y="1309"/>
                </a:cubicBezTo>
                <a:cubicBezTo>
                  <a:pt x="5046" y="1400"/>
                  <a:pt x="5137" y="1521"/>
                  <a:pt x="5228" y="1643"/>
                </a:cubicBezTo>
                <a:cubicBezTo>
                  <a:pt x="5259" y="1734"/>
                  <a:pt x="5319" y="1795"/>
                  <a:pt x="5350" y="1886"/>
                </a:cubicBezTo>
                <a:cubicBezTo>
                  <a:pt x="5350" y="1910"/>
                  <a:pt x="5389" y="2033"/>
                  <a:pt x="5404" y="2033"/>
                </a:cubicBezTo>
                <a:cubicBezTo>
                  <a:pt x="5405" y="2033"/>
                  <a:pt x="5406" y="2033"/>
                  <a:pt x="5406" y="2032"/>
                </a:cubicBezTo>
                <a:lnTo>
                  <a:pt x="5406" y="2032"/>
                </a:lnTo>
                <a:cubicBezTo>
                  <a:pt x="5372" y="2204"/>
                  <a:pt x="5285" y="2348"/>
                  <a:pt x="5198" y="2464"/>
                </a:cubicBezTo>
                <a:cubicBezTo>
                  <a:pt x="5076" y="2707"/>
                  <a:pt x="4924" y="2950"/>
                  <a:pt x="4772" y="3193"/>
                </a:cubicBezTo>
                <a:cubicBezTo>
                  <a:pt x="4438" y="3710"/>
                  <a:pt x="4073" y="4227"/>
                  <a:pt x="3678" y="4713"/>
                </a:cubicBezTo>
                <a:cubicBezTo>
                  <a:pt x="3556" y="4834"/>
                  <a:pt x="3435" y="4986"/>
                  <a:pt x="3283" y="5138"/>
                </a:cubicBezTo>
                <a:cubicBezTo>
                  <a:pt x="3254" y="5138"/>
                  <a:pt x="3225" y="5138"/>
                  <a:pt x="3222" y="5164"/>
                </a:cubicBezTo>
                <a:lnTo>
                  <a:pt x="3222" y="5164"/>
                </a:lnTo>
                <a:cubicBezTo>
                  <a:pt x="3232" y="5160"/>
                  <a:pt x="3252" y="5155"/>
                  <a:pt x="3256" y="5155"/>
                </a:cubicBezTo>
                <a:cubicBezTo>
                  <a:pt x="3259" y="5155"/>
                  <a:pt x="3252" y="5159"/>
                  <a:pt x="3222" y="5169"/>
                </a:cubicBezTo>
                <a:cubicBezTo>
                  <a:pt x="3100" y="5199"/>
                  <a:pt x="2979" y="5260"/>
                  <a:pt x="2827" y="5290"/>
                </a:cubicBezTo>
                <a:cubicBezTo>
                  <a:pt x="2759" y="5301"/>
                  <a:pt x="2690" y="5306"/>
                  <a:pt x="2622" y="5306"/>
                </a:cubicBezTo>
                <a:cubicBezTo>
                  <a:pt x="2289" y="5306"/>
                  <a:pt x="1954" y="5188"/>
                  <a:pt x="1702" y="4986"/>
                </a:cubicBezTo>
                <a:cubicBezTo>
                  <a:pt x="942" y="4409"/>
                  <a:pt x="608" y="3345"/>
                  <a:pt x="578" y="2433"/>
                </a:cubicBezTo>
                <a:cubicBezTo>
                  <a:pt x="548" y="1546"/>
                  <a:pt x="806" y="485"/>
                  <a:pt x="1801" y="485"/>
                </a:cubicBezTo>
                <a:close/>
                <a:moveTo>
                  <a:pt x="1947" y="0"/>
                </a:moveTo>
                <a:cubicBezTo>
                  <a:pt x="1903" y="0"/>
                  <a:pt x="1862" y="10"/>
                  <a:pt x="1826" y="28"/>
                </a:cubicBezTo>
                <a:lnTo>
                  <a:pt x="1826" y="28"/>
                </a:lnTo>
                <a:cubicBezTo>
                  <a:pt x="1799" y="27"/>
                  <a:pt x="1771" y="26"/>
                  <a:pt x="1744" y="26"/>
                </a:cubicBezTo>
                <a:cubicBezTo>
                  <a:pt x="712" y="26"/>
                  <a:pt x="180" y="988"/>
                  <a:pt x="122" y="1977"/>
                </a:cubicBezTo>
                <a:cubicBezTo>
                  <a:pt x="0" y="3102"/>
                  <a:pt x="365" y="4227"/>
                  <a:pt x="1094" y="5078"/>
                </a:cubicBezTo>
                <a:cubicBezTo>
                  <a:pt x="1459" y="5473"/>
                  <a:pt x="1945" y="5716"/>
                  <a:pt x="2462" y="5777"/>
                </a:cubicBezTo>
                <a:cubicBezTo>
                  <a:pt x="2529" y="5786"/>
                  <a:pt x="2595" y="5790"/>
                  <a:pt x="2661" y="5790"/>
                </a:cubicBezTo>
                <a:cubicBezTo>
                  <a:pt x="3049" y="5790"/>
                  <a:pt x="3427" y="5641"/>
                  <a:pt x="3739" y="5382"/>
                </a:cubicBezTo>
                <a:cubicBezTo>
                  <a:pt x="4164" y="4926"/>
                  <a:pt x="4559" y="4409"/>
                  <a:pt x="4894" y="3862"/>
                </a:cubicBezTo>
                <a:cubicBezTo>
                  <a:pt x="5259" y="3375"/>
                  <a:pt x="5563" y="2828"/>
                  <a:pt x="5836" y="2281"/>
                </a:cubicBezTo>
                <a:cubicBezTo>
                  <a:pt x="5927" y="1977"/>
                  <a:pt x="5836" y="1643"/>
                  <a:pt x="5654" y="1400"/>
                </a:cubicBezTo>
                <a:cubicBezTo>
                  <a:pt x="5411" y="1035"/>
                  <a:pt x="5076" y="731"/>
                  <a:pt x="4681" y="579"/>
                </a:cubicBezTo>
                <a:cubicBezTo>
                  <a:pt x="3830" y="184"/>
                  <a:pt x="2888" y="154"/>
                  <a:pt x="1976" y="2"/>
                </a:cubicBezTo>
                <a:cubicBezTo>
                  <a:pt x="1966" y="1"/>
                  <a:pt x="1956" y="0"/>
                  <a:pt x="1947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25"/>
          <p:cNvSpPr/>
          <p:nvPr/>
        </p:nvSpPr>
        <p:spPr>
          <a:xfrm>
            <a:off x="3085813" y="4010700"/>
            <a:ext cx="177514" cy="119395"/>
          </a:xfrm>
          <a:custGeom>
            <a:avLst/>
            <a:gdLst/>
            <a:ahLst/>
            <a:cxnLst/>
            <a:rect l="l" t="t" r="r" b="b"/>
            <a:pathLst>
              <a:path w="5626" h="3784" extrusionOk="0">
                <a:moveTo>
                  <a:pt x="2634" y="0"/>
                </a:moveTo>
                <a:cubicBezTo>
                  <a:pt x="2538" y="0"/>
                  <a:pt x="2438" y="4"/>
                  <a:pt x="2335" y="11"/>
                </a:cubicBezTo>
                <a:cubicBezTo>
                  <a:pt x="0" y="11"/>
                  <a:pt x="259" y="3783"/>
                  <a:pt x="2038" y="3783"/>
                </a:cubicBezTo>
                <a:cubicBezTo>
                  <a:pt x="2065" y="3783"/>
                  <a:pt x="2094" y="3782"/>
                  <a:pt x="2122" y="3780"/>
                </a:cubicBezTo>
                <a:cubicBezTo>
                  <a:pt x="4773" y="3574"/>
                  <a:pt x="5626" y="0"/>
                  <a:pt x="2634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25"/>
          <p:cNvSpPr/>
          <p:nvPr/>
        </p:nvSpPr>
        <p:spPr>
          <a:xfrm>
            <a:off x="3096162" y="4003159"/>
            <a:ext cx="141986" cy="134193"/>
          </a:xfrm>
          <a:custGeom>
            <a:avLst/>
            <a:gdLst/>
            <a:ahLst/>
            <a:cxnLst/>
            <a:rect l="l" t="t" r="r" b="b"/>
            <a:pathLst>
              <a:path w="4500" h="4253" extrusionOk="0">
                <a:moveTo>
                  <a:pt x="2331" y="471"/>
                </a:moveTo>
                <a:cubicBezTo>
                  <a:pt x="2658" y="471"/>
                  <a:pt x="2995" y="539"/>
                  <a:pt x="3314" y="676"/>
                </a:cubicBezTo>
                <a:cubicBezTo>
                  <a:pt x="3587" y="828"/>
                  <a:pt x="3800" y="1040"/>
                  <a:pt x="3891" y="1344"/>
                </a:cubicBezTo>
                <a:cubicBezTo>
                  <a:pt x="4043" y="1952"/>
                  <a:pt x="3831" y="2621"/>
                  <a:pt x="3344" y="3077"/>
                </a:cubicBezTo>
                <a:cubicBezTo>
                  <a:pt x="3071" y="3351"/>
                  <a:pt x="2736" y="3533"/>
                  <a:pt x="2372" y="3655"/>
                </a:cubicBezTo>
                <a:cubicBezTo>
                  <a:pt x="2167" y="3723"/>
                  <a:pt x="1962" y="3762"/>
                  <a:pt x="1762" y="3762"/>
                </a:cubicBezTo>
                <a:cubicBezTo>
                  <a:pt x="1607" y="3762"/>
                  <a:pt x="1454" y="3738"/>
                  <a:pt x="1308" y="3685"/>
                </a:cubicBezTo>
                <a:cubicBezTo>
                  <a:pt x="730" y="3411"/>
                  <a:pt x="517" y="2621"/>
                  <a:pt x="548" y="2013"/>
                </a:cubicBezTo>
                <a:cubicBezTo>
                  <a:pt x="578" y="1618"/>
                  <a:pt x="700" y="1253"/>
                  <a:pt x="943" y="980"/>
                </a:cubicBezTo>
                <a:cubicBezTo>
                  <a:pt x="1177" y="657"/>
                  <a:pt x="1553" y="505"/>
                  <a:pt x="1961" y="494"/>
                </a:cubicBezTo>
                <a:lnTo>
                  <a:pt x="1961" y="494"/>
                </a:lnTo>
                <a:cubicBezTo>
                  <a:pt x="1967" y="494"/>
                  <a:pt x="1973" y="495"/>
                  <a:pt x="1980" y="495"/>
                </a:cubicBezTo>
                <a:cubicBezTo>
                  <a:pt x="1989" y="495"/>
                  <a:pt x="1998" y="494"/>
                  <a:pt x="2007" y="493"/>
                </a:cubicBezTo>
                <a:cubicBezTo>
                  <a:pt x="2012" y="493"/>
                  <a:pt x="2017" y="492"/>
                  <a:pt x="2021" y="491"/>
                </a:cubicBezTo>
                <a:lnTo>
                  <a:pt x="2021" y="491"/>
                </a:lnTo>
                <a:cubicBezTo>
                  <a:pt x="2123" y="477"/>
                  <a:pt x="2226" y="471"/>
                  <a:pt x="2331" y="471"/>
                </a:cubicBezTo>
                <a:close/>
                <a:moveTo>
                  <a:pt x="2233" y="0"/>
                </a:moveTo>
                <a:cubicBezTo>
                  <a:pt x="2157" y="0"/>
                  <a:pt x="2081" y="3"/>
                  <a:pt x="2007" y="7"/>
                </a:cubicBezTo>
                <a:cubicBezTo>
                  <a:pt x="1065" y="7"/>
                  <a:pt x="274" y="706"/>
                  <a:pt x="122" y="1618"/>
                </a:cubicBezTo>
                <a:cubicBezTo>
                  <a:pt x="1" y="2408"/>
                  <a:pt x="183" y="3411"/>
                  <a:pt x="821" y="3928"/>
                </a:cubicBezTo>
                <a:cubicBezTo>
                  <a:pt x="1109" y="4158"/>
                  <a:pt x="1452" y="4253"/>
                  <a:pt x="1804" y="4253"/>
                </a:cubicBezTo>
                <a:cubicBezTo>
                  <a:pt x="2385" y="4253"/>
                  <a:pt x="2989" y="3995"/>
                  <a:pt x="3405" y="3655"/>
                </a:cubicBezTo>
                <a:cubicBezTo>
                  <a:pt x="4135" y="3138"/>
                  <a:pt x="4499" y="2317"/>
                  <a:pt x="4438" y="1436"/>
                </a:cubicBezTo>
                <a:cubicBezTo>
                  <a:pt x="4270" y="366"/>
                  <a:pt x="3188" y="0"/>
                  <a:pt x="2233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25"/>
          <p:cNvSpPr/>
          <p:nvPr/>
        </p:nvSpPr>
        <p:spPr>
          <a:xfrm>
            <a:off x="3481599" y="3815110"/>
            <a:ext cx="118795" cy="80964"/>
          </a:xfrm>
          <a:custGeom>
            <a:avLst/>
            <a:gdLst/>
            <a:ahLst/>
            <a:cxnLst/>
            <a:rect l="l" t="t" r="r" b="b"/>
            <a:pathLst>
              <a:path w="3765" h="2566" extrusionOk="0">
                <a:moveTo>
                  <a:pt x="1772" y="0"/>
                </a:moveTo>
                <a:cubicBezTo>
                  <a:pt x="1702" y="0"/>
                  <a:pt x="1630" y="3"/>
                  <a:pt x="1554" y="10"/>
                </a:cubicBezTo>
                <a:cubicBezTo>
                  <a:pt x="0" y="10"/>
                  <a:pt x="179" y="2565"/>
                  <a:pt x="1370" y="2565"/>
                </a:cubicBezTo>
                <a:cubicBezTo>
                  <a:pt x="1390" y="2565"/>
                  <a:pt x="1411" y="2564"/>
                  <a:pt x="1432" y="2563"/>
                </a:cubicBezTo>
                <a:cubicBezTo>
                  <a:pt x="3195" y="2445"/>
                  <a:pt x="3765" y="0"/>
                  <a:pt x="1772" y="0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25"/>
          <p:cNvSpPr/>
          <p:nvPr/>
        </p:nvSpPr>
        <p:spPr>
          <a:xfrm>
            <a:off x="3235211" y="4113370"/>
            <a:ext cx="133940" cy="81910"/>
          </a:xfrm>
          <a:custGeom>
            <a:avLst/>
            <a:gdLst/>
            <a:ahLst/>
            <a:cxnLst/>
            <a:rect l="l" t="t" r="r" b="b"/>
            <a:pathLst>
              <a:path w="4245" h="2596" extrusionOk="0">
                <a:moveTo>
                  <a:pt x="2006" y="1"/>
                </a:moveTo>
                <a:cubicBezTo>
                  <a:pt x="1929" y="1"/>
                  <a:pt x="1848" y="3"/>
                  <a:pt x="1764" y="10"/>
                </a:cubicBezTo>
                <a:cubicBezTo>
                  <a:pt x="1" y="10"/>
                  <a:pt x="236" y="2595"/>
                  <a:pt x="1544" y="2595"/>
                </a:cubicBezTo>
                <a:cubicBezTo>
                  <a:pt x="1567" y="2595"/>
                  <a:pt x="1589" y="2595"/>
                  <a:pt x="1612" y="2593"/>
                </a:cubicBezTo>
                <a:cubicBezTo>
                  <a:pt x="3610" y="2476"/>
                  <a:pt x="4245" y="1"/>
                  <a:pt x="2006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25"/>
          <p:cNvSpPr/>
          <p:nvPr/>
        </p:nvSpPr>
        <p:spPr>
          <a:xfrm>
            <a:off x="3416476" y="3978612"/>
            <a:ext cx="186097" cy="191587"/>
          </a:xfrm>
          <a:custGeom>
            <a:avLst/>
            <a:gdLst/>
            <a:ahLst/>
            <a:cxnLst/>
            <a:rect l="l" t="t" r="r" b="b"/>
            <a:pathLst>
              <a:path w="5898" h="6072" extrusionOk="0">
                <a:moveTo>
                  <a:pt x="4347" y="1"/>
                </a:moveTo>
                <a:cubicBezTo>
                  <a:pt x="3504" y="1"/>
                  <a:pt x="2804" y="1145"/>
                  <a:pt x="1794" y="2548"/>
                </a:cubicBezTo>
                <a:lnTo>
                  <a:pt x="1794" y="2578"/>
                </a:lnTo>
                <a:cubicBezTo>
                  <a:pt x="1429" y="3004"/>
                  <a:pt x="1" y="5375"/>
                  <a:pt x="670" y="5922"/>
                </a:cubicBezTo>
                <a:cubicBezTo>
                  <a:pt x="789" y="6025"/>
                  <a:pt x="921" y="6071"/>
                  <a:pt x="1060" y="6071"/>
                </a:cubicBezTo>
                <a:cubicBezTo>
                  <a:pt x="1982" y="6071"/>
                  <a:pt x="3236" y="4065"/>
                  <a:pt x="3527" y="3642"/>
                </a:cubicBezTo>
                <a:cubicBezTo>
                  <a:pt x="3831" y="3156"/>
                  <a:pt x="5898" y="360"/>
                  <a:pt x="4560" y="25"/>
                </a:cubicBezTo>
                <a:cubicBezTo>
                  <a:pt x="4488" y="9"/>
                  <a:pt x="4417" y="1"/>
                  <a:pt x="4347" y="1"/>
                </a:cubicBezTo>
                <a:close/>
              </a:path>
            </a:pathLst>
          </a:custGeom>
          <a:solidFill>
            <a:srgbClr val="BFBA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6" name="Google Shape;2936;p25"/>
          <p:cNvGrpSpPr/>
          <p:nvPr/>
        </p:nvGrpSpPr>
        <p:grpSpPr>
          <a:xfrm>
            <a:off x="3382274" y="2642691"/>
            <a:ext cx="535153" cy="529032"/>
            <a:chOff x="3382274" y="2642691"/>
            <a:chExt cx="535153" cy="529032"/>
          </a:xfrm>
        </p:grpSpPr>
        <p:sp>
          <p:nvSpPr>
            <p:cNvPr id="2937" name="Google Shape;2937;p25"/>
            <p:cNvSpPr/>
            <p:nvPr/>
          </p:nvSpPr>
          <p:spPr>
            <a:xfrm>
              <a:off x="3514603" y="3049426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5"/>
            <p:cNvSpPr/>
            <p:nvPr/>
          </p:nvSpPr>
          <p:spPr>
            <a:xfrm>
              <a:off x="3693943" y="3055169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5"/>
            <p:cNvSpPr/>
            <p:nvPr/>
          </p:nvSpPr>
          <p:spPr>
            <a:xfrm>
              <a:off x="3795603" y="2814049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5"/>
            <p:cNvSpPr/>
            <p:nvPr/>
          </p:nvSpPr>
          <p:spPr>
            <a:xfrm>
              <a:off x="3703062" y="2683835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5"/>
            <p:cNvSpPr/>
            <p:nvPr/>
          </p:nvSpPr>
          <p:spPr>
            <a:xfrm>
              <a:off x="3425406" y="2771865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5"/>
            <p:cNvSpPr/>
            <p:nvPr/>
          </p:nvSpPr>
          <p:spPr>
            <a:xfrm>
              <a:off x="3411996" y="2946472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5"/>
            <p:cNvSpPr/>
            <p:nvPr/>
          </p:nvSpPr>
          <p:spPr>
            <a:xfrm>
              <a:off x="3543378" y="2687022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5"/>
            <p:cNvSpPr/>
            <p:nvPr/>
          </p:nvSpPr>
          <p:spPr>
            <a:xfrm>
              <a:off x="3786012" y="2965025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5"/>
            <p:cNvSpPr/>
            <p:nvPr/>
          </p:nvSpPr>
          <p:spPr>
            <a:xfrm>
              <a:off x="3441718" y="2734854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5"/>
            <p:cNvSpPr/>
            <p:nvPr/>
          </p:nvSpPr>
          <p:spPr>
            <a:xfrm>
              <a:off x="3605535" y="2642691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5"/>
            <p:cNvSpPr/>
            <p:nvPr/>
          </p:nvSpPr>
          <p:spPr>
            <a:xfrm>
              <a:off x="3591116" y="3070503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5"/>
            <p:cNvSpPr/>
            <p:nvPr/>
          </p:nvSpPr>
          <p:spPr>
            <a:xfrm>
              <a:off x="3382274" y="2845380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5"/>
            <p:cNvSpPr/>
            <p:nvPr/>
          </p:nvSpPr>
          <p:spPr>
            <a:xfrm>
              <a:off x="3416540" y="3012006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5"/>
            <p:cNvSpPr/>
            <p:nvPr/>
          </p:nvSpPr>
          <p:spPr>
            <a:xfrm>
              <a:off x="3772602" y="2707026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5"/>
            <p:cNvSpPr/>
            <p:nvPr/>
          </p:nvSpPr>
          <p:spPr>
            <a:xfrm>
              <a:off x="3810938" y="2893655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5"/>
            <p:cNvSpPr/>
            <p:nvPr/>
          </p:nvSpPr>
          <p:spPr>
            <a:xfrm>
              <a:off x="3755312" y="3028318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5"/>
            <p:cNvSpPr/>
            <p:nvPr/>
          </p:nvSpPr>
          <p:spPr>
            <a:xfrm>
              <a:off x="3438405" y="2686643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4" name="Google Shape;2954;p25"/>
          <p:cNvGrpSpPr/>
          <p:nvPr/>
        </p:nvGrpSpPr>
        <p:grpSpPr>
          <a:xfrm>
            <a:off x="3042963" y="1126946"/>
            <a:ext cx="400868" cy="397397"/>
            <a:chOff x="714850" y="2369121"/>
            <a:chExt cx="400868" cy="397397"/>
          </a:xfrm>
        </p:grpSpPr>
        <p:sp>
          <p:nvSpPr>
            <p:cNvPr id="2955" name="Google Shape;2955;p25"/>
            <p:cNvSpPr/>
            <p:nvPr/>
          </p:nvSpPr>
          <p:spPr>
            <a:xfrm>
              <a:off x="960355" y="267410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5"/>
            <p:cNvSpPr/>
            <p:nvPr/>
          </p:nvSpPr>
          <p:spPr>
            <a:xfrm>
              <a:off x="826102" y="267795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5"/>
            <p:cNvSpPr/>
            <p:nvPr/>
          </p:nvSpPr>
          <p:spPr>
            <a:xfrm>
              <a:off x="742395" y="249756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5"/>
            <p:cNvSpPr/>
            <p:nvPr/>
          </p:nvSpPr>
          <p:spPr>
            <a:xfrm>
              <a:off x="825124" y="239994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5"/>
            <p:cNvSpPr/>
            <p:nvPr/>
          </p:nvSpPr>
          <p:spPr>
            <a:xfrm>
              <a:off x="1019830" y="246630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5"/>
            <p:cNvSpPr/>
            <p:nvPr/>
          </p:nvSpPr>
          <p:spPr>
            <a:xfrm>
              <a:off x="1029422" y="259676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5"/>
            <p:cNvSpPr/>
            <p:nvPr/>
          </p:nvSpPr>
          <p:spPr>
            <a:xfrm>
              <a:off x="944516" y="240221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5"/>
            <p:cNvSpPr/>
            <p:nvPr/>
          </p:nvSpPr>
          <p:spPr>
            <a:xfrm>
              <a:off x="747285" y="261080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5"/>
            <p:cNvSpPr/>
            <p:nvPr/>
          </p:nvSpPr>
          <p:spPr>
            <a:xfrm>
              <a:off x="769498" y="243913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5"/>
            <p:cNvSpPr/>
            <p:nvPr/>
          </p:nvSpPr>
          <p:spPr>
            <a:xfrm>
              <a:off x="875007" y="236912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5"/>
            <p:cNvSpPr/>
            <p:nvPr/>
          </p:nvSpPr>
          <p:spPr>
            <a:xfrm>
              <a:off x="886176" y="269041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5"/>
            <p:cNvSpPr/>
            <p:nvPr/>
          </p:nvSpPr>
          <p:spPr>
            <a:xfrm>
              <a:off x="1038036" y="252142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5"/>
            <p:cNvSpPr/>
            <p:nvPr/>
          </p:nvSpPr>
          <p:spPr>
            <a:xfrm>
              <a:off x="1005442" y="264630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5"/>
            <p:cNvSpPr/>
            <p:nvPr/>
          </p:nvSpPr>
          <p:spPr>
            <a:xfrm>
              <a:off x="743625" y="241758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5"/>
            <p:cNvSpPr/>
            <p:nvPr/>
          </p:nvSpPr>
          <p:spPr>
            <a:xfrm>
              <a:off x="714850" y="255767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5"/>
            <p:cNvSpPr/>
            <p:nvPr/>
          </p:nvSpPr>
          <p:spPr>
            <a:xfrm>
              <a:off x="757035" y="265876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5"/>
            <p:cNvSpPr/>
            <p:nvPr/>
          </p:nvSpPr>
          <p:spPr>
            <a:xfrm>
              <a:off x="993926" y="240218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2" name="Google Shape;2972;p25"/>
          <p:cNvGrpSpPr/>
          <p:nvPr/>
        </p:nvGrpSpPr>
        <p:grpSpPr>
          <a:xfrm>
            <a:off x="958362" y="721716"/>
            <a:ext cx="535153" cy="529032"/>
            <a:chOff x="1548887" y="2113666"/>
            <a:chExt cx="535153" cy="529032"/>
          </a:xfrm>
        </p:grpSpPr>
        <p:sp>
          <p:nvSpPr>
            <p:cNvPr id="2973" name="Google Shape;2973;p25"/>
            <p:cNvSpPr/>
            <p:nvPr/>
          </p:nvSpPr>
          <p:spPr>
            <a:xfrm>
              <a:off x="1681215" y="25204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5"/>
            <p:cNvSpPr/>
            <p:nvPr/>
          </p:nvSpPr>
          <p:spPr>
            <a:xfrm>
              <a:off x="1860556" y="25261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5"/>
            <p:cNvSpPr/>
            <p:nvPr/>
          </p:nvSpPr>
          <p:spPr>
            <a:xfrm>
              <a:off x="1962216" y="22850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5"/>
            <p:cNvSpPr/>
            <p:nvPr/>
          </p:nvSpPr>
          <p:spPr>
            <a:xfrm>
              <a:off x="1869674" y="21548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5"/>
            <p:cNvSpPr/>
            <p:nvPr/>
          </p:nvSpPr>
          <p:spPr>
            <a:xfrm>
              <a:off x="1592018" y="22428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5"/>
            <p:cNvSpPr/>
            <p:nvPr/>
          </p:nvSpPr>
          <p:spPr>
            <a:xfrm>
              <a:off x="1578609" y="24174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5"/>
            <p:cNvSpPr/>
            <p:nvPr/>
          </p:nvSpPr>
          <p:spPr>
            <a:xfrm>
              <a:off x="1709990" y="21579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5"/>
            <p:cNvSpPr/>
            <p:nvPr/>
          </p:nvSpPr>
          <p:spPr>
            <a:xfrm>
              <a:off x="1952624" y="24360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5"/>
            <p:cNvSpPr/>
            <p:nvPr/>
          </p:nvSpPr>
          <p:spPr>
            <a:xfrm>
              <a:off x="1608330" y="22058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5"/>
            <p:cNvSpPr/>
            <p:nvPr/>
          </p:nvSpPr>
          <p:spPr>
            <a:xfrm>
              <a:off x="1772148" y="21136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5"/>
            <p:cNvSpPr/>
            <p:nvPr/>
          </p:nvSpPr>
          <p:spPr>
            <a:xfrm>
              <a:off x="1757728" y="25414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5"/>
            <p:cNvSpPr/>
            <p:nvPr/>
          </p:nvSpPr>
          <p:spPr>
            <a:xfrm>
              <a:off x="1548887" y="23163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5"/>
            <p:cNvSpPr/>
            <p:nvPr/>
          </p:nvSpPr>
          <p:spPr>
            <a:xfrm>
              <a:off x="1583152" y="24829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5"/>
            <p:cNvSpPr/>
            <p:nvPr/>
          </p:nvSpPr>
          <p:spPr>
            <a:xfrm>
              <a:off x="1939215" y="21780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5"/>
            <p:cNvSpPr/>
            <p:nvPr/>
          </p:nvSpPr>
          <p:spPr>
            <a:xfrm>
              <a:off x="1977550" y="23646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5"/>
            <p:cNvSpPr/>
            <p:nvPr/>
          </p:nvSpPr>
          <p:spPr>
            <a:xfrm>
              <a:off x="1921924" y="24992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5"/>
            <p:cNvSpPr/>
            <p:nvPr/>
          </p:nvSpPr>
          <p:spPr>
            <a:xfrm>
              <a:off x="1605017" y="21576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0" name="Google Shape;2990;p25"/>
          <p:cNvGrpSpPr/>
          <p:nvPr/>
        </p:nvGrpSpPr>
        <p:grpSpPr>
          <a:xfrm>
            <a:off x="714850" y="2369121"/>
            <a:ext cx="400868" cy="397397"/>
            <a:chOff x="714850" y="2369121"/>
            <a:chExt cx="400868" cy="397397"/>
          </a:xfrm>
        </p:grpSpPr>
        <p:sp>
          <p:nvSpPr>
            <p:cNvPr id="2991" name="Google Shape;2991;p25"/>
            <p:cNvSpPr/>
            <p:nvPr/>
          </p:nvSpPr>
          <p:spPr>
            <a:xfrm>
              <a:off x="960355" y="2674101"/>
              <a:ext cx="57457" cy="61086"/>
            </a:xfrm>
            <a:custGeom>
              <a:avLst/>
              <a:gdLst/>
              <a:ahLst/>
              <a:cxnLst/>
              <a:rect l="l" t="t" r="r" b="b"/>
              <a:pathLst>
                <a:path w="1821" h="1936" extrusionOk="0">
                  <a:moveTo>
                    <a:pt x="426" y="1"/>
                  </a:moveTo>
                  <a:lnTo>
                    <a:pt x="1" y="213"/>
                  </a:lnTo>
                  <a:cubicBezTo>
                    <a:pt x="153" y="517"/>
                    <a:pt x="517" y="1186"/>
                    <a:pt x="517" y="1186"/>
                  </a:cubicBezTo>
                  <a:cubicBezTo>
                    <a:pt x="153" y="1338"/>
                    <a:pt x="31" y="1612"/>
                    <a:pt x="305" y="1885"/>
                  </a:cubicBezTo>
                  <a:cubicBezTo>
                    <a:pt x="346" y="1921"/>
                    <a:pt x="403" y="1936"/>
                    <a:pt x="468" y="1936"/>
                  </a:cubicBezTo>
                  <a:cubicBezTo>
                    <a:pt x="740" y="1936"/>
                    <a:pt x="1167" y="1685"/>
                    <a:pt x="1338" y="1612"/>
                  </a:cubicBezTo>
                  <a:cubicBezTo>
                    <a:pt x="1821" y="1383"/>
                    <a:pt x="1581" y="878"/>
                    <a:pt x="1171" y="878"/>
                  </a:cubicBezTo>
                  <a:cubicBezTo>
                    <a:pt x="1090" y="878"/>
                    <a:pt x="1002" y="898"/>
                    <a:pt x="912" y="943"/>
                  </a:cubicBezTo>
                  <a:cubicBezTo>
                    <a:pt x="730" y="639"/>
                    <a:pt x="548" y="335"/>
                    <a:pt x="42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5"/>
            <p:cNvSpPr/>
            <p:nvPr/>
          </p:nvSpPr>
          <p:spPr>
            <a:xfrm>
              <a:off x="826102" y="2677951"/>
              <a:ext cx="56605" cy="61180"/>
            </a:xfrm>
            <a:custGeom>
              <a:avLst/>
              <a:gdLst/>
              <a:ahLst/>
              <a:cxnLst/>
              <a:rect l="l" t="t" r="r" b="b"/>
              <a:pathLst>
                <a:path w="1794" h="1939" extrusionOk="0">
                  <a:moveTo>
                    <a:pt x="1338" y="0"/>
                  </a:moveTo>
                  <a:cubicBezTo>
                    <a:pt x="1064" y="608"/>
                    <a:pt x="882" y="973"/>
                    <a:pt x="882" y="973"/>
                  </a:cubicBezTo>
                  <a:cubicBezTo>
                    <a:pt x="795" y="929"/>
                    <a:pt x="710" y="910"/>
                    <a:pt x="633" y="910"/>
                  </a:cubicBezTo>
                  <a:cubicBezTo>
                    <a:pt x="224" y="910"/>
                    <a:pt x="1" y="1437"/>
                    <a:pt x="486" y="1642"/>
                  </a:cubicBezTo>
                  <a:cubicBezTo>
                    <a:pt x="631" y="1714"/>
                    <a:pt x="1061" y="1938"/>
                    <a:pt x="1324" y="1938"/>
                  </a:cubicBezTo>
                  <a:cubicBezTo>
                    <a:pt x="1394" y="1938"/>
                    <a:pt x="1452" y="1923"/>
                    <a:pt x="1490" y="1885"/>
                  </a:cubicBezTo>
                  <a:cubicBezTo>
                    <a:pt x="1794" y="1611"/>
                    <a:pt x="1642" y="1307"/>
                    <a:pt x="1277" y="1216"/>
                  </a:cubicBezTo>
                  <a:cubicBezTo>
                    <a:pt x="1277" y="1216"/>
                    <a:pt x="1611" y="517"/>
                    <a:pt x="1763" y="213"/>
                  </a:cubicBezTo>
                  <a:lnTo>
                    <a:pt x="133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5"/>
            <p:cNvSpPr/>
            <p:nvPr/>
          </p:nvSpPr>
          <p:spPr>
            <a:xfrm>
              <a:off x="742395" y="2497569"/>
              <a:ext cx="63578" cy="46603"/>
            </a:xfrm>
            <a:custGeom>
              <a:avLst/>
              <a:gdLst/>
              <a:ahLst/>
              <a:cxnLst/>
              <a:rect l="l" t="t" r="r" b="b"/>
              <a:pathLst>
                <a:path w="2015" h="1477" extrusionOk="0">
                  <a:moveTo>
                    <a:pt x="614" y="1"/>
                  </a:moveTo>
                  <a:cubicBezTo>
                    <a:pt x="596" y="1"/>
                    <a:pt x="576" y="1"/>
                    <a:pt x="556" y="3"/>
                  </a:cubicBezTo>
                  <a:cubicBezTo>
                    <a:pt x="282" y="33"/>
                    <a:pt x="161" y="732"/>
                    <a:pt x="100" y="945"/>
                  </a:cubicBezTo>
                  <a:cubicBezTo>
                    <a:pt x="1" y="1291"/>
                    <a:pt x="188" y="1477"/>
                    <a:pt x="405" y="1477"/>
                  </a:cubicBezTo>
                  <a:cubicBezTo>
                    <a:pt x="587" y="1477"/>
                    <a:pt x="790" y="1345"/>
                    <a:pt x="860" y="1067"/>
                  </a:cubicBezTo>
                  <a:cubicBezTo>
                    <a:pt x="1194" y="1128"/>
                    <a:pt x="1559" y="1219"/>
                    <a:pt x="1893" y="1310"/>
                  </a:cubicBezTo>
                  <a:lnTo>
                    <a:pt x="2015" y="854"/>
                  </a:lnTo>
                  <a:cubicBezTo>
                    <a:pt x="1711" y="763"/>
                    <a:pt x="951" y="580"/>
                    <a:pt x="951" y="580"/>
                  </a:cubicBezTo>
                  <a:cubicBezTo>
                    <a:pt x="1095" y="263"/>
                    <a:pt x="966" y="1"/>
                    <a:pt x="61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5"/>
            <p:cNvSpPr/>
            <p:nvPr/>
          </p:nvSpPr>
          <p:spPr>
            <a:xfrm>
              <a:off x="825124" y="2399947"/>
              <a:ext cx="50295" cy="62253"/>
            </a:xfrm>
            <a:custGeom>
              <a:avLst/>
              <a:gdLst/>
              <a:ahLst/>
              <a:cxnLst/>
              <a:rect l="l" t="t" r="r" b="b"/>
              <a:pathLst>
                <a:path w="1594" h="1973" extrusionOk="0">
                  <a:moveTo>
                    <a:pt x="1108" y="1"/>
                  </a:moveTo>
                  <a:cubicBezTo>
                    <a:pt x="1041" y="1"/>
                    <a:pt x="966" y="18"/>
                    <a:pt x="882" y="57"/>
                  </a:cubicBezTo>
                  <a:cubicBezTo>
                    <a:pt x="669" y="149"/>
                    <a:pt x="1" y="422"/>
                    <a:pt x="31" y="696"/>
                  </a:cubicBezTo>
                  <a:cubicBezTo>
                    <a:pt x="31" y="939"/>
                    <a:pt x="180" y="1060"/>
                    <a:pt x="369" y="1060"/>
                  </a:cubicBezTo>
                  <a:cubicBezTo>
                    <a:pt x="463" y="1060"/>
                    <a:pt x="568" y="1030"/>
                    <a:pt x="669" y="969"/>
                  </a:cubicBezTo>
                  <a:cubicBezTo>
                    <a:pt x="669" y="969"/>
                    <a:pt x="973" y="1638"/>
                    <a:pt x="1125" y="1972"/>
                  </a:cubicBezTo>
                  <a:lnTo>
                    <a:pt x="1551" y="1790"/>
                  </a:lnTo>
                  <a:cubicBezTo>
                    <a:pt x="1399" y="1456"/>
                    <a:pt x="1247" y="1152"/>
                    <a:pt x="1125" y="817"/>
                  </a:cubicBezTo>
                  <a:cubicBezTo>
                    <a:pt x="1594" y="609"/>
                    <a:pt x="1505" y="1"/>
                    <a:pt x="1108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5"/>
            <p:cNvSpPr/>
            <p:nvPr/>
          </p:nvSpPr>
          <p:spPr>
            <a:xfrm>
              <a:off x="1019830" y="2466301"/>
              <a:ext cx="64272" cy="53418"/>
            </a:xfrm>
            <a:custGeom>
              <a:avLst/>
              <a:gdLst/>
              <a:ahLst/>
              <a:cxnLst/>
              <a:rect l="l" t="t" r="r" b="b"/>
              <a:pathLst>
                <a:path w="2037" h="1693" extrusionOk="0">
                  <a:moveTo>
                    <a:pt x="1168" y="0"/>
                  </a:moveTo>
                  <a:cubicBezTo>
                    <a:pt x="888" y="0"/>
                    <a:pt x="649" y="360"/>
                    <a:pt x="882" y="720"/>
                  </a:cubicBezTo>
                  <a:cubicBezTo>
                    <a:pt x="882" y="720"/>
                    <a:pt x="547" y="964"/>
                    <a:pt x="0" y="1298"/>
                  </a:cubicBezTo>
                  <a:lnTo>
                    <a:pt x="243" y="1693"/>
                  </a:lnTo>
                  <a:cubicBezTo>
                    <a:pt x="547" y="1511"/>
                    <a:pt x="1186" y="1085"/>
                    <a:pt x="1186" y="1085"/>
                  </a:cubicBezTo>
                  <a:cubicBezTo>
                    <a:pt x="1273" y="1295"/>
                    <a:pt x="1410" y="1414"/>
                    <a:pt x="1552" y="1414"/>
                  </a:cubicBezTo>
                  <a:cubicBezTo>
                    <a:pt x="1657" y="1414"/>
                    <a:pt x="1764" y="1349"/>
                    <a:pt x="1854" y="1207"/>
                  </a:cubicBezTo>
                  <a:cubicBezTo>
                    <a:pt x="2037" y="994"/>
                    <a:pt x="1611" y="416"/>
                    <a:pt x="1520" y="234"/>
                  </a:cubicBezTo>
                  <a:cubicBezTo>
                    <a:pt x="1419" y="68"/>
                    <a:pt x="1289" y="0"/>
                    <a:pt x="116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5"/>
            <p:cNvSpPr/>
            <p:nvPr/>
          </p:nvSpPr>
          <p:spPr>
            <a:xfrm>
              <a:off x="1029422" y="2596768"/>
              <a:ext cx="65219" cy="46982"/>
            </a:xfrm>
            <a:custGeom>
              <a:avLst/>
              <a:gdLst/>
              <a:ahLst/>
              <a:cxnLst/>
              <a:rect l="l" t="t" r="r" b="b"/>
              <a:pathLst>
                <a:path w="2067" h="1489" extrusionOk="0">
                  <a:moveTo>
                    <a:pt x="1566" y="1"/>
                  </a:moveTo>
                  <a:cubicBezTo>
                    <a:pt x="1383" y="1"/>
                    <a:pt x="1227" y="165"/>
                    <a:pt x="1185" y="415"/>
                  </a:cubicBezTo>
                  <a:cubicBezTo>
                    <a:pt x="1185" y="415"/>
                    <a:pt x="456" y="142"/>
                    <a:pt x="152" y="20"/>
                  </a:cubicBezTo>
                  <a:lnTo>
                    <a:pt x="0" y="476"/>
                  </a:lnTo>
                  <a:cubicBezTo>
                    <a:pt x="608" y="689"/>
                    <a:pt x="1003" y="841"/>
                    <a:pt x="1003" y="841"/>
                  </a:cubicBezTo>
                  <a:cubicBezTo>
                    <a:pt x="868" y="1208"/>
                    <a:pt x="1113" y="1489"/>
                    <a:pt x="1357" y="1489"/>
                  </a:cubicBezTo>
                  <a:cubicBezTo>
                    <a:pt x="1497" y="1489"/>
                    <a:pt x="1636" y="1397"/>
                    <a:pt x="1702" y="1175"/>
                  </a:cubicBezTo>
                  <a:cubicBezTo>
                    <a:pt x="1793" y="962"/>
                    <a:pt x="2067" y="294"/>
                    <a:pt x="1824" y="111"/>
                  </a:cubicBezTo>
                  <a:cubicBezTo>
                    <a:pt x="1738" y="35"/>
                    <a:pt x="1649" y="1"/>
                    <a:pt x="15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5"/>
            <p:cNvSpPr/>
            <p:nvPr/>
          </p:nvSpPr>
          <p:spPr>
            <a:xfrm>
              <a:off x="944516" y="2402219"/>
              <a:ext cx="50389" cy="62853"/>
            </a:xfrm>
            <a:custGeom>
              <a:avLst/>
              <a:gdLst/>
              <a:ahLst/>
              <a:cxnLst/>
              <a:rect l="l" t="t" r="r" b="b"/>
              <a:pathLst>
                <a:path w="1597" h="1992" extrusionOk="0">
                  <a:moveTo>
                    <a:pt x="508" y="0"/>
                  </a:moveTo>
                  <a:cubicBezTo>
                    <a:pt x="96" y="0"/>
                    <a:pt x="1" y="621"/>
                    <a:pt x="503" y="806"/>
                  </a:cubicBezTo>
                  <a:cubicBezTo>
                    <a:pt x="503" y="806"/>
                    <a:pt x="381" y="1201"/>
                    <a:pt x="107" y="1809"/>
                  </a:cubicBezTo>
                  <a:lnTo>
                    <a:pt x="533" y="1991"/>
                  </a:lnTo>
                  <a:cubicBezTo>
                    <a:pt x="655" y="1657"/>
                    <a:pt x="958" y="958"/>
                    <a:pt x="958" y="958"/>
                  </a:cubicBezTo>
                  <a:cubicBezTo>
                    <a:pt x="1058" y="1018"/>
                    <a:pt x="1158" y="1048"/>
                    <a:pt x="1246" y="1048"/>
                  </a:cubicBezTo>
                  <a:cubicBezTo>
                    <a:pt x="1429" y="1048"/>
                    <a:pt x="1566" y="920"/>
                    <a:pt x="1566" y="654"/>
                  </a:cubicBezTo>
                  <a:cubicBezTo>
                    <a:pt x="1597" y="380"/>
                    <a:pt x="928" y="137"/>
                    <a:pt x="715" y="46"/>
                  </a:cubicBezTo>
                  <a:cubicBezTo>
                    <a:pt x="640" y="14"/>
                    <a:pt x="570" y="0"/>
                    <a:pt x="50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5"/>
            <p:cNvSpPr/>
            <p:nvPr/>
          </p:nvSpPr>
          <p:spPr>
            <a:xfrm>
              <a:off x="747285" y="2610808"/>
              <a:ext cx="66386" cy="52914"/>
            </a:xfrm>
            <a:custGeom>
              <a:avLst/>
              <a:gdLst/>
              <a:ahLst/>
              <a:cxnLst/>
              <a:rect l="l" t="t" r="r" b="b"/>
              <a:pathLst>
                <a:path w="2104" h="1677" extrusionOk="0">
                  <a:moveTo>
                    <a:pt x="1860" y="1"/>
                  </a:moveTo>
                  <a:cubicBezTo>
                    <a:pt x="1556" y="183"/>
                    <a:pt x="1252" y="396"/>
                    <a:pt x="918" y="548"/>
                  </a:cubicBezTo>
                  <a:cubicBezTo>
                    <a:pt x="811" y="367"/>
                    <a:pt x="653" y="291"/>
                    <a:pt x="507" y="291"/>
                  </a:cubicBezTo>
                  <a:cubicBezTo>
                    <a:pt x="234" y="291"/>
                    <a:pt x="1" y="556"/>
                    <a:pt x="218" y="912"/>
                  </a:cubicBezTo>
                  <a:cubicBezTo>
                    <a:pt x="335" y="1087"/>
                    <a:pt x="672" y="1676"/>
                    <a:pt x="941" y="1676"/>
                  </a:cubicBezTo>
                  <a:cubicBezTo>
                    <a:pt x="953" y="1676"/>
                    <a:pt x="966" y="1675"/>
                    <a:pt x="978" y="1672"/>
                  </a:cubicBezTo>
                  <a:cubicBezTo>
                    <a:pt x="1343" y="1581"/>
                    <a:pt x="1404" y="1277"/>
                    <a:pt x="1161" y="973"/>
                  </a:cubicBezTo>
                  <a:cubicBezTo>
                    <a:pt x="1161" y="973"/>
                    <a:pt x="1799" y="608"/>
                    <a:pt x="2103" y="42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5"/>
            <p:cNvSpPr/>
            <p:nvPr/>
          </p:nvSpPr>
          <p:spPr>
            <a:xfrm>
              <a:off x="769498" y="2439135"/>
              <a:ext cx="302147" cy="263779"/>
            </a:xfrm>
            <a:custGeom>
              <a:avLst/>
              <a:gdLst/>
              <a:ahLst/>
              <a:cxnLst/>
              <a:rect l="l" t="t" r="r" b="b"/>
              <a:pathLst>
                <a:path w="9576" h="8360" extrusionOk="0">
                  <a:moveTo>
                    <a:pt x="4591" y="1"/>
                  </a:moveTo>
                  <a:cubicBezTo>
                    <a:pt x="2524" y="1"/>
                    <a:pt x="761" y="1004"/>
                    <a:pt x="487" y="3405"/>
                  </a:cubicBezTo>
                  <a:cubicBezTo>
                    <a:pt x="1" y="6445"/>
                    <a:pt x="1764" y="8360"/>
                    <a:pt x="4743" y="8360"/>
                  </a:cubicBezTo>
                  <a:cubicBezTo>
                    <a:pt x="7721" y="8268"/>
                    <a:pt x="9575" y="6110"/>
                    <a:pt x="8785" y="2858"/>
                  </a:cubicBezTo>
                  <a:cubicBezTo>
                    <a:pt x="8348" y="1050"/>
                    <a:pt x="6484" y="26"/>
                    <a:pt x="4804" y="26"/>
                  </a:cubicBezTo>
                  <a:cubicBezTo>
                    <a:pt x="4732" y="26"/>
                    <a:pt x="4661" y="27"/>
                    <a:pt x="4591" y="31"/>
                  </a:cubicBezTo>
                  <a:lnTo>
                    <a:pt x="459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5"/>
            <p:cNvSpPr/>
            <p:nvPr/>
          </p:nvSpPr>
          <p:spPr>
            <a:xfrm>
              <a:off x="875007" y="2369121"/>
              <a:ext cx="73328" cy="76767"/>
            </a:xfrm>
            <a:custGeom>
              <a:avLst/>
              <a:gdLst/>
              <a:ahLst/>
              <a:cxnLst/>
              <a:rect l="l" t="t" r="r" b="b"/>
              <a:pathLst>
                <a:path w="2324" h="2433" extrusionOk="0">
                  <a:moveTo>
                    <a:pt x="1001" y="0"/>
                  </a:moveTo>
                  <a:cubicBezTo>
                    <a:pt x="930" y="0"/>
                    <a:pt x="868" y="1"/>
                    <a:pt x="821" y="1"/>
                  </a:cubicBezTo>
                  <a:cubicBezTo>
                    <a:pt x="0" y="1"/>
                    <a:pt x="152" y="1034"/>
                    <a:pt x="943" y="1034"/>
                  </a:cubicBezTo>
                  <a:cubicBezTo>
                    <a:pt x="943" y="1034"/>
                    <a:pt x="973" y="1551"/>
                    <a:pt x="973" y="2433"/>
                  </a:cubicBezTo>
                  <a:lnTo>
                    <a:pt x="1581" y="2433"/>
                  </a:lnTo>
                  <a:cubicBezTo>
                    <a:pt x="1581" y="1977"/>
                    <a:pt x="1551" y="974"/>
                    <a:pt x="1551" y="974"/>
                  </a:cubicBezTo>
                  <a:lnTo>
                    <a:pt x="1551" y="974"/>
                  </a:lnTo>
                  <a:cubicBezTo>
                    <a:pt x="1596" y="979"/>
                    <a:pt x="1639" y="982"/>
                    <a:pt x="1681" y="982"/>
                  </a:cubicBezTo>
                  <a:cubicBezTo>
                    <a:pt x="2089" y="982"/>
                    <a:pt x="2324" y="718"/>
                    <a:pt x="2158" y="305"/>
                  </a:cubicBezTo>
                  <a:cubicBezTo>
                    <a:pt x="2081" y="22"/>
                    <a:pt x="1395" y="0"/>
                    <a:pt x="1001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5"/>
            <p:cNvSpPr/>
            <p:nvPr/>
          </p:nvSpPr>
          <p:spPr>
            <a:xfrm>
              <a:off x="886176" y="2690413"/>
              <a:ext cx="73833" cy="76105"/>
            </a:xfrm>
            <a:custGeom>
              <a:avLst/>
              <a:gdLst/>
              <a:ahLst/>
              <a:cxnLst/>
              <a:rect l="l" t="t" r="r" b="b"/>
              <a:pathLst>
                <a:path w="2340" h="2412" extrusionOk="0">
                  <a:moveTo>
                    <a:pt x="710" y="0"/>
                  </a:moveTo>
                  <a:cubicBezTo>
                    <a:pt x="710" y="456"/>
                    <a:pt x="771" y="1459"/>
                    <a:pt x="771" y="1459"/>
                  </a:cubicBezTo>
                  <a:cubicBezTo>
                    <a:pt x="726" y="1454"/>
                    <a:pt x="682" y="1451"/>
                    <a:pt x="640" y="1451"/>
                  </a:cubicBezTo>
                  <a:cubicBezTo>
                    <a:pt x="233" y="1451"/>
                    <a:pt x="0" y="1715"/>
                    <a:pt x="193" y="2128"/>
                  </a:cubicBezTo>
                  <a:cubicBezTo>
                    <a:pt x="254" y="2371"/>
                    <a:pt x="693" y="2412"/>
                    <a:pt x="1069" y="2412"/>
                  </a:cubicBezTo>
                  <a:cubicBezTo>
                    <a:pt x="1257" y="2412"/>
                    <a:pt x="1430" y="2402"/>
                    <a:pt x="1531" y="2402"/>
                  </a:cubicBezTo>
                  <a:cubicBezTo>
                    <a:pt x="2340" y="2372"/>
                    <a:pt x="2174" y="1368"/>
                    <a:pt x="1413" y="1368"/>
                  </a:cubicBezTo>
                  <a:cubicBezTo>
                    <a:pt x="1402" y="1368"/>
                    <a:pt x="1390" y="1368"/>
                    <a:pt x="1379" y="1368"/>
                  </a:cubicBezTo>
                  <a:cubicBezTo>
                    <a:pt x="1349" y="912"/>
                    <a:pt x="1318" y="456"/>
                    <a:pt x="1318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5"/>
            <p:cNvSpPr/>
            <p:nvPr/>
          </p:nvSpPr>
          <p:spPr>
            <a:xfrm>
              <a:off x="1038036" y="2521422"/>
              <a:ext cx="77682" cy="61023"/>
            </a:xfrm>
            <a:custGeom>
              <a:avLst/>
              <a:gdLst/>
              <a:ahLst/>
              <a:cxnLst/>
              <a:rect l="l" t="t" r="r" b="b"/>
              <a:pathLst>
                <a:path w="2462" h="1934" extrusionOk="0">
                  <a:moveTo>
                    <a:pt x="1846" y="0"/>
                  </a:moveTo>
                  <a:cubicBezTo>
                    <a:pt x="1510" y="0"/>
                    <a:pt x="1353" y="300"/>
                    <a:pt x="1429" y="706"/>
                  </a:cubicBezTo>
                  <a:cubicBezTo>
                    <a:pt x="1429" y="706"/>
                    <a:pt x="457" y="736"/>
                    <a:pt x="1" y="767"/>
                  </a:cubicBezTo>
                  <a:lnTo>
                    <a:pt x="31" y="1375"/>
                  </a:lnTo>
                  <a:cubicBezTo>
                    <a:pt x="882" y="1314"/>
                    <a:pt x="1429" y="1314"/>
                    <a:pt x="1429" y="1314"/>
                  </a:cubicBezTo>
                  <a:cubicBezTo>
                    <a:pt x="1445" y="1720"/>
                    <a:pt x="1726" y="1934"/>
                    <a:pt x="1986" y="1934"/>
                  </a:cubicBezTo>
                  <a:cubicBezTo>
                    <a:pt x="2233" y="1934"/>
                    <a:pt x="2462" y="1743"/>
                    <a:pt x="2432" y="1344"/>
                  </a:cubicBezTo>
                  <a:cubicBezTo>
                    <a:pt x="2402" y="1071"/>
                    <a:pt x="2402" y="128"/>
                    <a:pt x="2068" y="37"/>
                  </a:cubicBezTo>
                  <a:cubicBezTo>
                    <a:pt x="1987" y="12"/>
                    <a:pt x="1913" y="0"/>
                    <a:pt x="184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5"/>
            <p:cNvSpPr/>
            <p:nvPr/>
          </p:nvSpPr>
          <p:spPr>
            <a:xfrm>
              <a:off x="1005442" y="2646304"/>
              <a:ext cx="85318" cy="69289"/>
            </a:xfrm>
            <a:custGeom>
              <a:avLst/>
              <a:gdLst/>
              <a:ahLst/>
              <a:cxnLst/>
              <a:rect l="l" t="t" r="r" b="b"/>
              <a:pathLst>
                <a:path w="2704" h="2196" extrusionOk="0">
                  <a:moveTo>
                    <a:pt x="335" y="0"/>
                  </a:moveTo>
                  <a:lnTo>
                    <a:pt x="0" y="517"/>
                  </a:lnTo>
                  <a:cubicBezTo>
                    <a:pt x="365" y="760"/>
                    <a:pt x="1216" y="1307"/>
                    <a:pt x="1216" y="1307"/>
                  </a:cubicBezTo>
                  <a:cubicBezTo>
                    <a:pt x="882" y="1672"/>
                    <a:pt x="942" y="2098"/>
                    <a:pt x="1398" y="2189"/>
                  </a:cubicBezTo>
                  <a:cubicBezTo>
                    <a:pt x="1418" y="2194"/>
                    <a:pt x="1438" y="2196"/>
                    <a:pt x="1459" y="2196"/>
                  </a:cubicBezTo>
                  <a:cubicBezTo>
                    <a:pt x="1815" y="2196"/>
                    <a:pt x="2258" y="1476"/>
                    <a:pt x="2401" y="1246"/>
                  </a:cubicBezTo>
                  <a:cubicBezTo>
                    <a:pt x="2704" y="803"/>
                    <a:pt x="2405" y="440"/>
                    <a:pt x="2037" y="440"/>
                  </a:cubicBezTo>
                  <a:cubicBezTo>
                    <a:pt x="1849" y="440"/>
                    <a:pt x="1643" y="534"/>
                    <a:pt x="1490" y="760"/>
                  </a:cubicBezTo>
                  <a:cubicBezTo>
                    <a:pt x="1490" y="760"/>
                    <a:pt x="1034" y="517"/>
                    <a:pt x="33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5"/>
            <p:cNvSpPr/>
            <p:nvPr/>
          </p:nvSpPr>
          <p:spPr>
            <a:xfrm>
              <a:off x="743625" y="2417585"/>
              <a:ext cx="79607" cy="76262"/>
            </a:xfrm>
            <a:custGeom>
              <a:avLst/>
              <a:gdLst/>
              <a:ahLst/>
              <a:cxnLst/>
              <a:rect l="l" t="t" r="r" b="b"/>
              <a:pathLst>
                <a:path w="2523" h="2417" extrusionOk="0">
                  <a:moveTo>
                    <a:pt x="1323" y="0"/>
                  </a:moveTo>
                  <a:cubicBezTo>
                    <a:pt x="1194" y="0"/>
                    <a:pt x="1051" y="58"/>
                    <a:pt x="912" y="197"/>
                  </a:cubicBezTo>
                  <a:cubicBezTo>
                    <a:pt x="699" y="410"/>
                    <a:pt x="0" y="1049"/>
                    <a:pt x="183" y="1352"/>
                  </a:cubicBezTo>
                  <a:cubicBezTo>
                    <a:pt x="275" y="1584"/>
                    <a:pt x="431" y="1698"/>
                    <a:pt x="602" y="1698"/>
                  </a:cubicBezTo>
                  <a:cubicBezTo>
                    <a:pt x="766" y="1698"/>
                    <a:pt x="945" y="1592"/>
                    <a:pt x="1094" y="1383"/>
                  </a:cubicBezTo>
                  <a:cubicBezTo>
                    <a:pt x="1094" y="1383"/>
                    <a:pt x="1763" y="2112"/>
                    <a:pt x="2097" y="2416"/>
                  </a:cubicBezTo>
                  <a:lnTo>
                    <a:pt x="2523" y="1991"/>
                  </a:lnTo>
                  <a:cubicBezTo>
                    <a:pt x="1915" y="1413"/>
                    <a:pt x="1550" y="988"/>
                    <a:pt x="1550" y="988"/>
                  </a:cubicBezTo>
                  <a:cubicBezTo>
                    <a:pt x="1988" y="573"/>
                    <a:pt x="1727" y="0"/>
                    <a:pt x="1323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5"/>
            <p:cNvSpPr/>
            <p:nvPr/>
          </p:nvSpPr>
          <p:spPr>
            <a:xfrm>
              <a:off x="714850" y="2557675"/>
              <a:ext cx="79639" cy="60991"/>
            </a:xfrm>
            <a:custGeom>
              <a:avLst/>
              <a:gdLst/>
              <a:ahLst/>
              <a:cxnLst/>
              <a:rect l="l" t="t" r="r" b="b"/>
              <a:pathLst>
                <a:path w="2524" h="1933" extrusionOk="0">
                  <a:moveTo>
                    <a:pt x="615" y="1"/>
                  </a:moveTo>
                  <a:cubicBezTo>
                    <a:pt x="529" y="1"/>
                    <a:pt x="434" y="24"/>
                    <a:pt x="335" y="74"/>
                  </a:cubicBezTo>
                  <a:cubicBezTo>
                    <a:pt x="0" y="195"/>
                    <a:pt x="122" y="1137"/>
                    <a:pt x="152" y="1411"/>
                  </a:cubicBezTo>
                  <a:cubicBezTo>
                    <a:pt x="179" y="1772"/>
                    <a:pt x="388" y="1933"/>
                    <a:pt x="608" y="1933"/>
                  </a:cubicBezTo>
                  <a:cubicBezTo>
                    <a:pt x="889" y="1933"/>
                    <a:pt x="1189" y="1671"/>
                    <a:pt x="1155" y="1229"/>
                  </a:cubicBezTo>
                  <a:cubicBezTo>
                    <a:pt x="1611" y="1168"/>
                    <a:pt x="2067" y="1107"/>
                    <a:pt x="2523" y="1107"/>
                  </a:cubicBezTo>
                  <a:lnTo>
                    <a:pt x="2493" y="499"/>
                  </a:lnTo>
                  <a:cubicBezTo>
                    <a:pt x="2037" y="530"/>
                    <a:pt x="1034" y="621"/>
                    <a:pt x="1034" y="621"/>
                  </a:cubicBezTo>
                  <a:cubicBezTo>
                    <a:pt x="1080" y="248"/>
                    <a:pt x="895" y="1"/>
                    <a:pt x="61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5"/>
            <p:cNvSpPr/>
            <p:nvPr/>
          </p:nvSpPr>
          <p:spPr>
            <a:xfrm>
              <a:off x="757035" y="2658767"/>
              <a:ext cx="79639" cy="76262"/>
            </a:xfrm>
            <a:custGeom>
              <a:avLst/>
              <a:gdLst/>
              <a:ahLst/>
              <a:cxnLst/>
              <a:rect l="l" t="t" r="r" b="b"/>
              <a:pathLst>
                <a:path w="2524" h="2417" extrusionOk="0">
                  <a:moveTo>
                    <a:pt x="2068" y="0"/>
                  </a:moveTo>
                  <a:cubicBezTo>
                    <a:pt x="1764" y="335"/>
                    <a:pt x="1065" y="1064"/>
                    <a:pt x="1065" y="1064"/>
                  </a:cubicBezTo>
                  <a:cubicBezTo>
                    <a:pt x="913" y="867"/>
                    <a:pt x="730" y="760"/>
                    <a:pt x="563" y="760"/>
                  </a:cubicBezTo>
                  <a:cubicBezTo>
                    <a:pt x="396" y="760"/>
                    <a:pt x="244" y="867"/>
                    <a:pt x="153" y="1095"/>
                  </a:cubicBezTo>
                  <a:cubicBezTo>
                    <a:pt x="1" y="1399"/>
                    <a:pt x="700" y="2006"/>
                    <a:pt x="882" y="2219"/>
                  </a:cubicBezTo>
                  <a:cubicBezTo>
                    <a:pt x="1022" y="2359"/>
                    <a:pt x="1164" y="2417"/>
                    <a:pt x="1293" y="2417"/>
                  </a:cubicBezTo>
                  <a:cubicBezTo>
                    <a:pt x="1699" y="2417"/>
                    <a:pt x="1966" y="1844"/>
                    <a:pt x="1551" y="1429"/>
                  </a:cubicBezTo>
                  <a:cubicBezTo>
                    <a:pt x="1855" y="1095"/>
                    <a:pt x="2159" y="760"/>
                    <a:pt x="2524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5"/>
            <p:cNvSpPr/>
            <p:nvPr/>
          </p:nvSpPr>
          <p:spPr>
            <a:xfrm>
              <a:off x="993926" y="2402187"/>
              <a:ext cx="79639" cy="77272"/>
            </a:xfrm>
            <a:custGeom>
              <a:avLst/>
              <a:gdLst/>
              <a:ahLst/>
              <a:cxnLst/>
              <a:rect l="l" t="t" r="r" b="b"/>
              <a:pathLst>
                <a:path w="2524" h="2449" extrusionOk="0">
                  <a:moveTo>
                    <a:pt x="925" y="1"/>
                  </a:moveTo>
                  <a:cubicBezTo>
                    <a:pt x="862" y="1"/>
                    <a:pt x="806" y="15"/>
                    <a:pt x="760" y="47"/>
                  </a:cubicBezTo>
                  <a:cubicBezTo>
                    <a:pt x="335" y="290"/>
                    <a:pt x="426" y="716"/>
                    <a:pt x="882" y="929"/>
                  </a:cubicBezTo>
                  <a:cubicBezTo>
                    <a:pt x="882" y="929"/>
                    <a:pt x="274" y="1719"/>
                    <a:pt x="0" y="2084"/>
                  </a:cubicBezTo>
                  <a:lnTo>
                    <a:pt x="487" y="2448"/>
                  </a:lnTo>
                  <a:cubicBezTo>
                    <a:pt x="760" y="2084"/>
                    <a:pt x="1034" y="1719"/>
                    <a:pt x="1338" y="1354"/>
                  </a:cubicBezTo>
                  <a:cubicBezTo>
                    <a:pt x="1482" y="1464"/>
                    <a:pt x="1630" y="1510"/>
                    <a:pt x="1764" y="1510"/>
                  </a:cubicBezTo>
                  <a:cubicBezTo>
                    <a:pt x="2223" y="1510"/>
                    <a:pt x="2524" y="970"/>
                    <a:pt x="2007" y="594"/>
                  </a:cubicBezTo>
                  <a:cubicBezTo>
                    <a:pt x="1826" y="440"/>
                    <a:pt x="1274" y="1"/>
                    <a:pt x="925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8" name="Google Shape;3008;p25"/>
          <p:cNvGrpSpPr/>
          <p:nvPr/>
        </p:nvGrpSpPr>
        <p:grpSpPr>
          <a:xfrm>
            <a:off x="1077570" y="3396922"/>
            <a:ext cx="300659" cy="297030"/>
            <a:chOff x="1077570" y="3396922"/>
            <a:chExt cx="300659" cy="297030"/>
          </a:xfrm>
        </p:grpSpPr>
        <p:sp>
          <p:nvSpPr>
            <p:cNvPr id="3009" name="Google Shape;3009;p25"/>
            <p:cNvSpPr/>
            <p:nvPr/>
          </p:nvSpPr>
          <p:spPr>
            <a:xfrm>
              <a:off x="1262653" y="362535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5"/>
            <p:cNvSpPr/>
            <p:nvPr/>
          </p:nvSpPr>
          <p:spPr>
            <a:xfrm>
              <a:off x="1161309" y="362822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5"/>
            <p:cNvSpPr/>
            <p:nvPr/>
          </p:nvSpPr>
          <p:spPr>
            <a:xfrm>
              <a:off x="1098457" y="349268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5"/>
            <p:cNvSpPr/>
            <p:nvPr/>
          </p:nvSpPr>
          <p:spPr>
            <a:xfrm>
              <a:off x="1160993" y="341964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5"/>
            <p:cNvSpPr/>
            <p:nvPr/>
          </p:nvSpPr>
          <p:spPr>
            <a:xfrm>
              <a:off x="1306763" y="346908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5"/>
            <p:cNvSpPr/>
            <p:nvPr/>
          </p:nvSpPr>
          <p:spPr>
            <a:xfrm>
              <a:off x="1313483" y="356701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5"/>
            <p:cNvSpPr/>
            <p:nvPr/>
          </p:nvSpPr>
          <p:spPr>
            <a:xfrm>
              <a:off x="1251010" y="342093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5"/>
            <p:cNvSpPr/>
            <p:nvPr/>
          </p:nvSpPr>
          <p:spPr>
            <a:xfrm>
              <a:off x="1102370" y="357739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5"/>
            <p:cNvSpPr/>
            <p:nvPr/>
          </p:nvSpPr>
          <p:spPr>
            <a:xfrm>
              <a:off x="1118808" y="344879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5"/>
            <p:cNvSpPr/>
            <p:nvPr/>
          </p:nvSpPr>
          <p:spPr>
            <a:xfrm>
              <a:off x="1198382" y="339692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5"/>
            <p:cNvSpPr/>
            <p:nvPr/>
          </p:nvSpPr>
          <p:spPr>
            <a:xfrm>
              <a:off x="1206365" y="363687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5"/>
            <p:cNvSpPr/>
            <p:nvPr/>
          </p:nvSpPr>
          <p:spPr>
            <a:xfrm>
              <a:off x="1319226" y="351025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5"/>
            <p:cNvSpPr/>
            <p:nvPr/>
          </p:nvSpPr>
          <p:spPr>
            <a:xfrm>
              <a:off x="1295246" y="360428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5"/>
            <p:cNvSpPr/>
            <p:nvPr/>
          </p:nvSpPr>
          <p:spPr>
            <a:xfrm>
              <a:off x="1099625" y="343188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5"/>
            <p:cNvSpPr/>
            <p:nvPr/>
          </p:nvSpPr>
          <p:spPr>
            <a:xfrm>
              <a:off x="1077570" y="353748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5"/>
            <p:cNvSpPr/>
            <p:nvPr/>
          </p:nvSpPr>
          <p:spPr>
            <a:xfrm>
              <a:off x="1109216" y="361384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5"/>
            <p:cNvSpPr/>
            <p:nvPr/>
          </p:nvSpPr>
          <p:spPr>
            <a:xfrm>
              <a:off x="1286632" y="342102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6" name="Google Shape;3026;p25"/>
          <p:cNvGrpSpPr/>
          <p:nvPr/>
        </p:nvGrpSpPr>
        <p:grpSpPr>
          <a:xfrm>
            <a:off x="2248364" y="4141325"/>
            <a:ext cx="401846" cy="396577"/>
            <a:chOff x="2248364" y="4141325"/>
            <a:chExt cx="401846" cy="396577"/>
          </a:xfrm>
        </p:grpSpPr>
        <p:sp>
          <p:nvSpPr>
            <p:cNvPr id="3027" name="Google Shape;3027;p25"/>
            <p:cNvSpPr/>
            <p:nvPr/>
          </p:nvSpPr>
          <p:spPr>
            <a:xfrm>
              <a:off x="2493901" y="4445485"/>
              <a:ext cx="57457" cy="60612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5"/>
            <p:cNvSpPr/>
            <p:nvPr/>
          </p:nvSpPr>
          <p:spPr>
            <a:xfrm>
              <a:off x="2359647" y="4449302"/>
              <a:ext cx="56605" cy="61212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5"/>
            <p:cNvSpPr/>
            <p:nvPr/>
          </p:nvSpPr>
          <p:spPr>
            <a:xfrm>
              <a:off x="2276887" y="4268763"/>
              <a:ext cx="63578" cy="46067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5"/>
            <p:cNvSpPr/>
            <p:nvPr/>
          </p:nvSpPr>
          <p:spPr>
            <a:xfrm>
              <a:off x="2358669" y="4171331"/>
              <a:ext cx="51115" cy="6222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5"/>
            <p:cNvSpPr/>
            <p:nvPr/>
          </p:nvSpPr>
          <p:spPr>
            <a:xfrm>
              <a:off x="2553344" y="4237653"/>
              <a:ext cx="65251" cy="5345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5"/>
            <p:cNvSpPr/>
            <p:nvPr/>
          </p:nvSpPr>
          <p:spPr>
            <a:xfrm>
              <a:off x="2562936" y="4367930"/>
              <a:ext cx="65251" cy="47203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5"/>
            <p:cNvSpPr/>
            <p:nvPr/>
          </p:nvSpPr>
          <p:spPr>
            <a:xfrm>
              <a:off x="2478062" y="4173571"/>
              <a:ext cx="51336" cy="62884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5"/>
            <p:cNvSpPr/>
            <p:nvPr/>
          </p:nvSpPr>
          <p:spPr>
            <a:xfrm>
              <a:off x="2280863" y="4382192"/>
              <a:ext cx="67301" cy="52093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5"/>
            <p:cNvSpPr/>
            <p:nvPr/>
          </p:nvSpPr>
          <p:spPr>
            <a:xfrm>
              <a:off x="2303990" y="4210423"/>
              <a:ext cx="301200" cy="263874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5"/>
            <p:cNvSpPr/>
            <p:nvPr/>
          </p:nvSpPr>
          <p:spPr>
            <a:xfrm>
              <a:off x="2409626" y="4141325"/>
              <a:ext cx="73202" cy="7594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5"/>
            <p:cNvSpPr/>
            <p:nvPr/>
          </p:nvSpPr>
          <p:spPr>
            <a:xfrm>
              <a:off x="2420574" y="4461797"/>
              <a:ext cx="72981" cy="76105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5"/>
            <p:cNvSpPr/>
            <p:nvPr/>
          </p:nvSpPr>
          <p:spPr>
            <a:xfrm>
              <a:off x="2571581" y="4292774"/>
              <a:ext cx="78629" cy="61559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5"/>
            <p:cNvSpPr/>
            <p:nvPr/>
          </p:nvSpPr>
          <p:spPr>
            <a:xfrm>
              <a:off x="2538957" y="4417656"/>
              <a:ext cx="86201" cy="69321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5"/>
            <p:cNvSpPr/>
            <p:nvPr/>
          </p:nvSpPr>
          <p:spPr>
            <a:xfrm>
              <a:off x="2278118" y="4188937"/>
              <a:ext cx="79639" cy="76294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5"/>
            <p:cNvSpPr/>
            <p:nvPr/>
          </p:nvSpPr>
          <p:spPr>
            <a:xfrm>
              <a:off x="2248364" y="4328648"/>
              <a:ext cx="80617" cy="6140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5"/>
            <p:cNvSpPr/>
            <p:nvPr/>
          </p:nvSpPr>
          <p:spPr>
            <a:xfrm>
              <a:off x="2291527" y="4430150"/>
              <a:ext cx="78692" cy="76262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5"/>
            <p:cNvSpPr/>
            <p:nvPr/>
          </p:nvSpPr>
          <p:spPr>
            <a:xfrm>
              <a:off x="2527472" y="4173571"/>
              <a:ext cx="80585" cy="77272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4" name="Google Shape;3044;p25"/>
          <p:cNvGrpSpPr/>
          <p:nvPr/>
        </p:nvGrpSpPr>
        <p:grpSpPr>
          <a:xfrm>
            <a:off x="1493565" y="2409160"/>
            <a:ext cx="1610555" cy="2099700"/>
            <a:chOff x="1493565" y="2409160"/>
            <a:chExt cx="1610555" cy="2099700"/>
          </a:xfrm>
        </p:grpSpPr>
        <p:sp>
          <p:nvSpPr>
            <p:cNvPr id="3045" name="Google Shape;3045;p25"/>
            <p:cNvSpPr/>
            <p:nvPr/>
          </p:nvSpPr>
          <p:spPr>
            <a:xfrm>
              <a:off x="2747136" y="2409160"/>
              <a:ext cx="356985" cy="469596"/>
            </a:xfrm>
            <a:custGeom>
              <a:avLst/>
              <a:gdLst/>
              <a:ahLst/>
              <a:cxnLst/>
              <a:rect l="l" t="t" r="r" b="b"/>
              <a:pathLst>
                <a:path w="11314" h="14883" extrusionOk="0">
                  <a:moveTo>
                    <a:pt x="10971" y="0"/>
                  </a:moveTo>
                  <a:cubicBezTo>
                    <a:pt x="10902" y="0"/>
                    <a:pt x="10834" y="30"/>
                    <a:pt x="10789" y="101"/>
                  </a:cubicBezTo>
                  <a:lnTo>
                    <a:pt x="151" y="14539"/>
                  </a:lnTo>
                  <a:cubicBezTo>
                    <a:pt x="0" y="14711"/>
                    <a:pt x="169" y="14883"/>
                    <a:pt x="345" y="14883"/>
                  </a:cubicBezTo>
                  <a:cubicBezTo>
                    <a:pt x="418" y="14883"/>
                    <a:pt x="492" y="14853"/>
                    <a:pt x="546" y="14782"/>
                  </a:cubicBezTo>
                  <a:lnTo>
                    <a:pt x="11184" y="344"/>
                  </a:lnTo>
                  <a:cubicBezTo>
                    <a:pt x="11313" y="172"/>
                    <a:pt x="11138" y="0"/>
                    <a:pt x="10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5"/>
            <p:cNvSpPr/>
            <p:nvPr/>
          </p:nvSpPr>
          <p:spPr>
            <a:xfrm>
              <a:off x="2667467" y="2836215"/>
              <a:ext cx="129523" cy="141986"/>
            </a:xfrm>
            <a:custGeom>
              <a:avLst/>
              <a:gdLst/>
              <a:ahLst/>
              <a:cxnLst/>
              <a:rect l="l" t="t" r="r" b="b"/>
              <a:pathLst>
                <a:path w="4105" h="4500" extrusionOk="0">
                  <a:moveTo>
                    <a:pt x="2372" y="1"/>
                  </a:moveTo>
                  <a:lnTo>
                    <a:pt x="1" y="3253"/>
                  </a:lnTo>
                  <a:lnTo>
                    <a:pt x="1733" y="4499"/>
                  </a:lnTo>
                  <a:lnTo>
                    <a:pt x="4104" y="1277"/>
                  </a:lnTo>
                  <a:lnTo>
                    <a:pt x="23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5"/>
            <p:cNvSpPr/>
            <p:nvPr/>
          </p:nvSpPr>
          <p:spPr>
            <a:xfrm>
              <a:off x="2658854" y="2828547"/>
              <a:ext cx="147539" cy="157321"/>
            </a:xfrm>
            <a:custGeom>
              <a:avLst/>
              <a:gdLst/>
              <a:ahLst/>
              <a:cxnLst/>
              <a:rect l="l" t="t" r="r" b="b"/>
              <a:pathLst>
                <a:path w="4676" h="4986" extrusionOk="0">
                  <a:moveTo>
                    <a:pt x="2699" y="583"/>
                  </a:moveTo>
                  <a:lnTo>
                    <a:pt x="4050" y="1555"/>
                  </a:lnTo>
                  <a:lnTo>
                    <a:pt x="2098" y="4225"/>
                  </a:lnTo>
                  <a:lnTo>
                    <a:pt x="1924" y="4430"/>
                  </a:lnTo>
                  <a:lnTo>
                    <a:pt x="1924" y="4430"/>
                  </a:lnTo>
                  <a:lnTo>
                    <a:pt x="612" y="3446"/>
                  </a:lnTo>
                  <a:lnTo>
                    <a:pt x="612" y="3446"/>
                  </a:lnTo>
                  <a:lnTo>
                    <a:pt x="2699" y="583"/>
                  </a:lnTo>
                  <a:close/>
                  <a:moveTo>
                    <a:pt x="2660" y="0"/>
                  </a:moveTo>
                  <a:cubicBezTo>
                    <a:pt x="2584" y="0"/>
                    <a:pt x="2503" y="41"/>
                    <a:pt x="2462" y="122"/>
                  </a:cubicBezTo>
                  <a:lnTo>
                    <a:pt x="61" y="3374"/>
                  </a:lnTo>
                  <a:cubicBezTo>
                    <a:pt x="0" y="3496"/>
                    <a:pt x="31" y="3618"/>
                    <a:pt x="152" y="3709"/>
                  </a:cubicBezTo>
                  <a:lnTo>
                    <a:pt x="1854" y="4955"/>
                  </a:lnTo>
                  <a:cubicBezTo>
                    <a:pt x="1895" y="4975"/>
                    <a:pt x="1939" y="4985"/>
                    <a:pt x="1982" y="4985"/>
                  </a:cubicBezTo>
                  <a:cubicBezTo>
                    <a:pt x="2067" y="4985"/>
                    <a:pt x="2148" y="4945"/>
                    <a:pt x="2189" y="4864"/>
                  </a:cubicBezTo>
                  <a:lnTo>
                    <a:pt x="4286" y="2037"/>
                  </a:lnTo>
                  <a:lnTo>
                    <a:pt x="4590" y="1642"/>
                  </a:lnTo>
                  <a:cubicBezTo>
                    <a:pt x="4676" y="1513"/>
                    <a:pt x="4627" y="1398"/>
                    <a:pt x="4533" y="1338"/>
                  </a:cubicBezTo>
                  <a:lnTo>
                    <a:pt x="4533" y="1338"/>
                  </a:lnTo>
                  <a:cubicBezTo>
                    <a:pt x="4523" y="1327"/>
                    <a:pt x="4512" y="1317"/>
                    <a:pt x="4499" y="1307"/>
                  </a:cubicBezTo>
                  <a:lnTo>
                    <a:pt x="2766" y="31"/>
                  </a:lnTo>
                  <a:cubicBezTo>
                    <a:pt x="2736" y="11"/>
                    <a:pt x="2699" y="0"/>
                    <a:pt x="26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5"/>
            <p:cNvSpPr/>
            <p:nvPr/>
          </p:nvSpPr>
          <p:spPr>
            <a:xfrm>
              <a:off x="2575399" y="2879377"/>
              <a:ext cx="207205" cy="200485"/>
            </a:xfrm>
            <a:custGeom>
              <a:avLst/>
              <a:gdLst/>
              <a:ahLst/>
              <a:cxnLst/>
              <a:rect l="l" t="t" r="r" b="b"/>
              <a:pathLst>
                <a:path w="6567" h="6354" extrusionOk="0">
                  <a:moveTo>
                    <a:pt x="2372" y="0"/>
                  </a:moveTo>
                  <a:lnTo>
                    <a:pt x="1" y="3253"/>
                  </a:lnTo>
                  <a:lnTo>
                    <a:pt x="4195" y="6353"/>
                  </a:lnTo>
                  <a:lnTo>
                    <a:pt x="6566" y="3101"/>
                  </a:lnTo>
                  <a:lnTo>
                    <a:pt x="23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5"/>
            <p:cNvSpPr/>
            <p:nvPr/>
          </p:nvSpPr>
          <p:spPr>
            <a:xfrm>
              <a:off x="2566785" y="2872184"/>
              <a:ext cx="224969" cy="215156"/>
            </a:xfrm>
            <a:custGeom>
              <a:avLst/>
              <a:gdLst/>
              <a:ahLst/>
              <a:cxnLst/>
              <a:rect l="l" t="t" r="r" b="b"/>
              <a:pathLst>
                <a:path w="7130" h="6819" extrusionOk="0">
                  <a:moveTo>
                    <a:pt x="2696" y="569"/>
                  </a:moveTo>
                  <a:lnTo>
                    <a:pt x="6500" y="3381"/>
                  </a:lnTo>
                  <a:lnTo>
                    <a:pt x="6500" y="3381"/>
                  </a:lnTo>
                  <a:lnTo>
                    <a:pt x="4405" y="6254"/>
                  </a:lnTo>
                  <a:lnTo>
                    <a:pt x="4405" y="6254"/>
                  </a:lnTo>
                  <a:lnTo>
                    <a:pt x="584" y="3430"/>
                  </a:lnTo>
                  <a:lnTo>
                    <a:pt x="584" y="3430"/>
                  </a:lnTo>
                  <a:lnTo>
                    <a:pt x="2696" y="569"/>
                  </a:lnTo>
                  <a:close/>
                  <a:moveTo>
                    <a:pt x="2640" y="1"/>
                  </a:moveTo>
                  <a:cubicBezTo>
                    <a:pt x="2564" y="1"/>
                    <a:pt x="2491" y="47"/>
                    <a:pt x="2432" y="107"/>
                  </a:cubicBezTo>
                  <a:lnTo>
                    <a:pt x="61" y="3359"/>
                  </a:lnTo>
                  <a:cubicBezTo>
                    <a:pt x="0" y="3481"/>
                    <a:pt x="31" y="3633"/>
                    <a:pt x="122" y="3694"/>
                  </a:cubicBezTo>
                  <a:lnTo>
                    <a:pt x="4347" y="6794"/>
                  </a:lnTo>
                  <a:cubicBezTo>
                    <a:pt x="4372" y="6811"/>
                    <a:pt x="4403" y="6818"/>
                    <a:pt x="4434" y="6818"/>
                  </a:cubicBezTo>
                  <a:cubicBezTo>
                    <a:pt x="4516" y="6818"/>
                    <a:pt x="4607" y="6768"/>
                    <a:pt x="4651" y="6703"/>
                  </a:cubicBezTo>
                  <a:lnTo>
                    <a:pt x="7052" y="3450"/>
                  </a:lnTo>
                  <a:cubicBezTo>
                    <a:pt x="7129" y="3347"/>
                    <a:pt x="7098" y="3245"/>
                    <a:pt x="7021" y="3178"/>
                  </a:cubicBezTo>
                  <a:lnTo>
                    <a:pt x="7021" y="3178"/>
                  </a:lnTo>
                  <a:cubicBezTo>
                    <a:pt x="7006" y="3156"/>
                    <a:pt x="6986" y="3135"/>
                    <a:pt x="6961" y="3116"/>
                  </a:cubicBezTo>
                  <a:lnTo>
                    <a:pt x="2766" y="46"/>
                  </a:lnTo>
                  <a:cubicBezTo>
                    <a:pt x="2724" y="14"/>
                    <a:pt x="2682" y="1"/>
                    <a:pt x="2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5"/>
            <p:cNvSpPr/>
            <p:nvPr/>
          </p:nvSpPr>
          <p:spPr>
            <a:xfrm>
              <a:off x="1755430" y="2935950"/>
              <a:ext cx="1014728" cy="1218999"/>
            </a:xfrm>
            <a:custGeom>
              <a:avLst/>
              <a:gdLst/>
              <a:ahLst/>
              <a:cxnLst/>
              <a:rect l="l" t="t" r="r" b="b"/>
              <a:pathLst>
                <a:path w="32160" h="38634" extrusionOk="0">
                  <a:moveTo>
                    <a:pt x="24013" y="1"/>
                  </a:moveTo>
                  <a:lnTo>
                    <a:pt x="1" y="32646"/>
                  </a:lnTo>
                  <a:lnTo>
                    <a:pt x="8116" y="38634"/>
                  </a:lnTo>
                  <a:lnTo>
                    <a:pt x="32159" y="6019"/>
                  </a:lnTo>
                  <a:lnTo>
                    <a:pt x="2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5"/>
            <p:cNvSpPr/>
            <p:nvPr/>
          </p:nvSpPr>
          <p:spPr>
            <a:xfrm>
              <a:off x="1746785" y="2928472"/>
              <a:ext cx="1031672" cy="1234144"/>
            </a:xfrm>
            <a:custGeom>
              <a:avLst/>
              <a:gdLst/>
              <a:ahLst/>
              <a:cxnLst/>
              <a:rect l="l" t="t" r="r" b="b"/>
              <a:pathLst>
                <a:path w="32697" h="39114" extrusionOk="0">
                  <a:moveTo>
                    <a:pt x="24322" y="566"/>
                  </a:moveTo>
                  <a:lnTo>
                    <a:pt x="31278" y="5679"/>
                  </a:lnTo>
                  <a:lnTo>
                    <a:pt x="32080" y="6286"/>
                  </a:lnTo>
                  <a:lnTo>
                    <a:pt x="32080" y="6286"/>
                  </a:lnTo>
                  <a:lnTo>
                    <a:pt x="29819" y="9387"/>
                  </a:lnTo>
                  <a:lnTo>
                    <a:pt x="24074" y="17168"/>
                  </a:lnTo>
                  <a:lnTo>
                    <a:pt x="17114" y="26591"/>
                  </a:lnTo>
                  <a:lnTo>
                    <a:pt x="11156" y="34737"/>
                  </a:lnTo>
                  <a:lnTo>
                    <a:pt x="9180" y="37412"/>
                  </a:lnTo>
                  <a:lnTo>
                    <a:pt x="8573" y="38232"/>
                  </a:lnTo>
                  <a:cubicBezTo>
                    <a:pt x="8474" y="38331"/>
                    <a:pt x="8401" y="38430"/>
                    <a:pt x="8337" y="38528"/>
                  </a:cubicBezTo>
                  <a:lnTo>
                    <a:pt x="8337" y="38528"/>
                  </a:lnTo>
                  <a:lnTo>
                    <a:pt x="1764" y="33673"/>
                  </a:lnTo>
                  <a:lnTo>
                    <a:pt x="595" y="32816"/>
                  </a:lnTo>
                  <a:lnTo>
                    <a:pt x="595" y="32816"/>
                  </a:lnTo>
                  <a:lnTo>
                    <a:pt x="2493" y="30238"/>
                  </a:lnTo>
                  <a:lnTo>
                    <a:pt x="7539" y="23430"/>
                  </a:lnTo>
                  <a:lnTo>
                    <a:pt x="13892" y="14767"/>
                  </a:lnTo>
                  <a:lnTo>
                    <a:pt x="20001" y="6469"/>
                  </a:lnTo>
                  <a:lnTo>
                    <a:pt x="24166" y="785"/>
                  </a:lnTo>
                  <a:lnTo>
                    <a:pt x="24322" y="566"/>
                  </a:lnTo>
                  <a:close/>
                  <a:moveTo>
                    <a:pt x="24302" y="1"/>
                  </a:moveTo>
                  <a:cubicBezTo>
                    <a:pt x="24209" y="1"/>
                    <a:pt x="24118" y="50"/>
                    <a:pt x="24074" y="116"/>
                  </a:cubicBezTo>
                  <a:lnTo>
                    <a:pt x="20214" y="5344"/>
                  </a:lnTo>
                  <a:lnTo>
                    <a:pt x="14287" y="13429"/>
                  </a:lnTo>
                  <a:cubicBezTo>
                    <a:pt x="12129" y="16347"/>
                    <a:pt x="10001" y="19235"/>
                    <a:pt x="7843" y="22153"/>
                  </a:cubicBezTo>
                  <a:cubicBezTo>
                    <a:pt x="6110" y="24554"/>
                    <a:pt x="4348" y="26955"/>
                    <a:pt x="2585" y="29326"/>
                  </a:cubicBezTo>
                  <a:lnTo>
                    <a:pt x="882" y="31636"/>
                  </a:lnTo>
                  <a:cubicBezTo>
                    <a:pt x="578" y="31971"/>
                    <a:pt x="335" y="32335"/>
                    <a:pt x="92" y="32700"/>
                  </a:cubicBezTo>
                  <a:cubicBezTo>
                    <a:pt x="62" y="32731"/>
                    <a:pt x="62" y="32761"/>
                    <a:pt x="62" y="32761"/>
                  </a:cubicBezTo>
                  <a:cubicBezTo>
                    <a:pt x="1" y="32883"/>
                    <a:pt x="31" y="33004"/>
                    <a:pt x="153" y="33095"/>
                  </a:cubicBezTo>
                  <a:lnTo>
                    <a:pt x="7357" y="38415"/>
                  </a:lnTo>
                  <a:lnTo>
                    <a:pt x="8269" y="39083"/>
                  </a:lnTo>
                  <a:cubicBezTo>
                    <a:pt x="8309" y="39104"/>
                    <a:pt x="8353" y="39114"/>
                    <a:pt x="8396" y="39114"/>
                  </a:cubicBezTo>
                  <a:cubicBezTo>
                    <a:pt x="8481" y="39114"/>
                    <a:pt x="8562" y="39073"/>
                    <a:pt x="8603" y="38992"/>
                  </a:cubicBezTo>
                  <a:lnTo>
                    <a:pt x="10974" y="35740"/>
                  </a:lnTo>
                  <a:lnTo>
                    <a:pt x="16719" y="27959"/>
                  </a:lnTo>
                  <a:lnTo>
                    <a:pt x="23679" y="18506"/>
                  </a:lnTo>
                  <a:lnTo>
                    <a:pt x="29667" y="10390"/>
                  </a:lnTo>
                  <a:lnTo>
                    <a:pt x="31643" y="7715"/>
                  </a:lnTo>
                  <a:cubicBezTo>
                    <a:pt x="31967" y="7302"/>
                    <a:pt x="32263" y="6890"/>
                    <a:pt x="32558" y="6449"/>
                  </a:cubicBezTo>
                  <a:lnTo>
                    <a:pt x="32558" y="6449"/>
                  </a:lnTo>
                  <a:cubicBezTo>
                    <a:pt x="32581" y="6430"/>
                    <a:pt x="32600" y="6405"/>
                    <a:pt x="32614" y="6378"/>
                  </a:cubicBezTo>
                  <a:lnTo>
                    <a:pt x="32614" y="6378"/>
                  </a:lnTo>
                  <a:cubicBezTo>
                    <a:pt x="32615" y="6378"/>
                    <a:pt x="32615" y="6378"/>
                    <a:pt x="32616" y="6378"/>
                  </a:cubicBezTo>
                  <a:cubicBezTo>
                    <a:pt x="32697" y="6256"/>
                    <a:pt x="32658" y="6146"/>
                    <a:pt x="32573" y="6084"/>
                  </a:cubicBezTo>
                  <a:lnTo>
                    <a:pt x="32573" y="6084"/>
                  </a:lnTo>
                  <a:cubicBezTo>
                    <a:pt x="32559" y="6069"/>
                    <a:pt x="32543" y="6056"/>
                    <a:pt x="32524" y="6043"/>
                  </a:cubicBezTo>
                  <a:lnTo>
                    <a:pt x="25412" y="785"/>
                  </a:lnTo>
                  <a:lnTo>
                    <a:pt x="24409" y="25"/>
                  </a:lnTo>
                  <a:cubicBezTo>
                    <a:pt x="24375" y="8"/>
                    <a:pt x="24338" y="1"/>
                    <a:pt x="243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5"/>
            <p:cNvSpPr/>
            <p:nvPr/>
          </p:nvSpPr>
          <p:spPr>
            <a:xfrm>
              <a:off x="2054636" y="2981984"/>
              <a:ext cx="669481" cy="781682"/>
            </a:xfrm>
            <a:custGeom>
              <a:avLst/>
              <a:gdLst/>
              <a:ahLst/>
              <a:cxnLst/>
              <a:rect l="l" t="t" r="r" b="b"/>
              <a:pathLst>
                <a:path w="21218" h="24774" extrusionOk="0">
                  <a:moveTo>
                    <a:pt x="14712" y="1"/>
                  </a:moveTo>
                  <a:lnTo>
                    <a:pt x="1" y="20001"/>
                  </a:lnTo>
                  <a:lnTo>
                    <a:pt x="6506" y="24773"/>
                  </a:lnTo>
                  <a:lnTo>
                    <a:pt x="21217" y="4803"/>
                  </a:lnTo>
                  <a:lnTo>
                    <a:pt x="14712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5"/>
            <p:cNvSpPr/>
            <p:nvPr/>
          </p:nvSpPr>
          <p:spPr>
            <a:xfrm>
              <a:off x="1607736" y="3687830"/>
              <a:ext cx="560120" cy="732775"/>
            </a:xfrm>
            <a:custGeom>
              <a:avLst/>
              <a:gdLst/>
              <a:ahLst/>
              <a:cxnLst/>
              <a:rect l="l" t="t" r="r" b="b"/>
              <a:pathLst>
                <a:path w="17752" h="23224" extrusionOk="0">
                  <a:moveTo>
                    <a:pt x="16232" y="1"/>
                  </a:moveTo>
                  <a:lnTo>
                    <a:pt x="1" y="22098"/>
                  </a:lnTo>
                  <a:lnTo>
                    <a:pt x="1520" y="23223"/>
                  </a:lnTo>
                  <a:lnTo>
                    <a:pt x="17752" y="1156"/>
                  </a:lnTo>
                  <a:lnTo>
                    <a:pt x="16232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5"/>
            <p:cNvSpPr/>
            <p:nvPr/>
          </p:nvSpPr>
          <p:spPr>
            <a:xfrm>
              <a:off x="1599122" y="3680163"/>
              <a:ext cx="578484" cy="747132"/>
            </a:xfrm>
            <a:custGeom>
              <a:avLst/>
              <a:gdLst/>
              <a:ahLst/>
              <a:cxnLst/>
              <a:rect l="l" t="t" r="r" b="b"/>
              <a:pathLst>
                <a:path w="18334" h="23679" extrusionOk="0">
                  <a:moveTo>
                    <a:pt x="16556" y="588"/>
                  </a:moveTo>
                  <a:lnTo>
                    <a:pt x="17687" y="1447"/>
                  </a:lnTo>
                  <a:lnTo>
                    <a:pt x="17687" y="1447"/>
                  </a:lnTo>
                  <a:lnTo>
                    <a:pt x="12341" y="8724"/>
                  </a:lnTo>
                  <a:lnTo>
                    <a:pt x="3587" y="20609"/>
                  </a:lnTo>
                  <a:lnTo>
                    <a:pt x="1744" y="23094"/>
                  </a:lnTo>
                  <a:lnTo>
                    <a:pt x="1744" y="23094"/>
                  </a:lnTo>
                  <a:cubicBezTo>
                    <a:pt x="1374" y="22816"/>
                    <a:pt x="989" y="22525"/>
                    <a:pt x="602" y="22246"/>
                  </a:cubicBezTo>
                  <a:lnTo>
                    <a:pt x="602" y="22246"/>
                  </a:lnTo>
                  <a:cubicBezTo>
                    <a:pt x="2144" y="20169"/>
                    <a:pt x="3687" y="18064"/>
                    <a:pt x="5258" y="15958"/>
                  </a:cubicBezTo>
                  <a:lnTo>
                    <a:pt x="13678" y="4530"/>
                  </a:lnTo>
                  <a:lnTo>
                    <a:pt x="16556" y="588"/>
                  </a:lnTo>
                  <a:close/>
                  <a:moveTo>
                    <a:pt x="16520" y="1"/>
                  </a:moveTo>
                  <a:cubicBezTo>
                    <a:pt x="16441" y="1"/>
                    <a:pt x="16353" y="41"/>
                    <a:pt x="16292" y="122"/>
                  </a:cubicBezTo>
                  <a:lnTo>
                    <a:pt x="9696" y="9119"/>
                  </a:lnTo>
                  <a:lnTo>
                    <a:pt x="1793" y="19849"/>
                  </a:lnTo>
                  <a:lnTo>
                    <a:pt x="61" y="22159"/>
                  </a:lnTo>
                  <a:cubicBezTo>
                    <a:pt x="0" y="22281"/>
                    <a:pt x="61" y="22433"/>
                    <a:pt x="152" y="22493"/>
                  </a:cubicBezTo>
                  <a:lnTo>
                    <a:pt x="1672" y="23648"/>
                  </a:lnTo>
                  <a:cubicBezTo>
                    <a:pt x="1712" y="23669"/>
                    <a:pt x="1756" y="23679"/>
                    <a:pt x="1799" y="23679"/>
                  </a:cubicBezTo>
                  <a:cubicBezTo>
                    <a:pt x="1885" y="23679"/>
                    <a:pt x="1966" y="23638"/>
                    <a:pt x="2006" y="23557"/>
                  </a:cubicBezTo>
                  <a:lnTo>
                    <a:pt x="7508" y="16110"/>
                  </a:lnTo>
                  <a:lnTo>
                    <a:pt x="16231" y="4226"/>
                  </a:lnTo>
                  <a:lnTo>
                    <a:pt x="18237" y="1521"/>
                  </a:lnTo>
                  <a:cubicBezTo>
                    <a:pt x="18333" y="1377"/>
                    <a:pt x="18261" y="1241"/>
                    <a:pt x="18145" y="1185"/>
                  </a:cubicBezTo>
                  <a:lnTo>
                    <a:pt x="18145" y="1185"/>
                  </a:lnTo>
                  <a:lnTo>
                    <a:pt x="16626" y="31"/>
                  </a:lnTo>
                  <a:cubicBezTo>
                    <a:pt x="16596" y="11"/>
                    <a:pt x="16559" y="1"/>
                    <a:pt x="165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5"/>
            <p:cNvSpPr/>
            <p:nvPr/>
          </p:nvSpPr>
          <p:spPr>
            <a:xfrm>
              <a:off x="1999988" y="3590966"/>
              <a:ext cx="287759" cy="230207"/>
            </a:xfrm>
            <a:custGeom>
              <a:avLst/>
              <a:gdLst/>
              <a:ahLst/>
              <a:cxnLst/>
              <a:rect l="l" t="t" r="r" b="b"/>
              <a:pathLst>
                <a:path w="9120" h="7296" extrusionOk="0">
                  <a:moveTo>
                    <a:pt x="1003" y="1"/>
                  </a:moveTo>
                  <a:lnTo>
                    <a:pt x="0" y="1338"/>
                  </a:lnTo>
                  <a:lnTo>
                    <a:pt x="8146" y="7296"/>
                  </a:lnTo>
                  <a:lnTo>
                    <a:pt x="9119" y="5989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rgbClr val="BFBA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5"/>
            <p:cNvSpPr/>
            <p:nvPr/>
          </p:nvSpPr>
          <p:spPr>
            <a:xfrm>
              <a:off x="1991343" y="3583299"/>
              <a:ext cx="306627" cy="246520"/>
            </a:xfrm>
            <a:custGeom>
              <a:avLst/>
              <a:gdLst/>
              <a:ahLst/>
              <a:cxnLst/>
              <a:rect l="l" t="t" r="r" b="b"/>
              <a:pathLst>
                <a:path w="9718" h="7813" extrusionOk="0">
                  <a:moveTo>
                    <a:pt x="1327" y="583"/>
                  </a:moveTo>
                  <a:lnTo>
                    <a:pt x="8268" y="5685"/>
                  </a:lnTo>
                  <a:lnTo>
                    <a:pt x="9082" y="6283"/>
                  </a:lnTo>
                  <a:lnTo>
                    <a:pt x="9082" y="6283"/>
                  </a:lnTo>
                  <a:lnTo>
                    <a:pt x="8371" y="7231"/>
                  </a:lnTo>
                  <a:lnTo>
                    <a:pt x="1794" y="2402"/>
                  </a:lnTo>
                  <a:lnTo>
                    <a:pt x="625" y="1519"/>
                  </a:lnTo>
                  <a:lnTo>
                    <a:pt x="625" y="1519"/>
                  </a:lnTo>
                  <a:lnTo>
                    <a:pt x="1327" y="583"/>
                  </a:lnTo>
                  <a:close/>
                  <a:moveTo>
                    <a:pt x="1272" y="1"/>
                  </a:moveTo>
                  <a:cubicBezTo>
                    <a:pt x="1186" y="1"/>
                    <a:pt x="1105" y="41"/>
                    <a:pt x="1065" y="122"/>
                  </a:cubicBezTo>
                  <a:cubicBezTo>
                    <a:pt x="730" y="548"/>
                    <a:pt x="396" y="1004"/>
                    <a:pt x="62" y="1460"/>
                  </a:cubicBezTo>
                  <a:cubicBezTo>
                    <a:pt x="1" y="1551"/>
                    <a:pt x="31" y="1703"/>
                    <a:pt x="153" y="1764"/>
                  </a:cubicBezTo>
                  <a:lnTo>
                    <a:pt x="7387" y="7083"/>
                  </a:lnTo>
                  <a:lnTo>
                    <a:pt x="8299" y="7782"/>
                  </a:lnTo>
                  <a:cubicBezTo>
                    <a:pt x="8339" y="7802"/>
                    <a:pt x="8383" y="7812"/>
                    <a:pt x="8426" y="7812"/>
                  </a:cubicBezTo>
                  <a:cubicBezTo>
                    <a:pt x="8512" y="7812"/>
                    <a:pt x="8593" y="7772"/>
                    <a:pt x="8633" y="7691"/>
                  </a:cubicBezTo>
                  <a:lnTo>
                    <a:pt x="9606" y="6353"/>
                  </a:lnTo>
                  <a:cubicBezTo>
                    <a:pt x="9718" y="6226"/>
                    <a:pt x="9653" y="6098"/>
                    <a:pt x="9540" y="6041"/>
                  </a:cubicBezTo>
                  <a:lnTo>
                    <a:pt x="9540" y="6041"/>
                  </a:lnTo>
                  <a:cubicBezTo>
                    <a:pt x="9532" y="6033"/>
                    <a:pt x="9524" y="6026"/>
                    <a:pt x="9515" y="6019"/>
                  </a:cubicBezTo>
                  <a:lnTo>
                    <a:pt x="2402" y="791"/>
                  </a:lnTo>
                  <a:lnTo>
                    <a:pt x="1399" y="31"/>
                  </a:lnTo>
                  <a:cubicBezTo>
                    <a:pt x="1359" y="11"/>
                    <a:pt x="1315" y="1"/>
                    <a:pt x="12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5"/>
            <p:cNvSpPr/>
            <p:nvPr/>
          </p:nvSpPr>
          <p:spPr>
            <a:xfrm>
              <a:off x="1722837" y="3936364"/>
              <a:ext cx="321299" cy="249328"/>
            </a:xfrm>
            <a:custGeom>
              <a:avLst/>
              <a:gdLst/>
              <a:ahLst/>
              <a:cxnLst/>
              <a:rect l="l" t="t" r="r" b="b"/>
              <a:pathLst>
                <a:path w="10183" h="7902" extrusionOk="0">
                  <a:moveTo>
                    <a:pt x="982" y="0"/>
                  </a:moveTo>
                  <a:cubicBezTo>
                    <a:pt x="855" y="0"/>
                    <a:pt x="747" y="88"/>
                    <a:pt x="578" y="270"/>
                  </a:cubicBezTo>
                  <a:cubicBezTo>
                    <a:pt x="182" y="695"/>
                    <a:pt x="0" y="1091"/>
                    <a:pt x="122" y="1303"/>
                  </a:cubicBezTo>
                  <a:cubicBezTo>
                    <a:pt x="243" y="1547"/>
                    <a:pt x="3556" y="3978"/>
                    <a:pt x="4499" y="4647"/>
                  </a:cubicBezTo>
                  <a:lnTo>
                    <a:pt x="4559" y="4708"/>
                  </a:lnTo>
                  <a:cubicBezTo>
                    <a:pt x="5502" y="5407"/>
                    <a:pt x="8784" y="7869"/>
                    <a:pt x="9058" y="7899"/>
                  </a:cubicBezTo>
                  <a:cubicBezTo>
                    <a:pt x="9068" y="7900"/>
                    <a:pt x="9079" y="7901"/>
                    <a:pt x="9089" y="7901"/>
                  </a:cubicBezTo>
                  <a:cubicBezTo>
                    <a:pt x="9332" y="7901"/>
                    <a:pt x="9676" y="7576"/>
                    <a:pt x="9909" y="7139"/>
                  </a:cubicBezTo>
                  <a:cubicBezTo>
                    <a:pt x="10183" y="6683"/>
                    <a:pt x="10122" y="6592"/>
                    <a:pt x="9392" y="6015"/>
                  </a:cubicBezTo>
                  <a:cubicBezTo>
                    <a:pt x="7964" y="4890"/>
                    <a:pt x="7173" y="4282"/>
                    <a:pt x="5684" y="3188"/>
                  </a:cubicBezTo>
                  <a:lnTo>
                    <a:pt x="5623" y="3127"/>
                  </a:lnTo>
                  <a:cubicBezTo>
                    <a:pt x="4103" y="2033"/>
                    <a:pt x="3313" y="1455"/>
                    <a:pt x="1793" y="452"/>
                  </a:cubicBezTo>
                  <a:cubicBezTo>
                    <a:pt x="1359" y="157"/>
                    <a:pt x="1153" y="0"/>
                    <a:pt x="9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5"/>
            <p:cNvSpPr/>
            <p:nvPr/>
          </p:nvSpPr>
          <p:spPr>
            <a:xfrm>
              <a:off x="1708449" y="3928792"/>
              <a:ext cx="342408" cy="264315"/>
            </a:xfrm>
            <a:custGeom>
              <a:avLst/>
              <a:gdLst/>
              <a:ahLst/>
              <a:cxnLst/>
              <a:rect l="l" t="t" r="r" b="b"/>
              <a:pathLst>
                <a:path w="10852" h="8377" extrusionOk="0">
                  <a:moveTo>
                    <a:pt x="1478" y="480"/>
                  </a:moveTo>
                  <a:cubicBezTo>
                    <a:pt x="1535" y="480"/>
                    <a:pt x="1596" y="510"/>
                    <a:pt x="1702" y="571"/>
                  </a:cubicBezTo>
                  <a:cubicBezTo>
                    <a:pt x="2158" y="875"/>
                    <a:pt x="2614" y="1209"/>
                    <a:pt x="3100" y="1543"/>
                  </a:cubicBezTo>
                  <a:cubicBezTo>
                    <a:pt x="4803" y="2729"/>
                    <a:pt x="6505" y="3945"/>
                    <a:pt x="8177" y="5252"/>
                  </a:cubicBezTo>
                  <a:cubicBezTo>
                    <a:pt x="8602" y="5586"/>
                    <a:pt x="9028" y="5920"/>
                    <a:pt x="9453" y="6255"/>
                  </a:cubicBezTo>
                  <a:cubicBezTo>
                    <a:pt x="9666" y="6407"/>
                    <a:pt x="9879" y="6559"/>
                    <a:pt x="10061" y="6741"/>
                  </a:cubicBezTo>
                  <a:cubicBezTo>
                    <a:pt x="10243" y="6923"/>
                    <a:pt x="10304" y="6954"/>
                    <a:pt x="10183" y="7197"/>
                  </a:cubicBezTo>
                  <a:cubicBezTo>
                    <a:pt x="10061" y="7440"/>
                    <a:pt x="9848" y="7805"/>
                    <a:pt x="9605" y="7866"/>
                  </a:cubicBezTo>
                  <a:cubicBezTo>
                    <a:pt x="9514" y="7866"/>
                    <a:pt x="9575" y="7866"/>
                    <a:pt x="9453" y="7835"/>
                  </a:cubicBezTo>
                  <a:cubicBezTo>
                    <a:pt x="9240" y="7714"/>
                    <a:pt x="9028" y="7592"/>
                    <a:pt x="8845" y="7440"/>
                  </a:cubicBezTo>
                  <a:cubicBezTo>
                    <a:pt x="7585" y="6570"/>
                    <a:pt x="6384" y="5670"/>
                    <a:pt x="5155" y="4770"/>
                  </a:cubicBezTo>
                  <a:lnTo>
                    <a:pt x="5155" y="4770"/>
                  </a:lnTo>
                  <a:cubicBezTo>
                    <a:pt x="5138" y="4734"/>
                    <a:pt x="5113" y="4702"/>
                    <a:pt x="5076" y="4674"/>
                  </a:cubicBezTo>
                  <a:cubicBezTo>
                    <a:pt x="3952" y="3853"/>
                    <a:pt x="2857" y="3063"/>
                    <a:pt x="1763" y="2242"/>
                  </a:cubicBezTo>
                  <a:cubicBezTo>
                    <a:pt x="1520" y="2060"/>
                    <a:pt x="760" y="1604"/>
                    <a:pt x="790" y="1300"/>
                  </a:cubicBezTo>
                  <a:cubicBezTo>
                    <a:pt x="882" y="1027"/>
                    <a:pt x="1034" y="783"/>
                    <a:pt x="1277" y="571"/>
                  </a:cubicBezTo>
                  <a:cubicBezTo>
                    <a:pt x="1368" y="510"/>
                    <a:pt x="1421" y="480"/>
                    <a:pt x="1478" y="480"/>
                  </a:cubicBezTo>
                  <a:close/>
                  <a:moveTo>
                    <a:pt x="1444" y="1"/>
                  </a:moveTo>
                  <a:cubicBezTo>
                    <a:pt x="1307" y="1"/>
                    <a:pt x="1170" y="39"/>
                    <a:pt x="1064" y="115"/>
                  </a:cubicBezTo>
                  <a:cubicBezTo>
                    <a:pt x="547" y="510"/>
                    <a:pt x="0" y="1361"/>
                    <a:pt x="578" y="1878"/>
                  </a:cubicBezTo>
                  <a:cubicBezTo>
                    <a:pt x="1870" y="3050"/>
                    <a:pt x="3370" y="4014"/>
                    <a:pt x="4785" y="5064"/>
                  </a:cubicBezTo>
                  <a:lnTo>
                    <a:pt x="4785" y="5064"/>
                  </a:lnTo>
                  <a:cubicBezTo>
                    <a:pt x="4801" y="5100"/>
                    <a:pt x="4827" y="5133"/>
                    <a:pt x="4863" y="5160"/>
                  </a:cubicBezTo>
                  <a:lnTo>
                    <a:pt x="4894" y="5160"/>
                  </a:lnTo>
                  <a:cubicBezTo>
                    <a:pt x="6201" y="6133"/>
                    <a:pt x="7508" y="7136"/>
                    <a:pt x="8876" y="8048"/>
                  </a:cubicBezTo>
                  <a:cubicBezTo>
                    <a:pt x="9028" y="8170"/>
                    <a:pt x="9210" y="8291"/>
                    <a:pt x="9423" y="8352"/>
                  </a:cubicBezTo>
                  <a:cubicBezTo>
                    <a:pt x="9472" y="8369"/>
                    <a:pt x="9522" y="8376"/>
                    <a:pt x="9571" y="8376"/>
                  </a:cubicBezTo>
                  <a:cubicBezTo>
                    <a:pt x="9884" y="8376"/>
                    <a:pt x="10181" y="8072"/>
                    <a:pt x="10365" y="7835"/>
                  </a:cubicBezTo>
                  <a:cubicBezTo>
                    <a:pt x="10547" y="7562"/>
                    <a:pt x="10851" y="7167"/>
                    <a:pt x="10730" y="6832"/>
                  </a:cubicBezTo>
                  <a:cubicBezTo>
                    <a:pt x="10578" y="6376"/>
                    <a:pt x="9940" y="6042"/>
                    <a:pt x="9605" y="5768"/>
                  </a:cubicBezTo>
                  <a:cubicBezTo>
                    <a:pt x="7629" y="4218"/>
                    <a:pt x="5593" y="2698"/>
                    <a:pt x="3526" y="1270"/>
                  </a:cubicBezTo>
                  <a:cubicBezTo>
                    <a:pt x="2979" y="844"/>
                    <a:pt x="2401" y="480"/>
                    <a:pt x="1824" y="115"/>
                  </a:cubicBezTo>
                  <a:cubicBezTo>
                    <a:pt x="1717" y="39"/>
                    <a:pt x="1581" y="1"/>
                    <a:pt x="1444" y="1"/>
                  </a:cubicBezTo>
                  <a:close/>
                </a:path>
              </a:pathLst>
            </a:custGeom>
            <a:solidFill>
              <a:srgbClr val="5C60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5"/>
            <p:cNvSpPr/>
            <p:nvPr/>
          </p:nvSpPr>
          <p:spPr>
            <a:xfrm>
              <a:off x="2584454" y="3122453"/>
              <a:ext cx="130596" cy="96992"/>
            </a:xfrm>
            <a:custGeom>
              <a:avLst/>
              <a:gdLst/>
              <a:ahLst/>
              <a:cxnLst/>
              <a:rect l="l" t="t" r="r" b="b"/>
              <a:pathLst>
                <a:path w="4139" h="3074" extrusionOk="0">
                  <a:moveTo>
                    <a:pt x="315" y="0"/>
                  </a:moveTo>
                  <a:cubicBezTo>
                    <a:pt x="128" y="0"/>
                    <a:pt x="1" y="293"/>
                    <a:pt x="200" y="442"/>
                  </a:cubicBezTo>
                  <a:lnTo>
                    <a:pt x="3696" y="3026"/>
                  </a:lnTo>
                  <a:cubicBezTo>
                    <a:pt x="3739" y="3059"/>
                    <a:pt x="3783" y="3073"/>
                    <a:pt x="3824" y="3073"/>
                  </a:cubicBezTo>
                  <a:cubicBezTo>
                    <a:pt x="4011" y="3073"/>
                    <a:pt x="4138" y="2780"/>
                    <a:pt x="3939" y="2631"/>
                  </a:cubicBezTo>
                  <a:lnTo>
                    <a:pt x="443" y="47"/>
                  </a:lnTo>
                  <a:cubicBezTo>
                    <a:pt x="400" y="14"/>
                    <a:pt x="356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5"/>
            <p:cNvSpPr/>
            <p:nvPr/>
          </p:nvSpPr>
          <p:spPr>
            <a:xfrm>
              <a:off x="2587862" y="3222725"/>
              <a:ext cx="78692" cy="60423"/>
            </a:xfrm>
            <a:custGeom>
              <a:avLst/>
              <a:gdLst/>
              <a:ahLst/>
              <a:cxnLst/>
              <a:rect l="l" t="t" r="r" b="b"/>
              <a:pathLst>
                <a:path w="2494" h="1915" extrusionOk="0">
                  <a:moveTo>
                    <a:pt x="269" y="0"/>
                  </a:moveTo>
                  <a:cubicBezTo>
                    <a:pt x="183" y="0"/>
                    <a:pt x="102" y="41"/>
                    <a:pt x="62" y="122"/>
                  </a:cubicBezTo>
                  <a:cubicBezTo>
                    <a:pt x="1" y="243"/>
                    <a:pt x="31" y="395"/>
                    <a:pt x="153" y="456"/>
                  </a:cubicBezTo>
                  <a:lnTo>
                    <a:pt x="2098" y="1885"/>
                  </a:lnTo>
                  <a:cubicBezTo>
                    <a:pt x="2139" y="1905"/>
                    <a:pt x="2179" y="1915"/>
                    <a:pt x="2219" y="1915"/>
                  </a:cubicBezTo>
                  <a:cubicBezTo>
                    <a:pt x="2298" y="1915"/>
                    <a:pt x="2372" y="1874"/>
                    <a:pt x="2433" y="1793"/>
                  </a:cubicBezTo>
                  <a:cubicBezTo>
                    <a:pt x="2493" y="1672"/>
                    <a:pt x="2433" y="1550"/>
                    <a:pt x="2341" y="1459"/>
                  </a:cubicBezTo>
                  <a:lnTo>
                    <a:pt x="396" y="30"/>
                  </a:lnTo>
                  <a:cubicBezTo>
                    <a:pt x="356" y="10"/>
                    <a:pt x="312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5"/>
            <p:cNvSpPr/>
            <p:nvPr/>
          </p:nvSpPr>
          <p:spPr>
            <a:xfrm>
              <a:off x="2489610" y="3250080"/>
              <a:ext cx="131511" cy="97781"/>
            </a:xfrm>
            <a:custGeom>
              <a:avLst/>
              <a:gdLst/>
              <a:ahLst/>
              <a:cxnLst/>
              <a:rect l="l" t="t" r="r" b="b"/>
              <a:pathLst>
                <a:path w="4168" h="3099" extrusionOk="0">
                  <a:moveTo>
                    <a:pt x="318" y="0"/>
                  </a:moveTo>
                  <a:cubicBezTo>
                    <a:pt x="129" y="0"/>
                    <a:pt x="0" y="319"/>
                    <a:pt x="227" y="470"/>
                  </a:cubicBezTo>
                  <a:lnTo>
                    <a:pt x="3723" y="3054"/>
                  </a:lnTo>
                  <a:cubicBezTo>
                    <a:pt x="3764" y="3085"/>
                    <a:pt x="3806" y="3099"/>
                    <a:pt x="3845" y="3099"/>
                  </a:cubicBezTo>
                  <a:cubicBezTo>
                    <a:pt x="4035" y="3099"/>
                    <a:pt x="4168" y="2780"/>
                    <a:pt x="3966" y="2629"/>
                  </a:cubicBezTo>
                  <a:lnTo>
                    <a:pt x="440" y="45"/>
                  </a:lnTo>
                  <a:cubicBezTo>
                    <a:pt x="399" y="14"/>
                    <a:pt x="357" y="0"/>
                    <a:pt x="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5"/>
            <p:cNvSpPr/>
            <p:nvPr/>
          </p:nvSpPr>
          <p:spPr>
            <a:xfrm>
              <a:off x="2493901" y="3351235"/>
              <a:ext cx="81027" cy="59918"/>
            </a:xfrm>
            <a:custGeom>
              <a:avLst/>
              <a:gdLst/>
              <a:ahLst/>
              <a:cxnLst/>
              <a:rect l="l" t="t" r="r" b="b"/>
              <a:pathLst>
                <a:path w="2568" h="1899" extrusionOk="0">
                  <a:moveTo>
                    <a:pt x="268" y="0"/>
                  </a:moveTo>
                  <a:cubicBezTo>
                    <a:pt x="183" y="0"/>
                    <a:pt x="102" y="41"/>
                    <a:pt x="61" y="122"/>
                  </a:cubicBezTo>
                  <a:cubicBezTo>
                    <a:pt x="0" y="213"/>
                    <a:pt x="31" y="365"/>
                    <a:pt x="152" y="426"/>
                  </a:cubicBezTo>
                  <a:lnTo>
                    <a:pt x="2098" y="1854"/>
                  </a:lnTo>
                  <a:cubicBezTo>
                    <a:pt x="2144" y="1885"/>
                    <a:pt x="2190" y="1899"/>
                    <a:pt x="2233" y="1899"/>
                  </a:cubicBezTo>
                  <a:cubicBezTo>
                    <a:pt x="2439" y="1899"/>
                    <a:pt x="2567" y="1585"/>
                    <a:pt x="2341" y="1459"/>
                  </a:cubicBezTo>
                  <a:lnTo>
                    <a:pt x="395" y="30"/>
                  </a:lnTo>
                  <a:cubicBezTo>
                    <a:pt x="355" y="10"/>
                    <a:pt x="311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5"/>
            <p:cNvSpPr/>
            <p:nvPr/>
          </p:nvSpPr>
          <p:spPr>
            <a:xfrm>
              <a:off x="2395522" y="3378496"/>
              <a:ext cx="130659" cy="96929"/>
            </a:xfrm>
            <a:custGeom>
              <a:avLst/>
              <a:gdLst/>
              <a:ahLst/>
              <a:cxnLst/>
              <a:rect l="l" t="t" r="r" b="b"/>
              <a:pathLst>
                <a:path w="4141" h="3072" extrusionOk="0">
                  <a:moveTo>
                    <a:pt x="315" y="1"/>
                  </a:moveTo>
                  <a:cubicBezTo>
                    <a:pt x="128" y="1"/>
                    <a:pt x="1" y="294"/>
                    <a:pt x="200" y="443"/>
                  </a:cubicBezTo>
                  <a:lnTo>
                    <a:pt x="3696" y="3027"/>
                  </a:lnTo>
                  <a:cubicBezTo>
                    <a:pt x="3742" y="3058"/>
                    <a:pt x="3787" y="3071"/>
                    <a:pt x="3828" y="3071"/>
                  </a:cubicBezTo>
                  <a:cubicBezTo>
                    <a:pt x="4029" y="3071"/>
                    <a:pt x="4141" y="2752"/>
                    <a:pt x="3939" y="2601"/>
                  </a:cubicBezTo>
                  <a:lnTo>
                    <a:pt x="443" y="48"/>
                  </a:lnTo>
                  <a:cubicBezTo>
                    <a:pt x="400" y="15"/>
                    <a:pt x="356" y="1"/>
                    <a:pt x="3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5"/>
            <p:cNvSpPr/>
            <p:nvPr/>
          </p:nvSpPr>
          <p:spPr>
            <a:xfrm>
              <a:off x="2396468" y="3478642"/>
              <a:ext cx="81153" cy="60581"/>
            </a:xfrm>
            <a:custGeom>
              <a:avLst/>
              <a:gdLst/>
              <a:ahLst/>
              <a:cxnLst/>
              <a:rect l="l" t="t" r="r" b="b"/>
              <a:pathLst>
                <a:path w="2572" h="1920" extrusionOk="0">
                  <a:moveTo>
                    <a:pt x="350" y="1"/>
                  </a:moveTo>
                  <a:cubicBezTo>
                    <a:pt x="137" y="1"/>
                    <a:pt x="0" y="307"/>
                    <a:pt x="231" y="461"/>
                  </a:cubicBezTo>
                  <a:lnTo>
                    <a:pt x="2176" y="1889"/>
                  </a:lnTo>
                  <a:cubicBezTo>
                    <a:pt x="2217" y="1909"/>
                    <a:pt x="2257" y="1920"/>
                    <a:pt x="2297" y="1920"/>
                  </a:cubicBezTo>
                  <a:cubicBezTo>
                    <a:pt x="2376" y="1920"/>
                    <a:pt x="2450" y="1879"/>
                    <a:pt x="2511" y="1798"/>
                  </a:cubicBezTo>
                  <a:cubicBezTo>
                    <a:pt x="2571" y="1676"/>
                    <a:pt x="2511" y="1524"/>
                    <a:pt x="2420" y="1464"/>
                  </a:cubicBezTo>
                  <a:lnTo>
                    <a:pt x="474" y="35"/>
                  </a:lnTo>
                  <a:cubicBezTo>
                    <a:pt x="432" y="11"/>
                    <a:pt x="390" y="1"/>
                    <a:pt x="3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5"/>
            <p:cNvSpPr/>
            <p:nvPr/>
          </p:nvSpPr>
          <p:spPr>
            <a:xfrm>
              <a:off x="2301466" y="3506155"/>
              <a:ext cx="130722" cy="97781"/>
            </a:xfrm>
            <a:custGeom>
              <a:avLst/>
              <a:gdLst/>
              <a:ahLst/>
              <a:cxnLst/>
              <a:rect l="l" t="t" r="r" b="b"/>
              <a:pathLst>
                <a:path w="4143" h="3099" extrusionOk="0">
                  <a:moveTo>
                    <a:pt x="324" y="0"/>
                  </a:moveTo>
                  <a:cubicBezTo>
                    <a:pt x="134" y="0"/>
                    <a:pt x="1" y="319"/>
                    <a:pt x="202" y="470"/>
                  </a:cubicBezTo>
                  <a:lnTo>
                    <a:pt x="3698" y="3054"/>
                  </a:lnTo>
                  <a:cubicBezTo>
                    <a:pt x="3739" y="3085"/>
                    <a:pt x="3781" y="3098"/>
                    <a:pt x="3820" y="3098"/>
                  </a:cubicBezTo>
                  <a:cubicBezTo>
                    <a:pt x="4010" y="3098"/>
                    <a:pt x="4143" y="2779"/>
                    <a:pt x="3941" y="2628"/>
                  </a:cubicBezTo>
                  <a:lnTo>
                    <a:pt x="446" y="45"/>
                  </a:lnTo>
                  <a:cubicBezTo>
                    <a:pt x="404" y="13"/>
                    <a:pt x="363" y="0"/>
                    <a:pt x="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5"/>
            <p:cNvSpPr/>
            <p:nvPr/>
          </p:nvSpPr>
          <p:spPr>
            <a:xfrm>
              <a:off x="2302602" y="3606837"/>
              <a:ext cx="81027" cy="59950"/>
            </a:xfrm>
            <a:custGeom>
              <a:avLst/>
              <a:gdLst/>
              <a:ahLst/>
              <a:cxnLst/>
              <a:rect l="l" t="t" r="r" b="b"/>
              <a:pathLst>
                <a:path w="2568" h="1900" extrusionOk="0">
                  <a:moveTo>
                    <a:pt x="335" y="0"/>
                  </a:moveTo>
                  <a:cubicBezTo>
                    <a:pt x="129" y="0"/>
                    <a:pt x="1" y="314"/>
                    <a:pt x="227" y="440"/>
                  </a:cubicBezTo>
                  <a:lnTo>
                    <a:pt x="2173" y="1869"/>
                  </a:lnTo>
                  <a:cubicBezTo>
                    <a:pt x="2213" y="1889"/>
                    <a:pt x="2257" y="1899"/>
                    <a:pt x="2300" y="1899"/>
                  </a:cubicBezTo>
                  <a:cubicBezTo>
                    <a:pt x="2385" y="1899"/>
                    <a:pt x="2466" y="1859"/>
                    <a:pt x="2507" y="1778"/>
                  </a:cubicBezTo>
                  <a:cubicBezTo>
                    <a:pt x="2568" y="1686"/>
                    <a:pt x="2537" y="1534"/>
                    <a:pt x="2416" y="1474"/>
                  </a:cubicBezTo>
                  <a:lnTo>
                    <a:pt x="470" y="45"/>
                  </a:lnTo>
                  <a:cubicBezTo>
                    <a:pt x="424" y="14"/>
                    <a:pt x="378" y="0"/>
                    <a:pt x="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5"/>
            <p:cNvSpPr/>
            <p:nvPr/>
          </p:nvSpPr>
          <p:spPr>
            <a:xfrm>
              <a:off x="2207568" y="3634571"/>
              <a:ext cx="130659" cy="96898"/>
            </a:xfrm>
            <a:custGeom>
              <a:avLst/>
              <a:gdLst/>
              <a:ahLst/>
              <a:cxnLst/>
              <a:rect l="l" t="t" r="r" b="b"/>
              <a:pathLst>
                <a:path w="4141" h="3071" extrusionOk="0">
                  <a:moveTo>
                    <a:pt x="303" y="1"/>
                  </a:moveTo>
                  <a:cubicBezTo>
                    <a:pt x="107" y="1"/>
                    <a:pt x="0" y="293"/>
                    <a:pt x="200" y="443"/>
                  </a:cubicBezTo>
                  <a:lnTo>
                    <a:pt x="3695" y="3026"/>
                  </a:lnTo>
                  <a:cubicBezTo>
                    <a:pt x="3737" y="3057"/>
                    <a:pt x="3778" y="3071"/>
                    <a:pt x="3817" y="3071"/>
                  </a:cubicBezTo>
                  <a:cubicBezTo>
                    <a:pt x="4007" y="3071"/>
                    <a:pt x="4140" y="2752"/>
                    <a:pt x="3938" y="2601"/>
                  </a:cubicBezTo>
                  <a:lnTo>
                    <a:pt x="443" y="48"/>
                  </a:lnTo>
                  <a:cubicBezTo>
                    <a:pt x="394" y="15"/>
                    <a:pt x="346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5"/>
            <p:cNvSpPr/>
            <p:nvPr/>
          </p:nvSpPr>
          <p:spPr>
            <a:xfrm>
              <a:off x="1493565" y="4315112"/>
              <a:ext cx="257058" cy="186254"/>
            </a:xfrm>
            <a:custGeom>
              <a:avLst/>
              <a:gdLst/>
              <a:ahLst/>
              <a:cxnLst/>
              <a:rect l="l" t="t" r="r" b="b"/>
              <a:pathLst>
                <a:path w="8147" h="5903" extrusionOk="0">
                  <a:moveTo>
                    <a:pt x="1562" y="1"/>
                  </a:moveTo>
                  <a:cubicBezTo>
                    <a:pt x="1383" y="1"/>
                    <a:pt x="1236" y="66"/>
                    <a:pt x="1125" y="214"/>
                  </a:cubicBezTo>
                  <a:cubicBezTo>
                    <a:pt x="0" y="1765"/>
                    <a:pt x="487" y="1673"/>
                    <a:pt x="3313" y="3679"/>
                  </a:cubicBezTo>
                  <a:cubicBezTo>
                    <a:pt x="5317" y="5128"/>
                    <a:pt x="6052" y="5903"/>
                    <a:pt x="6591" y="5903"/>
                  </a:cubicBezTo>
                  <a:cubicBezTo>
                    <a:pt x="6878" y="5903"/>
                    <a:pt x="7109" y="5684"/>
                    <a:pt x="7447" y="5230"/>
                  </a:cubicBezTo>
                  <a:cubicBezTo>
                    <a:pt x="8146" y="4287"/>
                    <a:pt x="7782" y="4105"/>
                    <a:pt x="4833" y="1977"/>
                  </a:cubicBezTo>
                  <a:cubicBezTo>
                    <a:pt x="3452" y="1008"/>
                    <a:pt x="2265" y="1"/>
                    <a:pt x="1562" y="1"/>
                  </a:cubicBezTo>
                  <a:close/>
                </a:path>
              </a:pathLst>
            </a:custGeom>
            <a:solidFill>
              <a:srgbClr val="7D80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5"/>
            <p:cNvSpPr/>
            <p:nvPr/>
          </p:nvSpPr>
          <p:spPr>
            <a:xfrm>
              <a:off x="1497399" y="4307619"/>
              <a:ext cx="249391" cy="201242"/>
            </a:xfrm>
            <a:custGeom>
              <a:avLst/>
              <a:gdLst/>
              <a:ahLst/>
              <a:cxnLst/>
              <a:rect l="l" t="t" r="r" b="b"/>
              <a:pathLst>
                <a:path w="7904" h="6378" extrusionOk="0">
                  <a:moveTo>
                    <a:pt x="1394" y="489"/>
                  </a:moveTo>
                  <a:cubicBezTo>
                    <a:pt x="1508" y="489"/>
                    <a:pt x="1632" y="533"/>
                    <a:pt x="1764" y="591"/>
                  </a:cubicBezTo>
                  <a:cubicBezTo>
                    <a:pt x="2189" y="804"/>
                    <a:pt x="2615" y="1078"/>
                    <a:pt x="2979" y="1351"/>
                  </a:cubicBezTo>
                  <a:cubicBezTo>
                    <a:pt x="3496" y="1716"/>
                    <a:pt x="3982" y="2081"/>
                    <a:pt x="4499" y="2446"/>
                  </a:cubicBezTo>
                  <a:cubicBezTo>
                    <a:pt x="4540" y="2468"/>
                    <a:pt x="4579" y="2479"/>
                    <a:pt x="4617" y="2479"/>
                  </a:cubicBezTo>
                  <a:lnTo>
                    <a:pt x="4617" y="2479"/>
                  </a:lnTo>
                  <a:cubicBezTo>
                    <a:pt x="5289" y="2972"/>
                    <a:pt x="5986" y="3441"/>
                    <a:pt x="6627" y="3965"/>
                  </a:cubicBezTo>
                  <a:cubicBezTo>
                    <a:pt x="6870" y="4178"/>
                    <a:pt x="7265" y="4452"/>
                    <a:pt x="7326" y="4786"/>
                  </a:cubicBezTo>
                  <a:cubicBezTo>
                    <a:pt x="7326" y="4847"/>
                    <a:pt x="7326" y="4938"/>
                    <a:pt x="7265" y="5029"/>
                  </a:cubicBezTo>
                  <a:cubicBezTo>
                    <a:pt x="7174" y="5181"/>
                    <a:pt x="7083" y="5333"/>
                    <a:pt x="6961" y="5455"/>
                  </a:cubicBezTo>
                  <a:cubicBezTo>
                    <a:pt x="6870" y="5607"/>
                    <a:pt x="6748" y="5728"/>
                    <a:pt x="6597" y="5850"/>
                  </a:cubicBezTo>
                  <a:cubicBezTo>
                    <a:pt x="6505" y="5911"/>
                    <a:pt x="6414" y="5911"/>
                    <a:pt x="6323" y="5911"/>
                  </a:cubicBezTo>
                  <a:cubicBezTo>
                    <a:pt x="5897" y="5759"/>
                    <a:pt x="5502" y="5515"/>
                    <a:pt x="5198" y="5212"/>
                  </a:cubicBezTo>
                  <a:cubicBezTo>
                    <a:pt x="4438" y="4634"/>
                    <a:pt x="3709" y="4056"/>
                    <a:pt x="2949" y="3540"/>
                  </a:cubicBezTo>
                  <a:cubicBezTo>
                    <a:pt x="2311" y="3084"/>
                    <a:pt x="1612" y="2658"/>
                    <a:pt x="1004" y="2172"/>
                  </a:cubicBezTo>
                  <a:cubicBezTo>
                    <a:pt x="730" y="1929"/>
                    <a:pt x="517" y="1716"/>
                    <a:pt x="639" y="1382"/>
                  </a:cubicBezTo>
                  <a:cubicBezTo>
                    <a:pt x="730" y="1108"/>
                    <a:pt x="882" y="865"/>
                    <a:pt x="1064" y="683"/>
                  </a:cubicBezTo>
                  <a:cubicBezTo>
                    <a:pt x="1159" y="540"/>
                    <a:pt x="1270" y="489"/>
                    <a:pt x="1394" y="489"/>
                  </a:cubicBezTo>
                  <a:close/>
                  <a:moveTo>
                    <a:pt x="1415" y="0"/>
                  </a:moveTo>
                  <a:cubicBezTo>
                    <a:pt x="1314" y="0"/>
                    <a:pt x="1216" y="14"/>
                    <a:pt x="1125" y="44"/>
                  </a:cubicBezTo>
                  <a:cubicBezTo>
                    <a:pt x="821" y="166"/>
                    <a:pt x="639" y="470"/>
                    <a:pt x="487" y="713"/>
                  </a:cubicBezTo>
                  <a:cubicBezTo>
                    <a:pt x="213" y="1108"/>
                    <a:pt x="1" y="1564"/>
                    <a:pt x="244" y="1990"/>
                  </a:cubicBezTo>
                  <a:cubicBezTo>
                    <a:pt x="548" y="2537"/>
                    <a:pt x="1216" y="2871"/>
                    <a:pt x="1672" y="3205"/>
                  </a:cubicBezTo>
                  <a:cubicBezTo>
                    <a:pt x="2645" y="3874"/>
                    <a:pt x="3587" y="4543"/>
                    <a:pt x="4499" y="5242"/>
                  </a:cubicBezTo>
                  <a:cubicBezTo>
                    <a:pt x="4986" y="5667"/>
                    <a:pt x="5502" y="6032"/>
                    <a:pt x="6049" y="6306"/>
                  </a:cubicBezTo>
                  <a:cubicBezTo>
                    <a:pt x="6166" y="6354"/>
                    <a:pt x="6285" y="6378"/>
                    <a:pt x="6403" y="6378"/>
                  </a:cubicBezTo>
                  <a:cubicBezTo>
                    <a:pt x="6654" y="6378"/>
                    <a:pt x="6896" y="6270"/>
                    <a:pt x="7083" y="6063"/>
                  </a:cubicBezTo>
                  <a:cubicBezTo>
                    <a:pt x="7387" y="5789"/>
                    <a:pt x="7630" y="5424"/>
                    <a:pt x="7782" y="5029"/>
                  </a:cubicBezTo>
                  <a:cubicBezTo>
                    <a:pt x="7904" y="4573"/>
                    <a:pt x="7600" y="4178"/>
                    <a:pt x="7265" y="3874"/>
                  </a:cubicBezTo>
                  <a:cubicBezTo>
                    <a:pt x="6475" y="3205"/>
                    <a:pt x="5654" y="2597"/>
                    <a:pt x="4773" y="2020"/>
                  </a:cubicBezTo>
                  <a:cubicBezTo>
                    <a:pt x="4770" y="2018"/>
                    <a:pt x="4768" y="2016"/>
                    <a:pt x="4765" y="2014"/>
                  </a:cubicBezTo>
                  <a:lnTo>
                    <a:pt x="4765" y="2014"/>
                  </a:lnTo>
                  <a:cubicBezTo>
                    <a:pt x="3886" y="1377"/>
                    <a:pt x="3007" y="590"/>
                    <a:pt x="2007" y="135"/>
                  </a:cubicBezTo>
                  <a:cubicBezTo>
                    <a:pt x="1824" y="54"/>
                    <a:pt x="1615" y="0"/>
                    <a:pt x="1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8E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850" y="445025"/>
            <a:ext cx="771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ap"/>
              <a:buNone/>
              <a:defRPr sz="3400" b="1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4850" y="1152475"/>
            <a:ext cx="7714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●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○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Open Sans"/>
              <a:buChar char="■"/>
              <a:defRPr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  <p:sldLayoutId id="2147483658" r:id="rId6"/>
    <p:sldLayoutId id="2147483660" r:id="rId7"/>
    <p:sldLayoutId id="2147483669" r:id="rId8"/>
    <p:sldLayoutId id="2147483671" r:id="rId9"/>
    <p:sldLayoutId id="2147483672" r:id="rId10"/>
    <p:sldLayoutId id="2147483678" r:id="rId11"/>
    <p:sldLayoutId id="2147483680" r:id="rId12"/>
    <p:sldLayoutId id="2147483682" r:id="rId13"/>
    <p:sldLayoutId id="214748368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2" name="Google Shape;5692;p57"/>
          <p:cNvSpPr txBox="1">
            <a:spLocks noGrp="1"/>
          </p:cNvSpPr>
          <p:nvPr>
            <p:ph type="title"/>
          </p:nvPr>
        </p:nvSpPr>
        <p:spPr>
          <a:xfrm>
            <a:off x="1952887" y="765565"/>
            <a:ext cx="5033107" cy="12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COVID-19 Vaccination Project</a:t>
            </a:r>
            <a:endParaRPr dirty="0"/>
          </a:p>
        </p:txBody>
      </p:sp>
      <p:grpSp>
        <p:nvGrpSpPr>
          <p:cNvPr id="5693" name="Google Shape;5693;p57"/>
          <p:cNvGrpSpPr/>
          <p:nvPr/>
        </p:nvGrpSpPr>
        <p:grpSpPr>
          <a:xfrm>
            <a:off x="246737" y="167416"/>
            <a:ext cx="535153" cy="529032"/>
            <a:chOff x="837262" y="1559366"/>
            <a:chExt cx="535153" cy="529032"/>
          </a:xfrm>
        </p:grpSpPr>
        <p:sp>
          <p:nvSpPr>
            <p:cNvPr id="5694" name="Google Shape;5694;p57"/>
            <p:cNvSpPr/>
            <p:nvPr/>
          </p:nvSpPr>
          <p:spPr>
            <a:xfrm>
              <a:off x="969590" y="1966101"/>
              <a:ext cx="76767" cy="81248"/>
            </a:xfrm>
            <a:custGeom>
              <a:avLst/>
              <a:gdLst/>
              <a:ahLst/>
              <a:cxnLst/>
              <a:rect l="l" t="t" r="r" b="b"/>
              <a:pathLst>
                <a:path w="2433" h="2575" extrusionOk="0">
                  <a:moveTo>
                    <a:pt x="1855" y="0"/>
                  </a:moveTo>
                  <a:cubicBezTo>
                    <a:pt x="1642" y="426"/>
                    <a:pt x="1429" y="851"/>
                    <a:pt x="1186" y="1246"/>
                  </a:cubicBezTo>
                  <a:cubicBezTo>
                    <a:pt x="1065" y="1186"/>
                    <a:pt x="948" y="1160"/>
                    <a:pt x="841" y="1160"/>
                  </a:cubicBezTo>
                  <a:cubicBezTo>
                    <a:pt x="301" y="1160"/>
                    <a:pt x="0" y="1824"/>
                    <a:pt x="609" y="2128"/>
                  </a:cubicBezTo>
                  <a:cubicBezTo>
                    <a:pt x="824" y="2248"/>
                    <a:pt x="1398" y="2575"/>
                    <a:pt x="1750" y="2575"/>
                  </a:cubicBezTo>
                  <a:cubicBezTo>
                    <a:pt x="1846" y="2575"/>
                    <a:pt x="1925" y="2551"/>
                    <a:pt x="1976" y="2493"/>
                  </a:cubicBezTo>
                  <a:cubicBezTo>
                    <a:pt x="2372" y="2158"/>
                    <a:pt x="2220" y="1763"/>
                    <a:pt x="1733" y="1581"/>
                  </a:cubicBezTo>
                  <a:cubicBezTo>
                    <a:pt x="1733" y="1581"/>
                    <a:pt x="2220" y="699"/>
                    <a:pt x="2432" y="274"/>
                  </a:cubicBezTo>
                  <a:lnTo>
                    <a:pt x="1855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57"/>
            <p:cNvSpPr/>
            <p:nvPr/>
          </p:nvSpPr>
          <p:spPr>
            <a:xfrm>
              <a:off x="1148931" y="1971844"/>
              <a:ext cx="75600" cy="80554"/>
            </a:xfrm>
            <a:custGeom>
              <a:avLst/>
              <a:gdLst/>
              <a:ahLst/>
              <a:cxnLst/>
              <a:rect l="l" t="t" r="r" b="b"/>
              <a:pathLst>
                <a:path w="2396" h="2553" extrusionOk="0">
                  <a:moveTo>
                    <a:pt x="609" y="1"/>
                  </a:moveTo>
                  <a:lnTo>
                    <a:pt x="31" y="244"/>
                  </a:lnTo>
                  <a:cubicBezTo>
                    <a:pt x="213" y="669"/>
                    <a:pt x="669" y="1581"/>
                    <a:pt x="669" y="1581"/>
                  </a:cubicBezTo>
                  <a:cubicBezTo>
                    <a:pt x="183" y="1733"/>
                    <a:pt x="1" y="2128"/>
                    <a:pt x="365" y="2463"/>
                  </a:cubicBezTo>
                  <a:cubicBezTo>
                    <a:pt x="422" y="2527"/>
                    <a:pt x="512" y="2552"/>
                    <a:pt x="620" y="2552"/>
                  </a:cubicBezTo>
                  <a:cubicBezTo>
                    <a:pt x="975" y="2552"/>
                    <a:pt x="1524" y="2275"/>
                    <a:pt x="1733" y="2159"/>
                  </a:cubicBezTo>
                  <a:cubicBezTo>
                    <a:pt x="2396" y="1879"/>
                    <a:pt x="2097" y="1193"/>
                    <a:pt x="1554" y="1193"/>
                  </a:cubicBezTo>
                  <a:cubicBezTo>
                    <a:pt x="1449" y="1193"/>
                    <a:pt x="1335" y="1218"/>
                    <a:pt x="1216" y="1277"/>
                  </a:cubicBezTo>
                  <a:cubicBezTo>
                    <a:pt x="973" y="852"/>
                    <a:pt x="791" y="426"/>
                    <a:pt x="609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57"/>
            <p:cNvSpPr/>
            <p:nvPr/>
          </p:nvSpPr>
          <p:spPr>
            <a:xfrm>
              <a:off x="1250591" y="1730724"/>
              <a:ext cx="85192" cy="61370"/>
            </a:xfrm>
            <a:custGeom>
              <a:avLst/>
              <a:gdLst/>
              <a:ahLst/>
              <a:cxnLst/>
              <a:rect l="l" t="t" r="r" b="b"/>
              <a:pathLst>
                <a:path w="2700" h="1945" extrusionOk="0">
                  <a:moveTo>
                    <a:pt x="1834" y="0"/>
                  </a:moveTo>
                  <a:cubicBezTo>
                    <a:pt x="1427" y="0"/>
                    <a:pt x="1295" y="362"/>
                    <a:pt x="1460" y="773"/>
                  </a:cubicBezTo>
                  <a:cubicBezTo>
                    <a:pt x="1460" y="773"/>
                    <a:pt x="457" y="986"/>
                    <a:pt x="1" y="1108"/>
                  </a:cubicBezTo>
                  <a:lnTo>
                    <a:pt x="153" y="1716"/>
                  </a:lnTo>
                  <a:cubicBezTo>
                    <a:pt x="609" y="1594"/>
                    <a:pt x="1095" y="1503"/>
                    <a:pt x="1551" y="1412"/>
                  </a:cubicBezTo>
                  <a:cubicBezTo>
                    <a:pt x="1634" y="1773"/>
                    <a:pt x="1902" y="1944"/>
                    <a:pt x="2148" y="1944"/>
                  </a:cubicBezTo>
                  <a:cubicBezTo>
                    <a:pt x="2440" y="1944"/>
                    <a:pt x="2700" y="1705"/>
                    <a:pt x="2584" y="1260"/>
                  </a:cubicBezTo>
                  <a:cubicBezTo>
                    <a:pt x="2523" y="986"/>
                    <a:pt x="2341" y="44"/>
                    <a:pt x="1976" y="13"/>
                  </a:cubicBezTo>
                  <a:cubicBezTo>
                    <a:pt x="1926" y="4"/>
                    <a:pt x="1878" y="0"/>
                    <a:pt x="1834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57"/>
            <p:cNvSpPr/>
            <p:nvPr/>
          </p:nvSpPr>
          <p:spPr>
            <a:xfrm>
              <a:off x="1158049" y="1600510"/>
              <a:ext cx="67649" cy="83646"/>
            </a:xfrm>
            <a:custGeom>
              <a:avLst/>
              <a:gdLst/>
              <a:ahLst/>
              <a:cxnLst/>
              <a:rect l="l" t="t" r="r" b="b"/>
              <a:pathLst>
                <a:path w="2144" h="2651" extrusionOk="0">
                  <a:moveTo>
                    <a:pt x="687" y="0"/>
                  </a:moveTo>
                  <a:cubicBezTo>
                    <a:pt x="134" y="0"/>
                    <a:pt x="0" y="783"/>
                    <a:pt x="654" y="1070"/>
                  </a:cubicBezTo>
                  <a:cubicBezTo>
                    <a:pt x="472" y="1526"/>
                    <a:pt x="289" y="1952"/>
                    <a:pt x="76" y="2377"/>
                  </a:cubicBezTo>
                  <a:lnTo>
                    <a:pt x="654" y="2651"/>
                  </a:lnTo>
                  <a:cubicBezTo>
                    <a:pt x="836" y="2225"/>
                    <a:pt x="1231" y="1283"/>
                    <a:pt x="1231" y="1283"/>
                  </a:cubicBezTo>
                  <a:cubicBezTo>
                    <a:pt x="1379" y="1378"/>
                    <a:pt x="1526" y="1425"/>
                    <a:pt x="1656" y="1425"/>
                  </a:cubicBezTo>
                  <a:cubicBezTo>
                    <a:pt x="1901" y="1425"/>
                    <a:pt x="2083" y="1256"/>
                    <a:pt x="2083" y="918"/>
                  </a:cubicBezTo>
                  <a:cubicBezTo>
                    <a:pt x="2143" y="554"/>
                    <a:pt x="1262" y="219"/>
                    <a:pt x="988" y="67"/>
                  </a:cubicBezTo>
                  <a:cubicBezTo>
                    <a:pt x="878" y="21"/>
                    <a:pt x="777" y="0"/>
                    <a:pt x="687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57"/>
            <p:cNvSpPr/>
            <p:nvPr/>
          </p:nvSpPr>
          <p:spPr>
            <a:xfrm>
              <a:off x="880393" y="1688540"/>
              <a:ext cx="86359" cy="71403"/>
            </a:xfrm>
            <a:custGeom>
              <a:avLst/>
              <a:gdLst/>
              <a:ahLst/>
              <a:cxnLst/>
              <a:rect l="l" t="t" r="r" b="b"/>
              <a:pathLst>
                <a:path w="2737" h="2263" extrusionOk="0">
                  <a:moveTo>
                    <a:pt x="1175" y="1"/>
                  </a:moveTo>
                  <a:cubicBezTo>
                    <a:pt x="1014" y="1"/>
                    <a:pt x="840" y="93"/>
                    <a:pt x="700" y="317"/>
                  </a:cubicBezTo>
                  <a:cubicBezTo>
                    <a:pt x="548" y="560"/>
                    <a:pt x="1" y="1350"/>
                    <a:pt x="244" y="1624"/>
                  </a:cubicBezTo>
                  <a:cubicBezTo>
                    <a:pt x="360" y="1804"/>
                    <a:pt x="503" y="1886"/>
                    <a:pt x="646" y="1886"/>
                  </a:cubicBezTo>
                  <a:cubicBezTo>
                    <a:pt x="840" y="1886"/>
                    <a:pt x="1033" y="1735"/>
                    <a:pt x="1156" y="1472"/>
                  </a:cubicBezTo>
                  <a:cubicBezTo>
                    <a:pt x="1156" y="1472"/>
                    <a:pt x="2007" y="2019"/>
                    <a:pt x="2402" y="2262"/>
                  </a:cubicBezTo>
                  <a:lnTo>
                    <a:pt x="2736" y="1746"/>
                  </a:lnTo>
                  <a:cubicBezTo>
                    <a:pt x="2311" y="1502"/>
                    <a:pt x="1916" y="1229"/>
                    <a:pt x="1521" y="955"/>
                  </a:cubicBezTo>
                  <a:cubicBezTo>
                    <a:pt x="1837" y="471"/>
                    <a:pt x="1539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57"/>
            <p:cNvSpPr/>
            <p:nvPr/>
          </p:nvSpPr>
          <p:spPr>
            <a:xfrm>
              <a:off x="866984" y="1863147"/>
              <a:ext cx="86328" cy="62032"/>
            </a:xfrm>
            <a:custGeom>
              <a:avLst/>
              <a:gdLst/>
              <a:ahLst/>
              <a:cxnLst/>
              <a:rect l="l" t="t" r="r" b="b"/>
              <a:pathLst>
                <a:path w="2736" h="1966" extrusionOk="0">
                  <a:moveTo>
                    <a:pt x="667" y="1"/>
                  </a:moveTo>
                  <a:cubicBezTo>
                    <a:pt x="551" y="1"/>
                    <a:pt x="426" y="51"/>
                    <a:pt x="304" y="163"/>
                  </a:cubicBezTo>
                  <a:cubicBezTo>
                    <a:pt x="0" y="376"/>
                    <a:pt x="335" y="1257"/>
                    <a:pt x="456" y="1561"/>
                  </a:cubicBezTo>
                  <a:cubicBezTo>
                    <a:pt x="544" y="1846"/>
                    <a:pt x="726" y="1965"/>
                    <a:pt x="911" y="1965"/>
                  </a:cubicBezTo>
                  <a:cubicBezTo>
                    <a:pt x="1239" y="1965"/>
                    <a:pt x="1573" y="1591"/>
                    <a:pt x="1399" y="1105"/>
                  </a:cubicBezTo>
                  <a:cubicBezTo>
                    <a:pt x="1824" y="923"/>
                    <a:pt x="2280" y="771"/>
                    <a:pt x="2736" y="619"/>
                  </a:cubicBezTo>
                  <a:lnTo>
                    <a:pt x="2554" y="41"/>
                  </a:lnTo>
                  <a:cubicBezTo>
                    <a:pt x="2098" y="193"/>
                    <a:pt x="1155" y="528"/>
                    <a:pt x="1155" y="528"/>
                  </a:cubicBezTo>
                  <a:cubicBezTo>
                    <a:pt x="1095" y="203"/>
                    <a:pt x="899" y="1"/>
                    <a:pt x="66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57"/>
            <p:cNvSpPr/>
            <p:nvPr/>
          </p:nvSpPr>
          <p:spPr>
            <a:xfrm>
              <a:off x="998365" y="1603697"/>
              <a:ext cx="67901" cy="83362"/>
            </a:xfrm>
            <a:custGeom>
              <a:avLst/>
              <a:gdLst/>
              <a:ahLst/>
              <a:cxnLst/>
              <a:rect l="l" t="t" r="r" b="b"/>
              <a:pathLst>
                <a:path w="2152" h="2642" extrusionOk="0">
                  <a:moveTo>
                    <a:pt x="1456" y="1"/>
                  </a:moveTo>
                  <a:cubicBezTo>
                    <a:pt x="1375" y="1"/>
                    <a:pt x="1284" y="18"/>
                    <a:pt x="1186" y="58"/>
                  </a:cubicBezTo>
                  <a:cubicBezTo>
                    <a:pt x="882" y="179"/>
                    <a:pt x="1" y="513"/>
                    <a:pt x="31" y="878"/>
                  </a:cubicBezTo>
                  <a:cubicBezTo>
                    <a:pt x="31" y="1216"/>
                    <a:pt x="213" y="1385"/>
                    <a:pt x="458" y="1385"/>
                  </a:cubicBezTo>
                  <a:cubicBezTo>
                    <a:pt x="587" y="1385"/>
                    <a:pt x="735" y="1338"/>
                    <a:pt x="882" y="1243"/>
                  </a:cubicBezTo>
                  <a:cubicBezTo>
                    <a:pt x="882" y="1243"/>
                    <a:pt x="1277" y="2216"/>
                    <a:pt x="1429" y="2641"/>
                  </a:cubicBezTo>
                  <a:lnTo>
                    <a:pt x="2007" y="2398"/>
                  </a:lnTo>
                  <a:cubicBezTo>
                    <a:pt x="1794" y="1972"/>
                    <a:pt x="1642" y="1517"/>
                    <a:pt x="1490" y="1061"/>
                  </a:cubicBezTo>
                  <a:cubicBezTo>
                    <a:pt x="2152" y="796"/>
                    <a:pt x="2007" y="1"/>
                    <a:pt x="145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57"/>
            <p:cNvSpPr/>
            <p:nvPr/>
          </p:nvSpPr>
          <p:spPr>
            <a:xfrm>
              <a:off x="1240999" y="1881700"/>
              <a:ext cx="88000" cy="69289"/>
            </a:xfrm>
            <a:custGeom>
              <a:avLst/>
              <a:gdLst/>
              <a:ahLst/>
              <a:cxnLst/>
              <a:rect l="l" t="t" r="r" b="b"/>
              <a:pathLst>
                <a:path w="2789" h="2196" extrusionOk="0">
                  <a:moveTo>
                    <a:pt x="335" y="0"/>
                  </a:moveTo>
                  <a:lnTo>
                    <a:pt x="1" y="517"/>
                  </a:lnTo>
                  <a:cubicBezTo>
                    <a:pt x="396" y="760"/>
                    <a:pt x="1277" y="1277"/>
                    <a:pt x="1277" y="1277"/>
                  </a:cubicBezTo>
                  <a:cubicBezTo>
                    <a:pt x="943" y="1672"/>
                    <a:pt x="1004" y="2098"/>
                    <a:pt x="1520" y="2189"/>
                  </a:cubicBezTo>
                  <a:cubicBezTo>
                    <a:pt x="1539" y="2194"/>
                    <a:pt x="1559" y="2196"/>
                    <a:pt x="1578" y="2196"/>
                  </a:cubicBezTo>
                  <a:cubicBezTo>
                    <a:pt x="1932" y="2196"/>
                    <a:pt x="2349" y="1445"/>
                    <a:pt x="2493" y="1186"/>
                  </a:cubicBezTo>
                  <a:cubicBezTo>
                    <a:pt x="2789" y="732"/>
                    <a:pt x="2484" y="381"/>
                    <a:pt x="2116" y="381"/>
                  </a:cubicBezTo>
                  <a:cubicBezTo>
                    <a:pt x="1917" y="381"/>
                    <a:pt x="1700" y="484"/>
                    <a:pt x="1551" y="730"/>
                  </a:cubicBezTo>
                  <a:cubicBezTo>
                    <a:pt x="1125" y="517"/>
                    <a:pt x="730" y="244"/>
                    <a:pt x="335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57"/>
            <p:cNvSpPr/>
            <p:nvPr/>
          </p:nvSpPr>
          <p:spPr>
            <a:xfrm>
              <a:off x="896705" y="1651529"/>
              <a:ext cx="402831" cy="351053"/>
            </a:xfrm>
            <a:custGeom>
              <a:avLst/>
              <a:gdLst/>
              <a:ahLst/>
              <a:cxnLst/>
              <a:rect l="l" t="t" r="r" b="b"/>
              <a:pathLst>
                <a:path w="12767" h="11126" extrusionOk="0">
                  <a:moveTo>
                    <a:pt x="6627" y="1"/>
                  </a:moveTo>
                  <a:lnTo>
                    <a:pt x="6627" y="31"/>
                  </a:lnTo>
                  <a:cubicBezTo>
                    <a:pt x="6535" y="26"/>
                    <a:pt x="6443" y="24"/>
                    <a:pt x="6350" y="24"/>
                  </a:cubicBezTo>
                  <a:cubicBezTo>
                    <a:pt x="4135" y="24"/>
                    <a:pt x="1648" y="1408"/>
                    <a:pt x="1064" y="3800"/>
                  </a:cubicBezTo>
                  <a:cubicBezTo>
                    <a:pt x="1" y="8116"/>
                    <a:pt x="2493" y="11034"/>
                    <a:pt x="6444" y="11125"/>
                  </a:cubicBezTo>
                  <a:cubicBezTo>
                    <a:pt x="10396" y="11125"/>
                    <a:pt x="12767" y="8633"/>
                    <a:pt x="12128" y="4560"/>
                  </a:cubicBezTo>
                  <a:cubicBezTo>
                    <a:pt x="11733" y="1368"/>
                    <a:pt x="9393" y="1"/>
                    <a:pt x="662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57"/>
            <p:cNvSpPr/>
            <p:nvPr/>
          </p:nvSpPr>
          <p:spPr>
            <a:xfrm>
              <a:off x="1060523" y="1559366"/>
              <a:ext cx="98034" cy="101788"/>
            </a:xfrm>
            <a:custGeom>
              <a:avLst/>
              <a:gdLst/>
              <a:ahLst/>
              <a:cxnLst/>
              <a:rect l="l" t="t" r="r" b="b"/>
              <a:pathLst>
                <a:path w="3107" h="3226" extrusionOk="0">
                  <a:moveTo>
                    <a:pt x="1680" y="1"/>
                  </a:moveTo>
                  <a:cubicBezTo>
                    <a:pt x="1160" y="1"/>
                    <a:pt x="339" y="39"/>
                    <a:pt x="219" y="399"/>
                  </a:cubicBezTo>
                  <a:cubicBezTo>
                    <a:pt x="1" y="944"/>
                    <a:pt x="321" y="1294"/>
                    <a:pt x="851" y="1294"/>
                  </a:cubicBezTo>
                  <a:cubicBezTo>
                    <a:pt x="911" y="1294"/>
                    <a:pt x="974" y="1290"/>
                    <a:pt x="1040" y="1280"/>
                  </a:cubicBezTo>
                  <a:lnTo>
                    <a:pt x="1040" y="1280"/>
                  </a:lnTo>
                  <a:cubicBezTo>
                    <a:pt x="1040" y="1280"/>
                    <a:pt x="1009" y="2618"/>
                    <a:pt x="1009" y="3195"/>
                  </a:cubicBezTo>
                  <a:lnTo>
                    <a:pt x="1830" y="3225"/>
                  </a:lnTo>
                  <a:cubicBezTo>
                    <a:pt x="1830" y="2587"/>
                    <a:pt x="1830" y="1979"/>
                    <a:pt x="1860" y="1371"/>
                  </a:cubicBezTo>
                  <a:cubicBezTo>
                    <a:pt x="2924" y="1371"/>
                    <a:pt x="3107" y="4"/>
                    <a:pt x="2012" y="4"/>
                  </a:cubicBezTo>
                  <a:cubicBezTo>
                    <a:pt x="1936" y="4"/>
                    <a:pt x="1818" y="1"/>
                    <a:pt x="1680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57"/>
            <p:cNvSpPr/>
            <p:nvPr/>
          </p:nvSpPr>
          <p:spPr>
            <a:xfrm>
              <a:off x="1046103" y="1987178"/>
              <a:ext cx="98412" cy="101220"/>
            </a:xfrm>
            <a:custGeom>
              <a:avLst/>
              <a:gdLst/>
              <a:ahLst/>
              <a:cxnLst/>
              <a:rect l="l" t="t" r="r" b="b"/>
              <a:pathLst>
                <a:path w="3119" h="3208" extrusionOk="0">
                  <a:moveTo>
                    <a:pt x="1345" y="1"/>
                  </a:moveTo>
                  <a:cubicBezTo>
                    <a:pt x="1345" y="609"/>
                    <a:pt x="1314" y="1247"/>
                    <a:pt x="1254" y="1855"/>
                  </a:cubicBezTo>
                  <a:cubicBezTo>
                    <a:pt x="1230" y="1854"/>
                    <a:pt x="1208" y="1853"/>
                    <a:pt x="1185" y="1853"/>
                  </a:cubicBezTo>
                  <a:cubicBezTo>
                    <a:pt x="181" y="1853"/>
                    <a:pt x="1" y="3163"/>
                    <a:pt x="1071" y="3193"/>
                  </a:cubicBezTo>
                  <a:cubicBezTo>
                    <a:pt x="1209" y="3193"/>
                    <a:pt x="1449" y="3207"/>
                    <a:pt x="1711" y="3207"/>
                  </a:cubicBezTo>
                  <a:cubicBezTo>
                    <a:pt x="2201" y="3207"/>
                    <a:pt x="2765" y="3156"/>
                    <a:pt x="2865" y="2858"/>
                  </a:cubicBezTo>
                  <a:cubicBezTo>
                    <a:pt x="3118" y="2294"/>
                    <a:pt x="2771" y="1940"/>
                    <a:pt x="2210" y="1940"/>
                  </a:cubicBezTo>
                  <a:cubicBezTo>
                    <a:pt x="2166" y="1940"/>
                    <a:pt x="2121" y="1942"/>
                    <a:pt x="2074" y="1946"/>
                  </a:cubicBezTo>
                  <a:cubicBezTo>
                    <a:pt x="2074" y="1946"/>
                    <a:pt x="2135" y="639"/>
                    <a:pt x="2165" y="31"/>
                  </a:cubicBezTo>
                  <a:lnTo>
                    <a:pt x="1345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57"/>
            <p:cNvSpPr/>
            <p:nvPr/>
          </p:nvSpPr>
          <p:spPr>
            <a:xfrm>
              <a:off x="837262" y="1762055"/>
              <a:ext cx="104565" cy="81563"/>
            </a:xfrm>
            <a:custGeom>
              <a:avLst/>
              <a:gdLst/>
              <a:ahLst/>
              <a:cxnLst/>
              <a:rect l="l" t="t" r="r" b="b"/>
              <a:pathLst>
                <a:path w="3314" h="2585" extrusionOk="0">
                  <a:moveTo>
                    <a:pt x="845" y="1"/>
                  </a:moveTo>
                  <a:cubicBezTo>
                    <a:pt x="755" y="1"/>
                    <a:pt x="655" y="18"/>
                    <a:pt x="547" y="54"/>
                  </a:cubicBezTo>
                  <a:cubicBezTo>
                    <a:pt x="91" y="175"/>
                    <a:pt x="61" y="1422"/>
                    <a:pt x="30" y="1817"/>
                  </a:cubicBezTo>
                  <a:cubicBezTo>
                    <a:pt x="1" y="2333"/>
                    <a:pt x="308" y="2585"/>
                    <a:pt x="640" y="2585"/>
                  </a:cubicBezTo>
                  <a:cubicBezTo>
                    <a:pt x="990" y="2585"/>
                    <a:pt x="1367" y="2303"/>
                    <a:pt x="1398" y="1756"/>
                  </a:cubicBezTo>
                  <a:cubicBezTo>
                    <a:pt x="2006" y="1756"/>
                    <a:pt x="2644" y="1786"/>
                    <a:pt x="3252" y="1847"/>
                  </a:cubicBezTo>
                  <a:lnTo>
                    <a:pt x="3313" y="1026"/>
                  </a:lnTo>
                  <a:cubicBezTo>
                    <a:pt x="2705" y="966"/>
                    <a:pt x="1398" y="935"/>
                    <a:pt x="1398" y="935"/>
                  </a:cubicBezTo>
                  <a:cubicBezTo>
                    <a:pt x="1499" y="405"/>
                    <a:pt x="1286" y="1"/>
                    <a:pt x="84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57"/>
            <p:cNvSpPr/>
            <p:nvPr/>
          </p:nvSpPr>
          <p:spPr>
            <a:xfrm>
              <a:off x="871527" y="1928681"/>
              <a:ext cx="114409" cy="92417"/>
            </a:xfrm>
            <a:custGeom>
              <a:avLst/>
              <a:gdLst/>
              <a:ahLst/>
              <a:cxnLst/>
              <a:rect l="l" t="t" r="r" b="b"/>
              <a:pathLst>
                <a:path w="3626" h="2929" extrusionOk="0">
                  <a:moveTo>
                    <a:pt x="3169" y="1"/>
                  </a:moveTo>
                  <a:cubicBezTo>
                    <a:pt x="2227" y="670"/>
                    <a:pt x="1589" y="1004"/>
                    <a:pt x="1589" y="1004"/>
                  </a:cubicBezTo>
                  <a:cubicBezTo>
                    <a:pt x="1394" y="706"/>
                    <a:pt x="1126" y="582"/>
                    <a:pt x="880" y="582"/>
                  </a:cubicBezTo>
                  <a:cubicBezTo>
                    <a:pt x="398" y="582"/>
                    <a:pt x="1" y="1059"/>
                    <a:pt x="403" y="1642"/>
                  </a:cubicBezTo>
                  <a:cubicBezTo>
                    <a:pt x="605" y="1959"/>
                    <a:pt x="1187" y="2928"/>
                    <a:pt x="1636" y="2928"/>
                  </a:cubicBezTo>
                  <a:cubicBezTo>
                    <a:pt x="1661" y="2928"/>
                    <a:pt x="1686" y="2925"/>
                    <a:pt x="1710" y="2919"/>
                  </a:cubicBezTo>
                  <a:cubicBezTo>
                    <a:pt x="2349" y="2767"/>
                    <a:pt x="2440" y="2220"/>
                    <a:pt x="1984" y="1733"/>
                  </a:cubicBezTo>
                  <a:cubicBezTo>
                    <a:pt x="1984" y="1733"/>
                    <a:pt x="3109" y="1034"/>
                    <a:pt x="3625" y="700"/>
                  </a:cubicBezTo>
                  <a:lnTo>
                    <a:pt x="3169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57"/>
            <p:cNvSpPr/>
            <p:nvPr/>
          </p:nvSpPr>
          <p:spPr>
            <a:xfrm>
              <a:off x="1227590" y="1623701"/>
              <a:ext cx="105512" cy="101694"/>
            </a:xfrm>
            <a:custGeom>
              <a:avLst/>
              <a:gdLst/>
              <a:ahLst/>
              <a:cxnLst/>
              <a:rect l="l" t="t" r="r" b="b"/>
              <a:pathLst>
                <a:path w="3344" h="3223" extrusionOk="0">
                  <a:moveTo>
                    <a:pt x="1608" y="0"/>
                  </a:moveTo>
                  <a:cubicBezTo>
                    <a:pt x="1078" y="0"/>
                    <a:pt x="733" y="765"/>
                    <a:pt x="1307" y="1338"/>
                  </a:cubicBezTo>
                  <a:cubicBezTo>
                    <a:pt x="882" y="1794"/>
                    <a:pt x="456" y="2220"/>
                    <a:pt x="0" y="2645"/>
                  </a:cubicBezTo>
                  <a:lnTo>
                    <a:pt x="578" y="3223"/>
                  </a:lnTo>
                  <a:cubicBezTo>
                    <a:pt x="1003" y="2797"/>
                    <a:pt x="1915" y="1855"/>
                    <a:pt x="1915" y="1855"/>
                  </a:cubicBezTo>
                  <a:cubicBezTo>
                    <a:pt x="2113" y="2129"/>
                    <a:pt x="2356" y="2273"/>
                    <a:pt x="2580" y="2273"/>
                  </a:cubicBezTo>
                  <a:cubicBezTo>
                    <a:pt x="2804" y="2273"/>
                    <a:pt x="3009" y="2129"/>
                    <a:pt x="3131" y="1825"/>
                  </a:cubicBezTo>
                  <a:cubicBezTo>
                    <a:pt x="3344" y="1399"/>
                    <a:pt x="2432" y="548"/>
                    <a:pt x="2158" y="275"/>
                  </a:cubicBezTo>
                  <a:cubicBezTo>
                    <a:pt x="1972" y="81"/>
                    <a:pt x="1780" y="0"/>
                    <a:pt x="1608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57"/>
            <p:cNvSpPr/>
            <p:nvPr/>
          </p:nvSpPr>
          <p:spPr>
            <a:xfrm>
              <a:off x="1265925" y="1810330"/>
              <a:ext cx="106490" cy="81942"/>
            </a:xfrm>
            <a:custGeom>
              <a:avLst/>
              <a:gdLst/>
              <a:ahLst/>
              <a:cxnLst/>
              <a:rect l="l" t="t" r="r" b="b"/>
              <a:pathLst>
                <a:path w="3375" h="2597" extrusionOk="0">
                  <a:moveTo>
                    <a:pt x="2560" y="0"/>
                  </a:moveTo>
                  <a:cubicBezTo>
                    <a:pt x="2180" y="0"/>
                    <a:pt x="1953" y="352"/>
                    <a:pt x="1977" y="864"/>
                  </a:cubicBezTo>
                  <a:cubicBezTo>
                    <a:pt x="1977" y="864"/>
                    <a:pt x="670" y="712"/>
                    <a:pt x="92" y="682"/>
                  </a:cubicBezTo>
                  <a:lnTo>
                    <a:pt x="1" y="1472"/>
                  </a:lnTo>
                  <a:cubicBezTo>
                    <a:pt x="1156" y="1533"/>
                    <a:pt x="1855" y="1655"/>
                    <a:pt x="1855" y="1655"/>
                  </a:cubicBezTo>
                  <a:cubicBezTo>
                    <a:pt x="1787" y="2249"/>
                    <a:pt x="2184" y="2597"/>
                    <a:pt x="2564" y="2597"/>
                  </a:cubicBezTo>
                  <a:cubicBezTo>
                    <a:pt x="2864" y="2597"/>
                    <a:pt x="3152" y="2380"/>
                    <a:pt x="3192" y="1898"/>
                  </a:cubicBezTo>
                  <a:cubicBezTo>
                    <a:pt x="3223" y="1533"/>
                    <a:pt x="3375" y="287"/>
                    <a:pt x="2949" y="104"/>
                  </a:cubicBezTo>
                  <a:cubicBezTo>
                    <a:pt x="2807" y="33"/>
                    <a:pt x="2676" y="0"/>
                    <a:pt x="256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57"/>
            <p:cNvSpPr/>
            <p:nvPr/>
          </p:nvSpPr>
          <p:spPr>
            <a:xfrm>
              <a:off x="1210299" y="1944993"/>
              <a:ext cx="105543" cy="102135"/>
            </a:xfrm>
            <a:custGeom>
              <a:avLst/>
              <a:gdLst/>
              <a:ahLst/>
              <a:cxnLst/>
              <a:rect l="l" t="t" r="r" b="b"/>
              <a:pathLst>
                <a:path w="3345" h="3237" extrusionOk="0">
                  <a:moveTo>
                    <a:pt x="578" y="1"/>
                  </a:moveTo>
                  <a:lnTo>
                    <a:pt x="1" y="578"/>
                  </a:lnTo>
                  <a:cubicBezTo>
                    <a:pt x="457" y="1004"/>
                    <a:pt x="882" y="1429"/>
                    <a:pt x="1278" y="1915"/>
                  </a:cubicBezTo>
                  <a:cubicBezTo>
                    <a:pt x="699" y="2471"/>
                    <a:pt x="1071" y="3237"/>
                    <a:pt x="1617" y="3237"/>
                  </a:cubicBezTo>
                  <a:cubicBezTo>
                    <a:pt x="1789" y="3237"/>
                    <a:pt x="1977" y="3161"/>
                    <a:pt x="2159" y="2979"/>
                  </a:cubicBezTo>
                  <a:cubicBezTo>
                    <a:pt x="2433" y="2675"/>
                    <a:pt x="3345" y="1855"/>
                    <a:pt x="3132" y="1429"/>
                  </a:cubicBezTo>
                  <a:cubicBezTo>
                    <a:pt x="3009" y="1121"/>
                    <a:pt x="2799" y="977"/>
                    <a:pt x="2572" y="977"/>
                  </a:cubicBezTo>
                  <a:cubicBezTo>
                    <a:pt x="2350" y="977"/>
                    <a:pt x="2111" y="1114"/>
                    <a:pt x="1916" y="1368"/>
                  </a:cubicBezTo>
                  <a:cubicBezTo>
                    <a:pt x="1916" y="1368"/>
                    <a:pt x="1004" y="426"/>
                    <a:pt x="57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57"/>
            <p:cNvSpPr/>
            <p:nvPr/>
          </p:nvSpPr>
          <p:spPr>
            <a:xfrm>
              <a:off x="893392" y="1603318"/>
              <a:ext cx="106931" cy="103871"/>
            </a:xfrm>
            <a:custGeom>
              <a:avLst/>
              <a:gdLst/>
              <a:ahLst/>
              <a:cxnLst/>
              <a:rect l="l" t="t" r="r" b="b"/>
              <a:pathLst>
                <a:path w="3389" h="3292" extrusionOk="0">
                  <a:moveTo>
                    <a:pt x="2132" y="1"/>
                  </a:moveTo>
                  <a:cubicBezTo>
                    <a:pt x="1678" y="1"/>
                    <a:pt x="965" y="594"/>
                    <a:pt x="683" y="799"/>
                  </a:cubicBezTo>
                  <a:cubicBezTo>
                    <a:pt x="0" y="1293"/>
                    <a:pt x="430" y="2007"/>
                    <a:pt x="1054" y="2007"/>
                  </a:cubicBezTo>
                  <a:cubicBezTo>
                    <a:pt x="1235" y="2007"/>
                    <a:pt x="1433" y="1946"/>
                    <a:pt x="1625" y="1802"/>
                  </a:cubicBezTo>
                  <a:cubicBezTo>
                    <a:pt x="2021" y="2258"/>
                    <a:pt x="2385" y="2775"/>
                    <a:pt x="2750" y="3291"/>
                  </a:cubicBezTo>
                  <a:lnTo>
                    <a:pt x="3388" y="2775"/>
                  </a:lnTo>
                  <a:cubicBezTo>
                    <a:pt x="3024" y="2319"/>
                    <a:pt x="2233" y="1255"/>
                    <a:pt x="2233" y="1255"/>
                  </a:cubicBezTo>
                  <a:cubicBezTo>
                    <a:pt x="2811" y="951"/>
                    <a:pt x="2932" y="404"/>
                    <a:pt x="2355" y="70"/>
                  </a:cubicBezTo>
                  <a:cubicBezTo>
                    <a:pt x="2293" y="22"/>
                    <a:pt x="2217" y="1"/>
                    <a:pt x="213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11" name="Google Shape;5711;p57"/>
          <p:cNvGrpSpPr/>
          <p:nvPr/>
        </p:nvGrpSpPr>
        <p:grpSpPr>
          <a:xfrm>
            <a:off x="207720" y="1012022"/>
            <a:ext cx="300659" cy="297030"/>
            <a:chOff x="55320" y="859622"/>
            <a:chExt cx="300659" cy="297030"/>
          </a:xfrm>
        </p:grpSpPr>
        <p:sp>
          <p:nvSpPr>
            <p:cNvPr id="5712" name="Google Shape;5712;p57"/>
            <p:cNvSpPr/>
            <p:nvPr/>
          </p:nvSpPr>
          <p:spPr>
            <a:xfrm>
              <a:off x="240403" y="1088058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57"/>
            <p:cNvSpPr/>
            <p:nvPr/>
          </p:nvSpPr>
          <p:spPr>
            <a:xfrm>
              <a:off x="139059" y="1090929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57"/>
            <p:cNvSpPr/>
            <p:nvPr/>
          </p:nvSpPr>
          <p:spPr>
            <a:xfrm>
              <a:off x="76207" y="955382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57"/>
            <p:cNvSpPr/>
            <p:nvPr/>
          </p:nvSpPr>
          <p:spPr>
            <a:xfrm>
              <a:off x="138743" y="882340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57"/>
            <p:cNvSpPr/>
            <p:nvPr/>
          </p:nvSpPr>
          <p:spPr>
            <a:xfrm>
              <a:off x="284513" y="931781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57"/>
            <p:cNvSpPr/>
            <p:nvPr/>
          </p:nvSpPr>
          <p:spPr>
            <a:xfrm>
              <a:off x="291233" y="1029718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57"/>
            <p:cNvSpPr/>
            <p:nvPr/>
          </p:nvSpPr>
          <p:spPr>
            <a:xfrm>
              <a:off x="228760" y="883633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57"/>
            <p:cNvSpPr/>
            <p:nvPr/>
          </p:nvSpPr>
          <p:spPr>
            <a:xfrm>
              <a:off x="80120" y="1040099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57"/>
            <p:cNvSpPr/>
            <p:nvPr/>
          </p:nvSpPr>
          <p:spPr>
            <a:xfrm>
              <a:off x="96558" y="911494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57"/>
            <p:cNvSpPr/>
            <p:nvPr/>
          </p:nvSpPr>
          <p:spPr>
            <a:xfrm>
              <a:off x="176132" y="859622"/>
              <a:ext cx="55122" cy="56794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57"/>
            <p:cNvSpPr/>
            <p:nvPr/>
          </p:nvSpPr>
          <p:spPr>
            <a:xfrm>
              <a:off x="184115" y="1099574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57"/>
            <p:cNvSpPr/>
            <p:nvPr/>
          </p:nvSpPr>
          <p:spPr>
            <a:xfrm>
              <a:off x="296976" y="972957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57"/>
            <p:cNvSpPr/>
            <p:nvPr/>
          </p:nvSpPr>
          <p:spPr>
            <a:xfrm>
              <a:off x="272996" y="1066981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57"/>
            <p:cNvSpPr/>
            <p:nvPr/>
          </p:nvSpPr>
          <p:spPr>
            <a:xfrm>
              <a:off x="77375" y="894582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57"/>
            <p:cNvSpPr/>
            <p:nvPr/>
          </p:nvSpPr>
          <p:spPr>
            <a:xfrm>
              <a:off x="55320" y="1000186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57"/>
            <p:cNvSpPr/>
            <p:nvPr/>
          </p:nvSpPr>
          <p:spPr>
            <a:xfrm>
              <a:off x="86966" y="1076541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57"/>
            <p:cNvSpPr/>
            <p:nvPr/>
          </p:nvSpPr>
          <p:spPr>
            <a:xfrm>
              <a:off x="264382" y="883728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EFE4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29" name="Google Shape;5729;p57"/>
          <p:cNvGrpSpPr/>
          <p:nvPr/>
        </p:nvGrpSpPr>
        <p:grpSpPr>
          <a:xfrm>
            <a:off x="1190670" y="357097"/>
            <a:ext cx="300659" cy="297030"/>
            <a:chOff x="1190670" y="357097"/>
            <a:chExt cx="300659" cy="297030"/>
          </a:xfrm>
        </p:grpSpPr>
        <p:sp>
          <p:nvSpPr>
            <p:cNvPr id="5730" name="Google Shape;5730;p57"/>
            <p:cNvSpPr/>
            <p:nvPr/>
          </p:nvSpPr>
          <p:spPr>
            <a:xfrm>
              <a:off x="1375753" y="585533"/>
              <a:ext cx="41839" cy="45562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57"/>
            <p:cNvSpPr/>
            <p:nvPr/>
          </p:nvSpPr>
          <p:spPr>
            <a:xfrm>
              <a:off x="1274409" y="588404"/>
              <a:ext cx="41902" cy="45688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57"/>
            <p:cNvSpPr/>
            <p:nvPr/>
          </p:nvSpPr>
          <p:spPr>
            <a:xfrm>
              <a:off x="1211557" y="452857"/>
              <a:ext cx="48181" cy="34771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57"/>
            <p:cNvSpPr/>
            <p:nvPr/>
          </p:nvSpPr>
          <p:spPr>
            <a:xfrm>
              <a:off x="1274093" y="379815"/>
              <a:ext cx="37327" cy="46571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57"/>
            <p:cNvSpPr/>
            <p:nvPr/>
          </p:nvSpPr>
          <p:spPr>
            <a:xfrm>
              <a:off x="1419863" y="429256"/>
              <a:ext cx="47991" cy="40261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57"/>
            <p:cNvSpPr/>
            <p:nvPr/>
          </p:nvSpPr>
          <p:spPr>
            <a:xfrm>
              <a:off x="1426583" y="527193"/>
              <a:ext cx="48938" cy="35118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57"/>
            <p:cNvSpPr/>
            <p:nvPr/>
          </p:nvSpPr>
          <p:spPr>
            <a:xfrm>
              <a:off x="1364110" y="381108"/>
              <a:ext cx="37579" cy="46224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57"/>
            <p:cNvSpPr/>
            <p:nvPr/>
          </p:nvSpPr>
          <p:spPr>
            <a:xfrm>
              <a:off x="1215470" y="537574"/>
              <a:ext cx="49064" cy="39409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57"/>
            <p:cNvSpPr/>
            <p:nvPr/>
          </p:nvSpPr>
          <p:spPr>
            <a:xfrm>
              <a:off x="1231908" y="408969"/>
              <a:ext cx="227304" cy="196761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57"/>
            <p:cNvSpPr/>
            <p:nvPr/>
          </p:nvSpPr>
          <p:spPr>
            <a:xfrm>
              <a:off x="1311482" y="357097"/>
              <a:ext cx="55122" cy="5679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57"/>
            <p:cNvSpPr/>
            <p:nvPr/>
          </p:nvSpPr>
          <p:spPr>
            <a:xfrm>
              <a:off x="1319465" y="597049"/>
              <a:ext cx="55375" cy="57078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57"/>
            <p:cNvSpPr/>
            <p:nvPr/>
          </p:nvSpPr>
          <p:spPr>
            <a:xfrm>
              <a:off x="1432326" y="470432"/>
              <a:ext cx="59003" cy="46098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57"/>
            <p:cNvSpPr/>
            <p:nvPr/>
          </p:nvSpPr>
          <p:spPr>
            <a:xfrm>
              <a:off x="1408346" y="564456"/>
              <a:ext cx="64493" cy="51935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57"/>
            <p:cNvSpPr/>
            <p:nvPr/>
          </p:nvSpPr>
          <p:spPr>
            <a:xfrm>
              <a:off x="1212725" y="392057"/>
              <a:ext cx="59476" cy="57331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57"/>
            <p:cNvSpPr/>
            <p:nvPr/>
          </p:nvSpPr>
          <p:spPr>
            <a:xfrm>
              <a:off x="1190670" y="497661"/>
              <a:ext cx="60423" cy="46414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57"/>
            <p:cNvSpPr/>
            <p:nvPr/>
          </p:nvSpPr>
          <p:spPr>
            <a:xfrm>
              <a:off x="1222316" y="574016"/>
              <a:ext cx="60455" cy="57362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57"/>
            <p:cNvSpPr/>
            <p:nvPr/>
          </p:nvSpPr>
          <p:spPr>
            <a:xfrm>
              <a:off x="1399732" y="381203"/>
              <a:ext cx="60423" cy="58593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7" name="Google Shape;5747;p57"/>
          <p:cNvGrpSpPr/>
          <p:nvPr/>
        </p:nvGrpSpPr>
        <p:grpSpPr>
          <a:xfrm>
            <a:off x="7810651" y="4503946"/>
            <a:ext cx="524348" cy="530774"/>
            <a:chOff x="21189999" y="4728016"/>
            <a:chExt cx="1035238" cy="1047924"/>
          </a:xfrm>
        </p:grpSpPr>
        <p:sp>
          <p:nvSpPr>
            <p:cNvPr id="5748" name="Google Shape;5748;p57"/>
            <p:cNvSpPr/>
            <p:nvPr/>
          </p:nvSpPr>
          <p:spPr>
            <a:xfrm rot="-3073315">
              <a:off x="21991214" y="5247277"/>
              <a:ext cx="132263" cy="139527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57"/>
            <p:cNvSpPr/>
            <p:nvPr/>
          </p:nvSpPr>
          <p:spPr>
            <a:xfrm rot="-3073315">
              <a:off x="21805412" y="5494232"/>
              <a:ext cx="130302" cy="140907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57"/>
            <p:cNvSpPr/>
            <p:nvPr/>
          </p:nvSpPr>
          <p:spPr>
            <a:xfrm rot="-3073315">
              <a:off x="21345482" y="5382732"/>
              <a:ext cx="146354" cy="106044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57"/>
            <p:cNvSpPr/>
            <p:nvPr/>
          </p:nvSpPr>
          <p:spPr>
            <a:xfrm rot="-3073315">
              <a:off x="21308384" y="5099721"/>
              <a:ext cx="117664" cy="14323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57"/>
            <p:cNvSpPr/>
            <p:nvPr/>
          </p:nvSpPr>
          <p:spPr>
            <a:xfrm rot="-3073315">
              <a:off x="21694135" y="4837045"/>
              <a:ext cx="150204" cy="12304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57"/>
            <p:cNvSpPr/>
            <p:nvPr/>
          </p:nvSpPr>
          <p:spPr>
            <a:xfrm rot="-3073315">
              <a:off x="21936172" y="5010342"/>
              <a:ext cx="150204" cy="108658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57"/>
            <p:cNvSpPr/>
            <p:nvPr/>
          </p:nvSpPr>
          <p:spPr>
            <a:xfrm rot="-3073315">
              <a:off x="21485037" y="4888194"/>
              <a:ext cx="118173" cy="144757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57"/>
            <p:cNvSpPr/>
            <p:nvPr/>
          </p:nvSpPr>
          <p:spPr>
            <a:xfrm rot="-3073315">
              <a:off x="21558595" y="5533197"/>
              <a:ext cx="154925" cy="119917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57"/>
            <p:cNvSpPr/>
            <p:nvPr/>
          </p:nvSpPr>
          <p:spPr>
            <a:xfrm rot="-3073315">
              <a:off x="21373091" y="4943077"/>
              <a:ext cx="693348" cy="607427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57"/>
            <p:cNvSpPr/>
            <p:nvPr/>
          </p:nvSpPr>
          <p:spPr>
            <a:xfrm rot="-3073315">
              <a:off x="21330813" y="4939287"/>
              <a:ext cx="168507" cy="17482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57"/>
            <p:cNvSpPr/>
            <p:nvPr/>
          </p:nvSpPr>
          <p:spPr>
            <a:xfrm rot="-3073315">
              <a:off x="21921997" y="5381800"/>
              <a:ext cx="167998" cy="175190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57"/>
            <p:cNvSpPr/>
            <p:nvPr/>
          </p:nvSpPr>
          <p:spPr>
            <a:xfrm rot="-3073315">
              <a:off x="21820878" y="4868292"/>
              <a:ext cx="181000" cy="141706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57"/>
            <p:cNvSpPr/>
            <p:nvPr/>
          </p:nvSpPr>
          <p:spPr>
            <a:xfrm rot="-3073315">
              <a:off x="22001680" y="5096756"/>
              <a:ext cx="198431" cy="159574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57"/>
            <p:cNvSpPr/>
            <p:nvPr/>
          </p:nvSpPr>
          <p:spPr>
            <a:xfrm rot="-3073315">
              <a:off x="21224205" y="5238023"/>
              <a:ext cx="183324" cy="175626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57"/>
            <p:cNvSpPr/>
            <p:nvPr/>
          </p:nvSpPr>
          <p:spPr>
            <a:xfrm rot="-3073315">
              <a:off x="21418269" y="5498376"/>
              <a:ext cx="185575" cy="141343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57"/>
            <p:cNvSpPr/>
            <p:nvPr/>
          </p:nvSpPr>
          <p:spPr>
            <a:xfrm rot="-3073315">
              <a:off x="21676832" y="5562584"/>
              <a:ext cx="181145" cy="17555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57"/>
            <p:cNvSpPr/>
            <p:nvPr/>
          </p:nvSpPr>
          <p:spPr>
            <a:xfrm rot="-3073315">
              <a:off x="21556604" y="4767084"/>
              <a:ext cx="185503" cy="177877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E8E8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5" name="Google Shape;5765;p57"/>
          <p:cNvGrpSpPr/>
          <p:nvPr/>
        </p:nvGrpSpPr>
        <p:grpSpPr>
          <a:xfrm>
            <a:off x="8634446" y="100046"/>
            <a:ext cx="382573" cy="377956"/>
            <a:chOff x="9462283" y="-3613654"/>
            <a:chExt cx="382573" cy="377956"/>
          </a:xfrm>
        </p:grpSpPr>
        <p:sp>
          <p:nvSpPr>
            <p:cNvPr id="5766" name="Google Shape;5766;p57"/>
            <p:cNvSpPr/>
            <p:nvPr/>
          </p:nvSpPr>
          <p:spPr>
            <a:xfrm>
              <a:off x="9697794" y="-3322979"/>
              <a:ext cx="53236" cy="57973"/>
            </a:xfrm>
            <a:custGeom>
              <a:avLst/>
              <a:gdLst/>
              <a:ahLst/>
              <a:cxnLst/>
              <a:rect l="l" t="t" r="r" b="b"/>
              <a:pathLst>
                <a:path w="1326" h="1444" extrusionOk="0">
                  <a:moveTo>
                    <a:pt x="274" y="1"/>
                  </a:moveTo>
                  <a:lnTo>
                    <a:pt x="0" y="153"/>
                  </a:lnTo>
                  <a:cubicBezTo>
                    <a:pt x="92" y="396"/>
                    <a:pt x="365" y="882"/>
                    <a:pt x="365" y="882"/>
                  </a:cubicBezTo>
                  <a:cubicBezTo>
                    <a:pt x="92" y="973"/>
                    <a:pt x="0" y="1217"/>
                    <a:pt x="213" y="1399"/>
                  </a:cubicBezTo>
                  <a:cubicBezTo>
                    <a:pt x="245" y="1431"/>
                    <a:pt x="290" y="1444"/>
                    <a:pt x="344" y="1444"/>
                  </a:cubicBezTo>
                  <a:cubicBezTo>
                    <a:pt x="543" y="1444"/>
                    <a:pt x="853" y="1258"/>
                    <a:pt x="973" y="1186"/>
                  </a:cubicBezTo>
                  <a:cubicBezTo>
                    <a:pt x="1325" y="1010"/>
                    <a:pt x="1157" y="647"/>
                    <a:pt x="865" y="647"/>
                  </a:cubicBezTo>
                  <a:cubicBezTo>
                    <a:pt x="804" y="647"/>
                    <a:pt x="737" y="663"/>
                    <a:pt x="669" y="700"/>
                  </a:cubicBezTo>
                  <a:cubicBezTo>
                    <a:pt x="517" y="457"/>
                    <a:pt x="396" y="244"/>
                    <a:pt x="274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57"/>
            <p:cNvSpPr/>
            <p:nvPr/>
          </p:nvSpPr>
          <p:spPr>
            <a:xfrm>
              <a:off x="9568837" y="-3319326"/>
              <a:ext cx="53316" cy="58134"/>
            </a:xfrm>
            <a:custGeom>
              <a:avLst/>
              <a:gdLst/>
              <a:ahLst/>
              <a:cxnLst/>
              <a:rect l="l" t="t" r="r" b="b"/>
              <a:pathLst>
                <a:path w="1328" h="1448" extrusionOk="0">
                  <a:moveTo>
                    <a:pt x="1024" y="1"/>
                  </a:moveTo>
                  <a:cubicBezTo>
                    <a:pt x="811" y="457"/>
                    <a:pt x="659" y="730"/>
                    <a:pt x="659" y="730"/>
                  </a:cubicBezTo>
                  <a:cubicBezTo>
                    <a:pt x="589" y="695"/>
                    <a:pt x="521" y="680"/>
                    <a:pt x="460" y="680"/>
                  </a:cubicBezTo>
                  <a:cubicBezTo>
                    <a:pt x="153" y="680"/>
                    <a:pt x="0" y="1065"/>
                    <a:pt x="355" y="1217"/>
                  </a:cubicBezTo>
                  <a:cubicBezTo>
                    <a:pt x="472" y="1287"/>
                    <a:pt x="789" y="1448"/>
                    <a:pt x="983" y="1448"/>
                  </a:cubicBezTo>
                  <a:cubicBezTo>
                    <a:pt x="1041" y="1448"/>
                    <a:pt x="1087" y="1434"/>
                    <a:pt x="1115" y="1399"/>
                  </a:cubicBezTo>
                  <a:cubicBezTo>
                    <a:pt x="1328" y="1186"/>
                    <a:pt x="1237" y="974"/>
                    <a:pt x="963" y="882"/>
                  </a:cubicBezTo>
                  <a:cubicBezTo>
                    <a:pt x="963" y="882"/>
                    <a:pt x="1206" y="396"/>
                    <a:pt x="1328" y="122"/>
                  </a:cubicBezTo>
                  <a:lnTo>
                    <a:pt x="1024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57"/>
            <p:cNvSpPr/>
            <p:nvPr/>
          </p:nvSpPr>
          <p:spPr>
            <a:xfrm>
              <a:off x="9488861" y="-3491804"/>
              <a:ext cx="61305" cy="44243"/>
            </a:xfrm>
            <a:custGeom>
              <a:avLst/>
              <a:gdLst/>
              <a:ahLst/>
              <a:cxnLst/>
              <a:rect l="l" t="t" r="r" b="b"/>
              <a:pathLst>
                <a:path w="1527" h="1102" extrusionOk="0">
                  <a:moveTo>
                    <a:pt x="520" y="1"/>
                  </a:moveTo>
                  <a:cubicBezTo>
                    <a:pt x="493" y="1"/>
                    <a:pt x="464" y="4"/>
                    <a:pt x="432" y="11"/>
                  </a:cubicBezTo>
                  <a:cubicBezTo>
                    <a:pt x="220" y="11"/>
                    <a:pt x="98" y="558"/>
                    <a:pt x="68" y="710"/>
                  </a:cubicBezTo>
                  <a:cubicBezTo>
                    <a:pt x="1" y="961"/>
                    <a:pt x="154" y="1101"/>
                    <a:pt x="321" y="1101"/>
                  </a:cubicBezTo>
                  <a:cubicBezTo>
                    <a:pt x="458" y="1101"/>
                    <a:pt x="604" y="1007"/>
                    <a:pt x="645" y="801"/>
                  </a:cubicBezTo>
                  <a:cubicBezTo>
                    <a:pt x="919" y="832"/>
                    <a:pt x="1162" y="893"/>
                    <a:pt x="1435" y="984"/>
                  </a:cubicBezTo>
                  <a:lnTo>
                    <a:pt x="1527" y="619"/>
                  </a:lnTo>
                  <a:lnTo>
                    <a:pt x="706" y="437"/>
                  </a:lnTo>
                  <a:cubicBezTo>
                    <a:pt x="786" y="195"/>
                    <a:pt x="725" y="1"/>
                    <a:pt x="520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57"/>
            <p:cNvSpPr/>
            <p:nvPr/>
          </p:nvSpPr>
          <p:spPr>
            <a:xfrm>
              <a:off x="9568436" y="-3584747"/>
              <a:ext cx="47494" cy="59258"/>
            </a:xfrm>
            <a:custGeom>
              <a:avLst/>
              <a:gdLst/>
              <a:ahLst/>
              <a:cxnLst/>
              <a:rect l="l" t="t" r="r" b="b"/>
              <a:pathLst>
                <a:path w="1183" h="1476" extrusionOk="0">
                  <a:moveTo>
                    <a:pt x="815" y="0"/>
                  </a:moveTo>
                  <a:cubicBezTo>
                    <a:pt x="762" y="0"/>
                    <a:pt x="703" y="14"/>
                    <a:pt x="639" y="46"/>
                  </a:cubicBezTo>
                  <a:cubicBezTo>
                    <a:pt x="487" y="107"/>
                    <a:pt x="0" y="320"/>
                    <a:pt x="31" y="502"/>
                  </a:cubicBezTo>
                  <a:cubicBezTo>
                    <a:pt x="31" y="700"/>
                    <a:pt x="134" y="795"/>
                    <a:pt x="265" y="795"/>
                  </a:cubicBezTo>
                  <a:cubicBezTo>
                    <a:pt x="335" y="795"/>
                    <a:pt x="413" y="768"/>
                    <a:pt x="487" y="715"/>
                  </a:cubicBezTo>
                  <a:cubicBezTo>
                    <a:pt x="487" y="715"/>
                    <a:pt x="730" y="1232"/>
                    <a:pt x="821" y="1475"/>
                  </a:cubicBezTo>
                  <a:lnTo>
                    <a:pt x="1156" y="1323"/>
                  </a:lnTo>
                  <a:cubicBezTo>
                    <a:pt x="1034" y="1080"/>
                    <a:pt x="912" y="837"/>
                    <a:pt x="821" y="594"/>
                  </a:cubicBezTo>
                  <a:cubicBezTo>
                    <a:pt x="1182" y="439"/>
                    <a:pt x="1106" y="0"/>
                    <a:pt x="81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57"/>
            <p:cNvSpPr/>
            <p:nvPr/>
          </p:nvSpPr>
          <p:spPr>
            <a:xfrm>
              <a:off x="9753922" y="-3521835"/>
              <a:ext cx="61064" cy="51228"/>
            </a:xfrm>
            <a:custGeom>
              <a:avLst/>
              <a:gdLst/>
              <a:ahLst/>
              <a:cxnLst/>
              <a:rect l="l" t="t" r="r" b="b"/>
              <a:pathLst>
                <a:path w="1521" h="1276" extrusionOk="0">
                  <a:moveTo>
                    <a:pt x="882" y="1"/>
                  </a:moveTo>
                  <a:cubicBezTo>
                    <a:pt x="676" y="1"/>
                    <a:pt x="497" y="266"/>
                    <a:pt x="669" y="546"/>
                  </a:cubicBezTo>
                  <a:cubicBezTo>
                    <a:pt x="457" y="698"/>
                    <a:pt x="213" y="850"/>
                    <a:pt x="1" y="972"/>
                  </a:cubicBezTo>
                  <a:lnTo>
                    <a:pt x="183" y="1276"/>
                  </a:lnTo>
                  <a:cubicBezTo>
                    <a:pt x="396" y="1124"/>
                    <a:pt x="882" y="820"/>
                    <a:pt x="882" y="820"/>
                  </a:cubicBezTo>
                  <a:cubicBezTo>
                    <a:pt x="954" y="964"/>
                    <a:pt x="1058" y="1054"/>
                    <a:pt x="1168" y="1054"/>
                  </a:cubicBezTo>
                  <a:cubicBezTo>
                    <a:pt x="1244" y="1054"/>
                    <a:pt x="1324" y="1011"/>
                    <a:pt x="1399" y="911"/>
                  </a:cubicBezTo>
                  <a:cubicBezTo>
                    <a:pt x="1520" y="729"/>
                    <a:pt x="1216" y="303"/>
                    <a:pt x="1125" y="151"/>
                  </a:cubicBezTo>
                  <a:cubicBezTo>
                    <a:pt x="1055" y="45"/>
                    <a:pt x="966" y="1"/>
                    <a:pt x="88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57"/>
            <p:cNvSpPr/>
            <p:nvPr/>
          </p:nvSpPr>
          <p:spPr>
            <a:xfrm>
              <a:off x="9762473" y="-3397214"/>
              <a:ext cx="62269" cy="44684"/>
            </a:xfrm>
            <a:custGeom>
              <a:avLst/>
              <a:gdLst/>
              <a:ahLst/>
              <a:cxnLst/>
              <a:rect l="l" t="t" r="r" b="b"/>
              <a:pathLst>
                <a:path w="1551" h="1113" extrusionOk="0">
                  <a:moveTo>
                    <a:pt x="1195" y="0"/>
                  </a:moveTo>
                  <a:cubicBezTo>
                    <a:pt x="1063" y="0"/>
                    <a:pt x="953" y="115"/>
                    <a:pt x="912" y="300"/>
                  </a:cubicBezTo>
                  <a:cubicBezTo>
                    <a:pt x="912" y="300"/>
                    <a:pt x="365" y="117"/>
                    <a:pt x="122" y="26"/>
                  </a:cubicBezTo>
                  <a:lnTo>
                    <a:pt x="0" y="360"/>
                  </a:lnTo>
                  <a:cubicBezTo>
                    <a:pt x="274" y="421"/>
                    <a:pt x="517" y="512"/>
                    <a:pt x="760" y="634"/>
                  </a:cubicBezTo>
                  <a:cubicBezTo>
                    <a:pt x="664" y="904"/>
                    <a:pt x="849" y="1113"/>
                    <a:pt x="1036" y="1113"/>
                  </a:cubicBezTo>
                  <a:cubicBezTo>
                    <a:pt x="1144" y="1113"/>
                    <a:pt x="1252" y="1044"/>
                    <a:pt x="1307" y="877"/>
                  </a:cubicBezTo>
                  <a:cubicBezTo>
                    <a:pt x="1368" y="725"/>
                    <a:pt x="1551" y="208"/>
                    <a:pt x="1399" y="87"/>
                  </a:cubicBezTo>
                  <a:cubicBezTo>
                    <a:pt x="1329" y="27"/>
                    <a:pt x="1260" y="0"/>
                    <a:pt x="1195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57"/>
            <p:cNvSpPr/>
            <p:nvPr/>
          </p:nvSpPr>
          <p:spPr>
            <a:xfrm>
              <a:off x="9682979" y="-3583101"/>
              <a:ext cx="47816" cy="58816"/>
            </a:xfrm>
            <a:custGeom>
              <a:avLst/>
              <a:gdLst/>
              <a:ahLst/>
              <a:cxnLst/>
              <a:rect l="l" t="t" r="r" b="b"/>
              <a:pathLst>
                <a:path w="1191" h="1465" extrusionOk="0">
                  <a:moveTo>
                    <a:pt x="366" y="1"/>
                  </a:moveTo>
                  <a:cubicBezTo>
                    <a:pt x="66" y="1"/>
                    <a:pt x="1" y="455"/>
                    <a:pt x="369" y="613"/>
                  </a:cubicBezTo>
                  <a:cubicBezTo>
                    <a:pt x="278" y="857"/>
                    <a:pt x="157" y="1100"/>
                    <a:pt x="65" y="1373"/>
                  </a:cubicBezTo>
                  <a:lnTo>
                    <a:pt x="400" y="1464"/>
                  </a:lnTo>
                  <a:cubicBezTo>
                    <a:pt x="491" y="1252"/>
                    <a:pt x="704" y="705"/>
                    <a:pt x="704" y="705"/>
                  </a:cubicBezTo>
                  <a:cubicBezTo>
                    <a:pt x="783" y="754"/>
                    <a:pt x="859" y="778"/>
                    <a:pt x="925" y="778"/>
                  </a:cubicBezTo>
                  <a:cubicBezTo>
                    <a:pt x="1063" y="778"/>
                    <a:pt x="1160" y="676"/>
                    <a:pt x="1160" y="492"/>
                  </a:cubicBezTo>
                  <a:cubicBezTo>
                    <a:pt x="1190" y="279"/>
                    <a:pt x="673" y="97"/>
                    <a:pt x="521" y="36"/>
                  </a:cubicBezTo>
                  <a:cubicBezTo>
                    <a:pt x="465" y="12"/>
                    <a:pt x="413" y="1"/>
                    <a:pt x="366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57"/>
            <p:cNvSpPr/>
            <p:nvPr/>
          </p:nvSpPr>
          <p:spPr>
            <a:xfrm>
              <a:off x="9493840" y="-3384005"/>
              <a:ext cx="62429" cy="50144"/>
            </a:xfrm>
            <a:custGeom>
              <a:avLst/>
              <a:gdLst/>
              <a:ahLst/>
              <a:cxnLst/>
              <a:rect l="l" t="t" r="r" b="b"/>
              <a:pathLst>
                <a:path w="1555" h="1249" extrusionOk="0">
                  <a:moveTo>
                    <a:pt x="1372" y="1"/>
                  </a:moveTo>
                  <a:cubicBezTo>
                    <a:pt x="977" y="275"/>
                    <a:pt x="703" y="426"/>
                    <a:pt x="703" y="426"/>
                  </a:cubicBezTo>
                  <a:cubicBezTo>
                    <a:pt x="616" y="285"/>
                    <a:pt x="490" y="225"/>
                    <a:pt x="375" y="225"/>
                  </a:cubicBezTo>
                  <a:cubicBezTo>
                    <a:pt x="170" y="225"/>
                    <a:pt x="0" y="416"/>
                    <a:pt x="156" y="670"/>
                  </a:cubicBezTo>
                  <a:cubicBezTo>
                    <a:pt x="245" y="817"/>
                    <a:pt x="504" y="1249"/>
                    <a:pt x="686" y="1249"/>
                  </a:cubicBezTo>
                  <a:cubicBezTo>
                    <a:pt x="692" y="1249"/>
                    <a:pt x="698" y="1248"/>
                    <a:pt x="703" y="1247"/>
                  </a:cubicBezTo>
                  <a:cubicBezTo>
                    <a:pt x="1007" y="1186"/>
                    <a:pt x="1038" y="943"/>
                    <a:pt x="855" y="730"/>
                  </a:cubicBezTo>
                  <a:cubicBezTo>
                    <a:pt x="855" y="730"/>
                    <a:pt x="1342" y="457"/>
                    <a:pt x="1555" y="305"/>
                  </a:cubicBezTo>
                  <a:lnTo>
                    <a:pt x="1372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57"/>
            <p:cNvSpPr/>
            <p:nvPr/>
          </p:nvSpPr>
          <p:spPr>
            <a:xfrm>
              <a:off x="9514757" y="-3547650"/>
              <a:ext cx="289223" cy="250360"/>
            </a:xfrm>
            <a:custGeom>
              <a:avLst/>
              <a:gdLst/>
              <a:ahLst/>
              <a:cxnLst/>
              <a:rect l="l" t="t" r="r" b="b"/>
              <a:pathLst>
                <a:path w="7204" h="6236" extrusionOk="0">
                  <a:moveTo>
                    <a:pt x="3607" y="1"/>
                  </a:moveTo>
                  <a:cubicBezTo>
                    <a:pt x="3559" y="1"/>
                    <a:pt x="3512" y="2"/>
                    <a:pt x="3465" y="4"/>
                  </a:cubicBezTo>
                  <a:cubicBezTo>
                    <a:pt x="1915" y="4"/>
                    <a:pt x="578" y="764"/>
                    <a:pt x="365" y="2557"/>
                  </a:cubicBezTo>
                  <a:cubicBezTo>
                    <a:pt x="0" y="4837"/>
                    <a:pt x="1337" y="6235"/>
                    <a:pt x="3556" y="6235"/>
                  </a:cubicBezTo>
                  <a:cubicBezTo>
                    <a:pt x="5775" y="6235"/>
                    <a:pt x="7204" y="4563"/>
                    <a:pt x="6596" y="2101"/>
                  </a:cubicBezTo>
                  <a:cubicBezTo>
                    <a:pt x="6274" y="783"/>
                    <a:pt x="4878" y="1"/>
                    <a:pt x="360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57"/>
            <p:cNvSpPr/>
            <p:nvPr/>
          </p:nvSpPr>
          <p:spPr>
            <a:xfrm>
              <a:off x="9616012" y="-3613654"/>
              <a:ext cx="70138" cy="72265"/>
            </a:xfrm>
            <a:custGeom>
              <a:avLst/>
              <a:gdLst/>
              <a:ahLst/>
              <a:cxnLst/>
              <a:rect l="l" t="t" r="r" b="b"/>
              <a:pathLst>
                <a:path w="1747" h="1800" extrusionOk="0">
                  <a:moveTo>
                    <a:pt x="917" y="1"/>
                  </a:moveTo>
                  <a:cubicBezTo>
                    <a:pt x="789" y="1"/>
                    <a:pt x="674" y="7"/>
                    <a:pt x="609" y="7"/>
                  </a:cubicBezTo>
                  <a:cubicBezTo>
                    <a:pt x="1" y="7"/>
                    <a:pt x="92" y="766"/>
                    <a:pt x="700" y="766"/>
                  </a:cubicBezTo>
                  <a:cubicBezTo>
                    <a:pt x="730" y="1101"/>
                    <a:pt x="730" y="1435"/>
                    <a:pt x="730" y="1800"/>
                  </a:cubicBezTo>
                  <a:lnTo>
                    <a:pt x="1156" y="1800"/>
                  </a:lnTo>
                  <a:lnTo>
                    <a:pt x="1156" y="706"/>
                  </a:lnTo>
                  <a:cubicBezTo>
                    <a:pt x="1198" y="713"/>
                    <a:pt x="1238" y="716"/>
                    <a:pt x="1276" y="716"/>
                  </a:cubicBezTo>
                  <a:cubicBezTo>
                    <a:pt x="1571" y="716"/>
                    <a:pt x="1746" y="515"/>
                    <a:pt x="1612" y="219"/>
                  </a:cubicBezTo>
                  <a:cubicBezTo>
                    <a:pt x="1570" y="30"/>
                    <a:pt x="1207" y="1"/>
                    <a:pt x="917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57"/>
            <p:cNvSpPr/>
            <p:nvPr/>
          </p:nvSpPr>
          <p:spPr>
            <a:xfrm>
              <a:off x="9626169" y="-3308325"/>
              <a:ext cx="70459" cy="72627"/>
            </a:xfrm>
            <a:custGeom>
              <a:avLst/>
              <a:gdLst/>
              <a:ahLst/>
              <a:cxnLst/>
              <a:rect l="l" t="t" r="r" b="b"/>
              <a:pathLst>
                <a:path w="1755" h="1809" extrusionOk="0">
                  <a:moveTo>
                    <a:pt x="994" y="0"/>
                  </a:moveTo>
                  <a:lnTo>
                    <a:pt x="538" y="31"/>
                  </a:lnTo>
                  <a:cubicBezTo>
                    <a:pt x="538" y="365"/>
                    <a:pt x="599" y="1095"/>
                    <a:pt x="599" y="1095"/>
                  </a:cubicBezTo>
                  <a:cubicBezTo>
                    <a:pt x="576" y="1093"/>
                    <a:pt x="553" y="1092"/>
                    <a:pt x="531" y="1092"/>
                  </a:cubicBezTo>
                  <a:cubicBezTo>
                    <a:pt x="205" y="1092"/>
                    <a:pt x="1" y="1298"/>
                    <a:pt x="143" y="1611"/>
                  </a:cubicBezTo>
                  <a:cubicBezTo>
                    <a:pt x="198" y="1776"/>
                    <a:pt x="471" y="1808"/>
                    <a:pt x="727" y="1808"/>
                  </a:cubicBezTo>
                  <a:cubicBezTo>
                    <a:pt x="898" y="1808"/>
                    <a:pt x="1061" y="1794"/>
                    <a:pt x="1146" y="1794"/>
                  </a:cubicBezTo>
                  <a:cubicBezTo>
                    <a:pt x="1754" y="1794"/>
                    <a:pt x="1632" y="1034"/>
                    <a:pt x="1055" y="1034"/>
                  </a:cubicBezTo>
                  <a:cubicBezTo>
                    <a:pt x="1055" y="1034"/>
                    <a:pt x="994" y="639"/>
                    <a:pt x="99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57"/>
            <p:cNvSpPr/>
            <p:nvPr/>
          </p:nvSpPr>
          <p:spPr>
            <a:xfrm>
              <a:off x="9769781" y="-3469441"/>
              <a:ext cx="75076" cy="58655"/>
            </a:xfrm>
            <a:custGeom>
              <a:avLst/>
              <a:gdLst/>
              <a:ahLst/>
              <a:cxnLst/>
              <a:rect l="l" t="t" r="r" b="b"/>
              <a:pathLst>
                <a:path w="1870" h="1461" extrusionOk="0">
                  <a:moveTo>
                    <a:pt x="1386" y="0"/>
                  </a:moveTo>
                  <a:cubicBezTo>
                    <a:pt x="1151" y="0"/>
                    <a:pt x="1020" y="218"/>
                    <a:pt x="1095" y="518"/>
                  </a:cubicBezTo>
                  <a:cubicBezTo>
                    <a:pt x="1095" y="518"/>
                    <a:pt x="335" y="548"/>
                    <a:pt x="1" y="579"/>
                  </a:cubicBezTo>
                  <a:lnTo>
                    <a:pt x="62" y="1035"/>
                  </a:lnTo>
                  <a:cubicBezTo>
                    <a:pt x="298" y="1013"/>
                    <a:pt x="534" y="992"/>
                    <a:pt x="782" y="992"/>
                  </a:cubicBezTo>
                  <a:cubicBezTo>
                    <a:pt x="884" y="992"/>
                    <a:pt x="988" y="995"/>
                    <a:pt x="1095" y="1004"/>
                  </a:cubicBezTo>
                  <a:cubicBezTo>
                    <a:pt x="1111" y="1300"/>
                    <a:pt x="1318" y="1461"/>
                    <a:pt x="1512" y="1461"/>
                  </a:cubicBezTo>
                  <a:cubicBezTo>
                    <a:pt x="1697" y="1461"/>
                    <a:pt x="1870" y="1315"/>
                    <a:pt x="1855" y="1004"/>
                  </a:cubicBezTo>
                  <a:cubicBezTo>
                    <a:pt x="1855" y="792"/>
                    <a:pt x="1825" y="92"/>
                    <a:pt x="1551" y="32"/>
                  </a:cubicBezTo>
                  <a:cubicBezTo>
                    <a:pt x="1492" y="10"/>
                    <a:pt x="1436" y="0"/>
                    <a:pt x="1386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57"/>
            <p:cNvSpPr/>
            <p:nvPr/>
          </p:nvSpPr>
          <p:spPr>
            <a:xfrm>
              <a:off x="9739268" y="-3349798"/>
              <a:ext cx="82061" cy="66083"/>
            </a:xfrm>
            <a:custGeom>
              <a:avLst/>
              <a:gdLst/>
              <a:ahLst/>
              <a:cxnLst/>
              <a:rect l="l" t="t" r="r" b="b"/>
              <a:pathLst>
                <a:path w="2044" h="1646" extrusionOk="0">
                  <a:moveTo>
                    <a:pt x="274" y="0"/>
                  </a:moveTo>
                  <a:lnTo>
                    <a:pt x="1" y="395"/>
                  </a:lnTo>
                  <a:cubicBezTo>
                    <a:pt x="274" y="578"/>
                    <a:pt x="913" y="973"/>
                    <a:pt x="913" y="973"/>
                  </a:cubicBezTo>
                  <a:cubicBezTo>
                    <a:pt x="670" y="1246"/>
                    <a:pt x="700" y="1550"/>
                    <a:pt x="1065" y="1641"/>
                  </a:cubicBezTo>
                  <a:cubicBezTo>
                    <a:pt x="1078" y="1644"/>
                    <a:pt x="1091" y="1646"/>
                    <a:pt x="1104" y="1646"/>
                  </a:cubicBezTo>
                  <a:cubicBezTo>
                    <a:pt x="1372" y="1646"/>
                    <a:pt x="1709" y="1086"/>
                    <a:pt x="1825" y="912"/>
                  </a:cubicBezTo>
                  <a:cubicBezTo>
                    <a:pt x="2044" y="593"/>
                    <a:pt x="1819" y="326"/>
                    <a:pt x="1552" y="326"/>
                  </a:cubicBezTo>
                  <a:cubicBezTo>
                    <a:pt x="1412" y="326"/>
                    <a:pt x="1261" y="400"/>
                    <a:pt x="1156" y="578"/>
                  </a:cubicBezTo>
                  <a:cubicBezTo>
                    <a:pt x="1156" y="578"/>
                    <a:pt x="791" y="365"/>
                    <a:pt x="274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57"/>
            <p:cNvSpPr/>
            <p:nvPr/>
          </p:nvSpPr>
          <p:spPr>
            <a:xfrm>
              <a:off x="9490347" y="-3569170"/>
              <a:ext cx="75678" cy="72948"/>
            </a:xfrm>
            <a:custGeom>
              <a:avLst/>
              <a:gdLst/>
              <a:ahLst/>
              <a:cxnLst/>
              <a:rect l="l" t="t" r="r" b="b"/>
              <a:pathLst>
                <a:path w="1885" h="1817" extrusionOk="0">
                  <a:moveTo>
                    <a:pt x="972" y="0"/>
                  </a:moveTo>
                  <a:cubicBezTo>
                    <a:pt x="876" y="0"/>
                    <a:pt x="771" y="43"/>
                    <a:pt x="669" y="145"/>
                  </a:cubicBezTo>
                  <a:cubicBezTo>
                    <a:pt x="517" y="327"/>
                    <a:pt x="0" y="783"/>
                    <a:pt x="122" y="1026"/>
                  </a:cubicBezTo>
                  <a:cubicBezTo>
                    <a:pt x="200" y="1197"/>
                    <a:pt x="317" y="1281"/>
                    <a:pt x="446" y="1281"/>
                  </a:cubicBezTo>
                  <a:cubicBezTo>
                    <a:pt x="569" y="1281"/>
                    <a:pt x="702" y="1205"/>
                    <a:pt x="821" y="1057"/>
                  </a:cubicBezTo>
                  <a:cubicBezTo>
                    <a:pt x="821" y="1057"/>
                    <a:pt x="1338" y="1573"/>
                    <a:pt x="1581" y="1817"/>
                  </a:cubicBezTo>
                  <a:lnTo>
                    <a:pt x="1885" y="1513"/>
                  </a:lnTo>
                  <a:cubicBezTo>
                    <a:pt x="1642" y="1269"/>
                    <a:pt x="1398" y="1026"/>
                    <a:pt x="1155" y="753"/>
                  </a:cubicBezTo>
                  <a:cubicBezTo>
                    <a:pt x="1479" y="429"/>
                    <a:pt x="1275" y="0"/>
                    <a:pt x="972" y="0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57"/>
            <p:cNvSpPr/>
            <p:nvPr/>
          </p:nvSpPr>
          <p:spPr>
            <a:xfrm>
              <a:off x="9462283" y="-3434793"/>
              <a:ext cx="76882" cy="59057"/>
            </a:xfrm>
            <a:custGeom>
              <a:avLst/>
              <a:gdLst/>
              <a:ahLst/>
              <a:cxnLst/>
              <a:rect l="l" t="t" r="r" b="b"/>
              <a:pathLst>
                <a:path w="1915" h="1471" extrusionOk="0">
                  <a:moveTo>
                    <a:pt x="451" y="1"/>
                  </a:moveTo>
                  <a:cubicBezTo>
                    <a:pt x="388" y="1"/>
                    <a:pt x="318" y="16"/>
                    <a:pt x="243" y="50"/>
                  </a:cubicBezTo>
                  <a:cubicBezTo>
                    <a:pt x="0" y="172"/>
                    <a:pt x="122" y="840"/>
                    <a:pt x="122" y="1084"/>
                  </a:cubicBezTo>
                  <a:cubicBezTo>
                    <a:pt x="148" y="1350"/>
                    <a:pt x="309" y="1471"/>
                    <a:pt x="477" y="1471"/>
                  </a:cubicBezTo>
                  <a:cubicBezTo>
                    <a:pt x="691" y="1471"/>
                    <a:pt x="916" y="1273"/>
                    <a:pt x="882" y="932"/>
                  </a:cubicBezTo>
                  <a:cubicBezTo>
                    <a:pt x="1216" y="871"/>
                    <a:pt x="1550" y="840"/>
                    <a:pt x="1915" y="840"/>
                  </a:cubicBezTo>
                  <a:lnTo>
                    <a:pt x="1854" y="354"/>
                  </a:lnTo>
                  <a:cubicBezTo>
                    <a:pt x="1520" y="384"/>
                    <a:pt x="790" y="476"/>
                    <a:pt x="790" y="476"/>
                  </a:cubicBezTo>
                  <a:cubicBezTo>
                    <a:pt x="814" y="192"/>
                    <a:pt x="672" y="1"/>
                    <a:pt x="451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57"/>
            <p:cNvSpPr/>
            <p:nvPr/>
          </p:nvSpPr>
          <p:spPr>
            <a:xfrm>
              <a:off x="9502552" y="-3337633"/>
              <a:ext cx="76923" cy="72988"/>
            </a:xfrm>
            <a:custGeom>
              <a:avLst/>
              <a:gdLst/>
              <a:ahLst/>
              <a:cxnLst/>
              <a:rect l="l" t="t" r="r" b="b"/>
              <a:pathLst>
                <a:path w="1916" h="1818" extrusionOk="0">
                  <a:moveTo>
                    <a:pt x="1581" y="1"/>
                  </a:moveTo>
                  <a:cubicBezTo>
                    <a:pt x="1338" y="244"/>
                    <a:pt x="821" y="761"/>
                    <a:pt x="821" y="761"/>
                  </a:cubicBezTo>
                  <a:cubicBezTo>
                    <a:pt x="714" y="624"/>
                    <a:pt x="578" y="548"/>
                    <a:pt x="452" y="548"/>
                  </a:cubicBezTo>
                  <a:cubicBezTo>
                    <a:pt x="327" y="548"/>
                    <a:pt x="213" y="624"/>
                    <a:pt x="152" y="791"/>
                  </a:cubicBezTo>
                  <a:cubicBezTo>
                    <a:pt x="0" y="1034"/>
                    <a:pt x="547" y="1521"/>
                    <a:pt x="699" y="1673"/>
                  </a:cubicBezTo>
                  <a:cubicBezTo>
                    <a:pt x="801" y="1775"/>
                    <a:pt x="907" y="1817"/>
                    <a:pt x="1002" y="1817"/>
                  </a:cubicBezTo>
                  <a:cubicBezTo>
                    <a:pt x="1305" y="1817"/>
                    <a:pt x="1509" y="1388"/>
                    <a:pt x="1186" y="1065"/>
                  </a:cubicBezTo>
                  <a:cubicBezTo>
                    <a:pt x="1186" y="1065"/>
                    <a:pt x="1429" y="761"/>
                    <a:pt x="1915" y="305"/>
                  </a:cubicBezTo>
                  <a:lnTo>
                    <a:pt x="1581" y="1"/>
                  </a:ln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57"/>
            <p:cNvSpPr/>
            <p:nvPr/>
          </p:nvSpPr>
          <p:spPr>
            <a:xfrm>
              <a:off x="9728307" y="-3582981"/>
              <a:ext cx="76882" cy="74554"/>
            </a:xfrm>
            <a:custGeom>
              <a:avLst/>
              <a:gdLst/>
              <a:ahLst/>
              <a:cxnLst/>
              <a:rect l="l" t="t" r="r" b="b"/>
              <a:pathLst>
                <a:path w="1915" h="1857" extrusionOk="0">
                  <a:moveTo>
                    <a:pt x="722" y="1"/>
                  </a:moveTo>
                  <a:cubicBezTo>
                    <a:pt x="678" y="1"/>
                    <a:pt x="640" y="10"/>
                    <a:pt x="608" y="33"/>
                  </a:cubicBezTo>
                  <a:cubicBezTo>
                    <a:pt x="274" y="215"/>
                    <a:pt x="335" y="550"/>
                    <a:pt x="669" y="702"/>
                  </a:cubicBezTo>
                  <a:cubicBezTo>
                    <a:pt x="669" y="702"/>
                    <a:pt x="213" y="1309"/>
                    <a:pt x="0" y="1583"/>
                  </a:cubicBezTo>
                  <a:lnTo>
                    <a:pt x="395" y="1857"/>
                  </a:lnTo>
                  <a:cubicBezTo>
                    <a:pt x="578" y="1553"/>
                    <a:pt x="791" y="1279"/>
                    <a:pt x="1003" y="1006"/>
                  </a:cubicBezTo>
                  <a:cubicBezTo>
                    <a:pt x="1119" y="1099"/>
                    <a:pt x="1238" y="1138"/>
                    <a:pt x="1345" y="1138"/>
                  </a:cubicBezTo>
                  <a:cubicBezTo>
                    <a:pt x="1690" y="1138"/>
                    <a:pt x="1914" y="737"/>
                    <a:pt x="1520" y="458"/>
                  </a:cubicBezTo>
                  <a:cubicBezTo>
                    <a:pt x="1391" y="329"/>
                    <a:pt x="974" y="1"/>
                    <a:pt x="722" y="1"/>
                  </a:cubicBezTo>
                  <a:close/>
                </a:path>
              </a:pathLst>
            </a:custGeom>
            <a:solidFill>
              <a:srgbClr val="FBE8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3" name="Google Shape;5783;p57"/>
          <p:cNvGrpSpPr/>
          <p:nvPr/>
        </p:nvGrpSpPr>
        <p:grpSpPr>
          <a:xfrm>
            <a:off x="8465297" y="4689297"/>
            <a:ext cx="300647" cy="304328"/>
            <a:chOff x="8465297" y="4689297"/>
            <a:chExt cx="300647" cy="304328"/>
          </a:xfrm>
        </p:grpSpPr>
        <p:sp>
          <p:nvSpPr>
            <p:cNvPr id="5784" name="Google Shape;5784;p57"/>
            <p:cNvSpPr/>
            <p:nvPr/>
          </p:nvSpPr>
          <p:spPr>
            <a:xfrm rot="-3073539">
              <a:off x="8697982" y="4840096"/>
              <a:ext cx="38412" cy="40521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57"/>
            <p:cNvSpPr/>
            <p:nvPr/>
          </p:nvSpPr>
          <p:spPr>
            <a:xfrm rot="-3073539">
              <a:off x="8644022" y="4911813"/>
              <a:ext cx="37842" cy="40922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57"/>
            <p:cNvSpPr/>
            <p:nvPr/>
          </p:nvSpPr>
          <p:spPr>
            <a:xfrm rot="-3073539">
              <a:off x="8510451" y="4879433"/>
              <a:ext cx="42504" cy="30797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57"/>
            <p:cNvSpPr/>
            <p:nvPr/>
          </p:nvSpPr>
          <p:spPr>
            <a:xfrm rot="-3073539">
              <a:off x="8499677" y="4797245"/>
              <a:ext cx="34172" cy="41597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57"/>
            <p:cNvSpPr/>
            <p:nvPr/>
          </p:nvSpPr>
          <p:spPr>
            <a:xfrm rot="-3073539">
              <a:off x="8611705" y="4720961"/>
              <a:ext cx="43622" cy="35733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57"/>
            <p:cNvSpPr/>
            <p:nvPr/>
          </p:nvSpPr>
          <p:spPr>
            <a:xfrm rot="-3073539">
              <a:off x="8681997" y="4771288"/>
              <a:ext cx="43622" cy="31556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57"/>
            <p:cNvSpPr/>
            <p:nvPr/>
          </p:nvSpPr>
          <p:spPr>
            <a:xfrm rot="-3073539">
              <a:off x="8550980" y="4735816"/>
              <a:ext cx="34319" cy="42040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57"/>
            <p:cNvSpPr/>
            <p:nvPr/>
          </p:nvSpPr>
          <p:spPr>
            <a:xfrm rot="-3073539">
              <a:off x="8572342" y="4923129"/>
              <a:ext cx="44993" cy="34826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57"/>
            <p:cNvSpPr/>
            <p:nvPr/>
          </p:nvSpPr>
          <p:spPr>
            <a:xfrm rot="-3073539">
              <a:off x="8518466" y="4751747"/>
              <a:ext cx="201360" cy="176406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57"/>
            <p:cNvSpPr/>
            <p:nvPr/>
          </p:nvSpPr>
          <p:spPr>
            <a:xfrm rot="-3073539">
              <a:off x="8506191" y="4750653"/>
              <a:ext cx="48937" cy="50772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57"/>
            <p:cNvSpPr/>
            <p:nvPr/>
          </p:nvSpPr>
          <p:spPr>
            <a:xfrm rot="-3073539">
              <a:off x="8677880" y="4879162"/>
              <a:ext cx="48790" cy="50878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57"/>
            <p:cNvSpPr/>
            <p:nvPr/>
          </p:nvSpPr>
          <p:spPr>
            <a:xfrm rot="-3073539">
              <a:off x="8648513" y="4730036"/>
              <a:ext cx="52565" cy="41154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57"/>
            <p:cNvSpPr/>
            <p:nvPr/>
          </p:nvSpPr>
          <p:spPr>
            <a:xfrm rot="-3073539">
              <a:off x="8701021" y="4796383"/>
              <a:ext cx="57628" cy="46343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57"/>
            <p:cNvSpPr/>
            <p:nvPr/>
          </p:nvSpPr>
          <p:spPr>
            <a:xfrm rot="-3073539">
              <a:off x="8475230" y="4837408"/>
              <a:ext cx="53240" cy="51004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57"/>
            <p:cNvSpPr/>
            <p:nvPr/>
          </p:nvSpPr>
          <p:spPr>
            <a:xfrm rot="-3073539">
              <a:off x="8531589" y="4913016"/>
              <a:ext cx="53894" cy="41048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57"/>
            <p:cNvSpPr/>
            <p:nvPr/>
          </p:nvSpPr>
          <p:spPr>
            <a:xfrm rot="-3073539">
              <a:off x="8606680" y="4931662"/>
              <a:ext cx="52608" cy="50983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57"/>
            <p:cNvSpPr/>
            <p:nvPr/>
          </p:nvSpPr>
          <p:spPr>
            <a:xfrm rot="-3073539">
              <a:off x="8571764" y="4700644"/>
              <a:ext cx="53873" cy="51658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" name="Google Shape;5692;p57">
            <a:extLst>
              <a:ext uri="{FF2B5EF4-FFF2-40B4-BE49-F238E27FC236}">
                <a16:creationId xmlns:a16="http://schemas.microsoft.com/office/drawing/2014/main" id="{6C38BF16-7125-154B-8EA0-D0C4CD5B7541}"/>
              </a:ext>
            </a:extLst>
          </p:cNvPr>
          <p:cNvSpPr txBox="1">
            <a:spLocks/>
          </p:cNvSpPr>
          <p:nvPr/>
        </p:nvSpPr>
        <p:spPr>
          <a:xfrm>
            <a:off x="2190528" y="3931974"/>
            <a:ext cx="5033107" cy="12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sap"/>
              <a:buNone/>
              <a:defRPr sz="3400" b="1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 i="0" u="none" strike="noStrike" cap="none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 i="0" u="none" strike="noStrike" cap="none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 i="0" u="none" strike="noStrike" cap="none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 i="0" u="none" strike="noStrike" cap="none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 i="0" u="none" strike="noStrike" cap="none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 i="0" u="none" strike="noStrike" cap="none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 i="0" u="none" strike="noStrike" cap="none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36A5"/>
              </a:buClr>
              <a:buSzPts val="3400"/>
              <a:buFont typeface="Asap"/>
              <a:buNone/>
              <a:defRPr sz="3400" b="1" i="0" u="none" strike="noStrike" cap="none">
                <a:solidFill>
                  <a:srgbClr val="4236A5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sz="1600" dirty="0"/>
              <a:t>By: Eduardo Robles</a:t>
            </a:r>
          </a:p>
          <a:p>
            <a:r>
              <a:rPr lang="en-US" sz="1600" dirty="0"/>
              <a:t>Paul Tuck</a:t>
            </a:r>
          </a:p>
          <a:p>
            <a:r>
              <a:rPr lang="en-US" sz="1600" dirty="0"/>
              <a:t>Gemma Miranda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FBDB-7395-5242-BEF6-114491D6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66" y="380062"/>
            <a:ext cx="7714200" cy="572700"/>
          </a:xfrm>
        </p:spPr>
        <p:txBody>
          <a:bodyPr/>
          <a:lstStyle/>
          <a:p>
            <a:r>
              <a:rPr lang="en-US" dirty="0"/>
              <a:t>Statistics – Fully Vaccinated</a:t>
            </a:r>
          </a:p>
        </p:txBody>
      </p:sp>
      <p:grpSp>
        <p:nvGrpSpPr>
          <p:cNvPr id="15" name="Google Shape;5827;p60">
            <a:extLst>
              <a:ext uri="{FF2B5EF4-FFF2-40B4-BE49-F238E27FC236}">
                <a16:creationId xmlns:a16="http://schemas.microsoft.com/office/drawing/2014/main" id="{FBCBAA31-1913-D745-8FC0-ECDECE23D354}"/>
              </a:ext>
            </a:extLst>
          </p:cNvPr>
          <p:cNvGrpSpPr/>
          <p:nvPr/>
        </p:nvGrpSpPr>
        <p:grpSpPr>
          <a:xfrm>
            <a:off x="432501" y="3348938"/>
            <a:ext cx="564698" cy="939871"/>
            <a:chOff x="1614179" y="2217562"/>
            <a:chExt cx="564698" cy="939871"/>
          </a:xfrm>
        </p:grpSpPr>
        <p:sp>
          <p:nvSpPr>
            <p:cNvPr id="16" name="Google Shape;5828;p60">
              <a:extLst>
                <a:ext uri="{FF2B5EF4-FFF2-40B4-BE49-F238E27FC236}">
                  <a16:creationId xmlns:a16="http://schemas.microsoft.com/office/drawing/2014/main" id="{4688882D-24DE-DD4F-B4D4-953F5D353803}"/>
                </a:ext>
              </a:extLst>
            </p:cNvPr>
            <p:cNvSpPr/>
            <p:nvPr/>
          </p:nvSpPr>
          <p:spPr>
            <a:xfrm flipH="1">
              <a:off x="1860000" y="2597081"/>
              <a:ext cx="60412" cy="26190"/>
            </a:xfrm>
            <a:custGeom>
              <a:avLst/>
              <a:gdLst/>
              <a:ahLst/>
              <a:cxnLst/>
              <a:rect l="l" t="t" r="r" b="b"/>
              <a:pathLst>
                <a:path w="5423" h="2351" extrusionOk="0">
                  <a:moveTo>
                    <a:pt x="342" y="0"/>
                  </a:moveTo>
                  <a:cubicBezTo>
                    <a:pt x="228" y="379"/>
                    <a:pt x="114" y="796"/>
                    <a:pt x="0" y="1176"/>
                  </a:cubicBezTo>
                  <a:cubicBezTo>
                    <a:pt x="1707" y="1631"/>
                    <a:pt x="3413" y="2010"/>
                    <a:pt x="5157" y="2351"/>
                  </a:cubicBezTo>
                  <a:cubicBezTo>
                    <a:pt x="5233" y="1934"/>
                    <a:pt x="5346" y="1479"/>
                    <a:pt x="5422" y="1024"/>
                  </a:cubicBezTo>
                  <a:cubicBezTo>
                    <a:pt x="4285" y="796"/>
                    <a:pt x="3185" y="569"/>
                    <a:pt x="2086" y="342"/>
                  </a:cubicBezTo>
                  <a:cubicBezTo>
                    <a:pt x="1479" y="266"/>
                    <a:pt x="910" y="152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29;p60">
              <a:extLst>
                <a:ext uri="{FF2B5EF4-FFF2-40B4-BE49-F238E27FC236}">
                  <a16:creationId xmlns:a16="http://schemas.microsoft.com/office/drawing/2014/main" id="{35B92211-72FC-8F44-8578-3CBF8E8912BF}"/>
                </a:ext>
              </a:extLst>
            </p:cNvPr>
            <p:cNvSpPr/>
            <p:nvPr/>
          </p:nvSpPr>
          <p:spPr>
            <a:xfrm flipH="1">
              <a:off x="1761548" y="2456762"/>
              <a:ext cx="112826" cy="85444"/>
            </a:xfrm>
            <a:custGeom>
              <a:avLst/>
              <a:gdLst/>
              <a:ahLst/>
              <a:cxnLst/>
              <a:rect l="l" t="t" r="r" b="b"/>
              <a:pathLst>
                <a:path w="10128" h="7670" extrusionOk="0">
                  <a:moveTo>
                    <a:pt x="4652" y="1473"/>
                  </a:moveTo>
                  <a:cubicBezTo>
                    <a:pt x="5347" y="1473"/>
                    <a:pt x="6030" y="1787"/>
                    <a:pt x="6483" y="2398"/>
                  </a:cubicBezTo>
                  <a:cubicBezTo>
                    <a:pt x="7279" y="3422"/>
                    <a:pt x="7090" y="4863"/>
                    <a:pt x="6104" y="5659"/>
                  </a:cubicBezTo>
                  <a:cubicBezTo>
                    <a:pt x="5681" y="5991"/>
                    <a:pt x="5186" y="6149"/>
                    <a:pt x="4695" y="6149"/>
                  </a:cubicBezTo>
                  <a:cubicBezTo>
                    <a:pt x="3954" y="6149"/>
                    <a:pt x="3224" y="5790"/>
                    <a:pt x="2768" y="5128"/>
                  </a:cubicBezTo>
                  <a:cubicBezTo>
                    <a:pt x="2161" y="4218"/>
                    <a:pt x="2275" y="3005"/>
                    <a:pt x="2995" y="2171"/>
                  </a:cubicBezTo>
                  <a:cubicBezTo>
                    <a:pt x="3033" y="2133"/>
                    <a:pt x="3071" y="2095"/>
                    <a:pt x="3109" y="2019"/>
                  </a:cubicBezTo>
                  <a:cubicBezTo>
                    <a:pt x="3185" y="1981"/>
                    <a:pt x="3223" y="1943"/>
                    <a:pt x="3299" y="1906"/>
                  </a:cubicBezTo>
                  <a:cubicBezTo>
                    <a:pt x="3711" y="1616"/>
                    <a:pt x="4184" y="1473"/>
                    <a:pt x="4652" y="1473"/>
                  </a:cubicBezTo>
                  <a:close/>
                  <a:moveTo>
                    <a:pt x="4473" y="1"/>
                  </a:moveTo>
                  <a:cubicBezTo>
                    <a:pt x="3768" y="1"/>
                    <a:pt x="3028" y="242"/>
                    <a:pt x="2313" y="806"/>
                  </a:cubicBezTo>
                  <a:cubicBezTo>
                    <a:pt x="0" y="2853"/>
                    <a:pt x="1137" y="6455"/>
                    <a:pt x="3450" y="7441"/>
                  </a:cubicBezTo>
                  <a:cubicBezTo>
                    <a:pt x="3526" y="7479"/>
                    <a:pt x="3640" y="7479"/>
                    <a:pt x="3716" y="7517"/>
                  </a:cubicBezTo>
                  <a:cubicBezTo>
                    <a:pt x="4036" y="7619"/>
                    <a:pt x="4369" y="7670"/>
                    <a:pt x="4703" y="7670"/>
                  </a:cubicBezTo>
                  <a:cubicBezTo>
                    <a:pt x="5355" y="7670"/>
                    <a:pt x="6007" y="7476"/>
                    <a:pt x="6559" y="7100"/>
                  </a:cubicBezTo>
                  <a:cubicBezTo>
                    <a:pt x="10128" y="4897"/>
                    <a:pt x="7651" y="1"/>
                    <a:pt x="4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30;p60">
              <a:extLst>
                <a:ext uri="{FF2B5EF4-FFF2-40B4-BE49-F238E27FC236}">
                  <a16:creationId xmlns:a16="http://schemas.microsoft.com/office/drawing/2014/main" id="{AF7C4EDB-C45F-9446-9874-05428DC7822C}"/>
                </a:ext>
              </a:extLst>
            </p:cNvPr>
            <p:cNvSpPr/>
            <p:nvPr/>
          </p:nvSpPr>
          <p:spPr>
            <a:xfrm flipH="1">
              <a:off x="1811430" y="2412106"/>
              <a:ext cx="100538" cy="181203"/>
            </a:xfrm>
            <a:custGeom>
              <a:avLst/>
              <a:gdLst/>
              <a:ahLst/>
              <a:cxnLst/>
              <a:rect l="l" t="t" r="r" b="b"/>
              <a:pathLst>
                <a:path w="9025" h="16266" extrusionOk="0">
                  <a:moveTo>
                    <a:pt x="4437" y="0"/>
                  </a:moveTo>
                  <a:cubicBezTo>
                    <a:pt x="2958" y="5043"/>
                    <a:pt x="1479" y="10123"/>
                    <a:pt x="1" y="15203"/>
                  </a:cubicBezTo>
                  <a:cubicBezTo>
                    <a:pt x="228" y="15241"/>
                    <a:pt x="645" y="15355"/>
                    <a:pt x="797" y="15393"/>
                  </a:cubicBezTo>
                  <a:cubicBezTo>
                    <a:pt x="1328" y="15507"/>
                    <a:pt x="1821" y="15621"/>
                    <a:pt x="2351" y="15734"/>
                  </a:cubicBezTo>
                  <a:lnTo>
                    <a:pt x="4929" y="16265"/>
                  </a:lnTo>
                  <a:cubicBezTo>
                    <a:pt x="5233" y="15014"/>
                    <a:pt x="5574" y="13801"/>
                    <a:pt x="5877" y="12549"/>
                  </a:cubicBezTo>
                  <a:cubicBezTo>
                    <a:pt x="5043" y="12170"/>
                    <a:pt x="4361" y="11564"/>
                    <a:pt x="3868" y="10805"/>
                  </a:cubicBezTo>
                  <a:cubicBezTo>
                    <a:pt x="2503" y="8682"/>
                    <a:pt x="2693" y="5687"/>
                    <a:pt x="4550" y="3943"/>
                  </a:cubicBezTo>
                  <a:cubicBezTo>
                    <a:pt x="4588" y="3905"/>
                    <a:pt x="4626" y="3867"/>
                    <a:pt x="4664" y="3829"/>
                  </a:cubicBezTo>
                  <a:cubicBezTo>
                    <a:pt x="5607" y="3049"/>
                    <a:pt x="6772" y="2659"/>
                    <a:pt x="7969" y="2659"/>
                  </a:cubicBezTo>
                  <a:cubicBezTo>
                    <a:pt x="8168" y="2659"/>
                    <a:pt x="8369" y="2670"/>
                    <a:pt x="8569" y="2692"/>
                  </a:cubicBezTo>
                  <a:cubicBezTo>
                    <a:pt x="8759" y="2275"/>
                    <a:pt x="8910" y="1820"/>
                    <a:pt x="9024" y="1365"/>
                  </a:cubicBezTo>
                  <a:cubicBezTo>
                    <a:pt x="7508" y="872"/>
                    <a:pt x="5991" y="379"/>
                    <a:pt x="4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31;p60">
              <a:extLst>
                <a:ext uri="{FF2B5EF4-FFF2-40B4-BE49-F238E27FC236}">
                  <a16:creationId xmlns:a16="http://schemas.microsoft.com/office/drawing/2014/main" id="{AE93DA1D-0738-8A41-81D9-4082598F402D}"/>
                </a:ext>
              </a:extLst>
            </p:cNvPr>
            <p:cNvSpPr/>
            <p:nvPr/>
          </p:nvSpPr>
          <p:spPr>
            <a:xfrm flipH="1">
              <a:off x="1807491" y="2488676"/>
              <a:ext cx="28251" cy="21433"/>
            </a:xfrm>
            <a:custGeom>
              <a:avLst/>
              <a:gdLst/>
              <a:ahLst/>
              <a:cxnLst/>
              <a:rect l="l" t="t" r="r" b="b"/>
              <a:pathLst>
                <a:path w="2536" h="1924" extrusionOk="0">
                  <a:moveTo>
                    <a:pt x="1142" y="1"/>
                  </a:moveTo>
                  <a:cubicBezTo>
                    <a:pt x="984" y="1"/>
                    <a:pt x="821" y="54"/>
                    <a:pt x="665" y="178"/>
                  </a:cubicBezTo>
                  <a:cubicBezTo>
                    <a:pt x="0" y="747"/>
                    <a:pt x="444" y="1924"/>
                    <a:pt x="1204" y="1924"/>
                  </a:cubicBezTo>
                  <a:cubicBezTo>
                    <a:pt x="1355" y="1924"/>
                    <a:pt x="1519" y="1877"/>
                    <a:pt x="1688" y="1770"/>
                  </a:cubicBezTo>
                  <a:cubicBezTo>
                    <a:pt x="2536" y="1237"/>
                    <a:pt x="1902" y="1"/>
                    <a:pt x="1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32;p60">
              <a:extLst>
                <a:ext uri="{FF2B5EF4-FFF2-40B4-BE49-F238E27FC236}">
                  <a16:creationId xmlns:a16="http://schemas.microsoft.com/office/drawing/2014/main" id="{509DE212-9DB3-1B47-8966-410EEFE5F287}"/>
                </a:ext>
              </a:extLst>
            </p:cNvPr>
            <p:cNvSpPr/>
            <p:nvPr/>
          </p:nvSpPr>
          <p:spPr>
            <a:xfrm flipH="1">
              <a:off x="1867594" y="2849627"/>
              <a:ext cx="267360" cy="79417"/>
            </a:xfrm>
            <a:custGeom>
              <a:avLst/>
              <a:gdLst/>
              <a:ahLst/>
              <a:cxnLst/>
              <a:rect l="l" t="t" r="r" b="b"/>
              <a:pathLst>
                <a:path w="24000" h="7129" extrusionOk="0">
                  <a:moveTo>
                    <a:pt x="569" y="1"/>
                  </a:moveTo>
                  <a:cubicBezTo>
                    <a:pt x="379" y="987"/>
                    <a:pt x="190" y="1934"/>
                    <a:pt x="0" y="2920"/>
                  </a:cubicBezTo>
                  <a:cubicBezTo>
                    <a:pt x="6938" y="4133"/>
                    <a:pt x="13839" y="5726"/>
                    <a:pt x="20739" y="7129"/>
                  </a:cubicBezTo>
                  <a:lnTo>
                    <a:pt x="20815" y="7129"/>
                  </a:lnTo>
                  <a:cubicBezTo>
                    <a:pt x="21687" y="6143"/>
                    <a:pt x="22786" y="5385"/>
                    <a:pt x="24000" y="4892"/>
                  </a:cubicBezTo>
                  <a:cubicBezTo>
                    <a:pt x="16152" y="3451"/>
                    <a:pt x="8379" y="1593"/>
                    <a:pt x="569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33;p60">
              <a:extLst>
                <a:ext uri="{FF2B5EF4-FFF2-40B4-BE49-F238E27FC236}">
                  <a16:creationId xmlns:a16="http://schemas.microsoft.com/office/drawing/2014/main" id="{6C2B3FEE-5EB4-0047-8881-0008C1EEE4C3}"/>
                </a:ext>
              </a:extLst>
            </p:cNvPr>
            <p:cNvSpPr/>
            <p:nvPr/>
          </p:nvSpPr>
          <p:spPr>
            <a:xfrm flipH="1">
              <a:off x="1906026" y="2807822"/>
              <a:ext cx="254694" cy="71808"/>
            </a:xfrm>
            <a:custGeom>
              <a:avLst/>
              <a:gdLst/>
              <a:ahLst/>
              <a:cxnLst/>
              <a:rect l="l" t="t" r="r" b="b"/>
              <a:pathLst>
                <a:path w="22863" h="6446" extrusionOk="0">
                  <a:moveTo>
                    <a:pt x="342" y="0"/>
                  </a:moveTo>
                  <a:cubicBezTo>
                    <a:pt x="228" y="531"/>
                    <a:pt x="114" y="1100"/>
                    <a:pt x="1" y="1631"/>
                  </a:cubicBezTo>
                  <a:lnTo>
                    <a:pt x="2465" y="2199"/>
                  </a:lnTo>
                  <a:cubicBezTo>
                    <a:pt x="9100" y="3564"/>
                    <a:pt x="15735" y="5081"/>
                    <a:pt x="22370" y="6446"/>
                  </a:cubicBezTo>
                  <a:cubicBezTo>
                    <a:pt x="22521" y="5877"/>
                    <a:pt x="22711" y="5308"/>
                    <a:pt x="22862" y="4777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34;p60">
              <a:extLst>
                <a:ext uri="{FF2B5EF4-FFF2-40B4-BE49-F238E27FC236}">
                  <a16:creationId xmlns:a16="http://schemas.microsoft.com/office/drawing/2014/main" id="{8CEA3294-FDAB-3941-9E40-688580121CEC}"/>
                </a:ext>
              </a:extLst>
            </p:cNvPr>
            <p:cNvSpPr/>
            <p:nvPr/>
          </p:nvSpPr>
          <p:spPr>
            <a:xfrm flipH="1">
              <a:off x="1863806" y="2347488"/>
              <a:ext cx="113205" cy="268630"/>
            </a:xfrm>
            <a:custGeom>
              <a:avLst/>
              <a:gdLst/>
              <a:ahLst/>
              <a:cxnLst/>
              <a:rect l="l" t="t" r="r" b="b"/>
              <a:pathLst>
                <a:path w="10162" h="24114" extrusionOk="0">
                  <a:moveTo>
                    <a:pt x="7584" y="2995"/>
                  </a:moveTo>
                  <a:cubicBezTo>
                    <a:pt x="7593" y="3005"/>
                    <a:pt x="7602" y="3014"/>
                    <a:pt x="7612" y="3022"/>
                  </a:cubicBezTo>
                  <a:lnTo>
                    <a:pt x="7612" y="3022"/>
                  </a:lnTo>
                  <a:cubicBezTo>
                    <a:pt x="7616" y="3023"/>
                    <a:pt x="7619" y="3024"/>
                    <a:pt x="7622" y="3024"/>
                  </a:cubicBezTo>
                  <a:cubicBezTo>
                    <a:pt x="7631" y="3024"/>
                    <a:pt x="7622" y="3014"/>
                    <a:pt x="7584" y="2995"/>
                  </a:cubicBezTo>
                  <a:close/>
                  <a:moveTo>
                    <a:pt x="7413" y="1498"/>
                  </a:moveTo>
                  <a:cubicBezTo>
                    <a:pt x="7468" y="1498"/>
                    <a:pt x="7524" y="1504"/>
                    <a:pt x="7584" y="1517"/>
                  </a:cubicBezTo>
                  <a:cubicBezTo>
                    <a:pt x="7963" y="1593"/>
                    <a:pt x="8304" y="1782"/>
                    <a:pt x="8607" y="2010"/>
                  </a:cubicBezTo>
                  <a:cubicBezTo>
                    <a:pt x="8873" y="2313"/>
                    <a:pt x="8873" y="2730"/>
                    <a:pt x="8607" y="3033"/>
                  </a:cubicBezTo>
                  <a:cubicBezTo>
                    <a:pt x="8467" y="3157"/>
                    <a:pt x="8293" y="3214"/>
                    <a:pt x="8121" y="3214"/>
                  </a:cubicBezTo>
                  <a:cubicBezTo>
                    <a:pt x="7935" y="3214"/>
                    <a:pt x="7751" y="3147"/>
                    <a:pt x="7612" y="3022"/>
                  </a:cubicBezTo>
                  <a:lnTo>
                    <a:pt x="7612" y="3022"/>
                  </a:lnTo>
                  <a:cubicBezTo>
                    <a:pt x="7599" y="3019"/>
                    <a:pt x="7575" y="3010"/>
                    <a:pt x="7546" y="2995"/>
                  </a:cubicBezTo>
                  <a:cubicBezTo>
                    <a:pt x="7508" y="2957"/>
                    <a:pt x="7470" y="2920"/>
                    <a:pt x="7432" y="2920"/>
                  </a:cubicBezTo>
                  <a:lnTo>
                    <a:pt x="7356" y="2920"/>
                  </a:lnTo>
                  <a:lnTo>
                    <a:pt x="7243" y="2882"/>
                  </a:lnTo>
                  <a:cubicBezTo>
                    <a:pt x="6430" y="2634"/>
                    <a:pt x="6671" y="1498"/>
                    <a:pt x="7413" y="1498"/>
                  </a:cubicBezTo>
                  <a:close/>
                  <a:moveTo>
                    <a:pt x="6953" y="3699"/>
                  </a:moveTo>
                  <a:cubicBezTo>
                    <a:pt x="7078" y="3699"/>
                    <a:pt x="7205" y="3728"/>
                    <a:pt x="7318" y="3792"/>
                  </a:cubicBezTo>
                  <a:lnTo>
                    <a:pt x="7811" y="4019"/>
                  </a:lnTo>
                  <a:cubicBezTo>
                    <a:pt x="8152" y="4209"/>
                    <a:pt x="8266" y="4626"/>
                    <a:pt x="8077" y="5005"/>
                  </a:cubicBezTo>
                  <a:cubicBezTo>
                    <a:pt x="7925" y="5207"/>
                    <a:pt x="7689" y="5325"/>
                    <a:pt x="7448" y="5325"/>
                  </a:cubicBezTo>
                  <a:cubicBezTo>
                    <a:pt x="7327" y="5325"/>
                    <a:pt x="7205" y="5295"/>
                    <a:pt x="7091" y="5232"/>
                  </a:cubicBezTo>
                  <a:lnTo>
                    <a:pt x="6598" y="5005"/>
                  </a:lnTo>
                  <a:cubicBezTo>
                    <a:pt x="6257" y="4815"/>
                    <a:pt x="6143" y="4360"/>
                    <a:pt x="6333" y="4019"/>
                  </a:cubicBezTo>
                  <a:cubicBezTo>
                    <a:pt x="6459" y="3817"/>
                    <a:pt x="6703" y="3699"/>
                    <a:pt x="6953" y="3699"/>
                  </a:cubicBezTo>
                  <a:close/>
                  <a:moveTo>
                    <a:pt x="6611" y="5759"/>
                  </a:moveTo>
                  <a:cubicBezTo>
                    <a:pt x="6771" y="5759"/>
                    <a:pt x="6938" y="5816"/>
                    <a:pt x="7091" y="5953"/>
                  </a:cubicBezTo>
                  <a:lnTo>
                    <a:pt x="7394" y="6256"/>
                  </a:lnTo>
                  <a:cubicBezTo>
                    <a:pt x="7660" y="6559"/>
                    <a:pt x="7660" y="6976"/>
                    <a:pt x="7394" y="7280"/>
                  </a:cubicBezTo>
                  <a:cubicBezTo>
                    <a:pt x="7261" y="7412"/>
                    <a:pt x="7081" y="7479"/>
                    <a:pt x="6901" y="7479"/>
                  </a:cubicBezTo>
                  <a:cubicBezTo>
                    <a:pt x="6721" y="7479"/>
                    <a:pt x="6541" y="7412"/>
                    <a:pt x="6408" y="7280"/>
                  </a:cubicBezTo>
                  <a:lnTo>
                    <a:pt x="6067" y="6976"/>
                  </a:lnTo>
                  <a:cubicBezTo>
                    <a:pt x="5597" y="6447"/>
                    <a:pt x="6061" y="5759"/>
                    <a:pt x="6611" y="5759"/>
                  </a:cubicBezTo>
                  <a:close/>
                  <a:moveTo>
                    <a:pt x="6295" y="0"/>
                  </a:moveTo>
                  <a:cubicBezTo>
                    <a:pt x="4247" y="7773"/>
                    <a:pt x="2010" y="15545"/>
                    <a:pt x="1" y="23355"/>
                  </a:cubicBezTo>
                  <a:cubicBezTo>
                    <a:pt x="1138" y="23621"/>
                    <a:pt x="2314" y="23886"/>
                    <a:pt x="3451" y="24113"/>
                  </a:cubicBezTo>
                  <a:cubicBezTo>
                    <a:pt x="5688" y="16417"/>
                    <a:pt x="7925" y="8720"/>
                    <a:pt x="10162" y="1024"/>
                  </a:cubicBezTo>
                  <a:cubicBezTo>
                    <a:pt x="8911" y="607"/>
                    <a:pt x="7584" y="266"/>
                    <a:pt x="62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35;p60">
              <a:extLst>
                <a:ext uri="{FF2B5EF4-FFF2-40B4-BE49-F238E27FC236}">
                  <a16:creationId xmlns:a16="http://schemas.microsoft.com/office/drawing/2014/main" id="{FF0EB83D-FDDE-4A4B-AD3E-D925009D5D6A}"/>
                </a:ext>
              </a:extLst>
            </p:cNvPr>
            <p:cNvSpPr/>
            <p:nvPr/>
          </p:nvSpPr>
          <p:spPr>
            <a:xfrm flipH="1">
              <a:off x="1922512" y="2341996"/>
              <a:ext cx="84898" cy="261868"/>
            </a:xfrm>
            <a:custGeom>
              <a:avLst/>
              <a:gdLst/>
              <a:ahLst/>
              <a:cxnLst/>
              <a:rect l="l" t="t" r="r" b="b"/>
              <a:pathLst>
                <a:path w="7621" h="23507" extrusionOk="0">
                  <a:moveTo>
                    <a:pt x="6408" y="0"/>
                  </a:moveTo>
                  <a:cubicBezTo>
                    <a:pt x="4284" y="7735"/>
                    <a:pt x="2123" y="15431"/>
                    <a:pt x="0" y="23166"/>
                  </a:cubicBezTo>
                  <a:lnTo>
                    <a:pt x="1365" y="23507"/>
                  </a:lnTo>
                  <a:cubicBezTo>
                    <a:pt x="3375" y="15735"/>
                    <a:pt x="5574" y="8000"/>
                    <a:pt x="7621" y="228"/>
                  </a:cubicBezTo>
                  <a:cubicBezTo>
                    <a:pt x="7204" y="152"/>
                    <a:pt x="6825" y="76"/>
                    <a:pt x="6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36;p60">
              <a:extLst>
                <a:ext uri="{FF2B5EF4-FFF2-40B4-BE49-F238E27FC236}">
                  <a16:creationId xmlns:a16="http://schemas.microsoft.com/office/drawing/2014/main" id="{A0B57D3E-5CAA-314F-9011-BFB2E4D64D1F}"/>
                </a:ext>
              </a:extLst>
            </p:cNvPr>
            <p:cNvSpPr/>
            <p:nvPr/>
          </p:nvSpPr>
          <p:spPr>
            <a:xfrm flipH="1">
              <a:off x="1963897" y="2620306"/>
              <a:ext cx="33375" cy="28307"/>
            </a:xfrm>
            <a:custGeom>
              <a:avLst/>
              <a:gdLst/>
              <a:ahLst/>
              <a:cxnLst/>
              <a:rect l="l" t="t" r="r" b="b"/>
              <a:pathLst>
                <a:path w="2996" h="2541" extrusionOk="0">
                  <a:moveTo>
                    <a:pt x="531" y="1"/>
                  </a:moveTo>
                  <a:cubicBezTo>
                    <a:pt x="341" y="645"/>
                    <a:pt x="228" y="1290"/>
                    <a:pt x="0" y="1934"/>
                  </a:cubicBezTo>
                  <a:cubicBezTo>
                    <a:pt x="796" y="2200"/>
                    <a:pt x="1630" y="2389"/>
                    <a:pt x="2502" y="2541"/>
                  </a:cubicBezTo>
                  <a:cubicBezTo>
                    <a:pt x="2654" y="1896"/>
                    <a:pt x="2844" y="1252"/>
                    <a:pt x="2995" y="607"/>
                  </a:cubicBezTo>
                  <a:cubicBezTo>
                    <a:pt x="2199" y="418"/>
                    <a:pt x="1365" y="190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7;p60">
              <a:extLst>
                <a:ext uri="{FF2B5EF4-FFF2-40B4-BE49-F238E27FC236}">
                  <a16:creationId xmlns:a16="http://schemas.microsoft.com/office/drawing/2014/main" id="{F0ED16B3-83BA-5843-8479-6848E27781B6}"/>
                </a:ext>
              </a:extLst>
            </p:cNvPr>
            <p:cNvSpPr/>
            <p:nvPr/>
          </p:nvSpPr>
          <p:spPr>
            <a:xfrm flipH="1">
              <a:off x="1656415" y="3093740"/>
              <a:ext cx="447293" cy="47991"/>
            </a:xfrm>
            <a:custGeom>
              <a:avLst/>
              <a:gdLst/>
              <a:ahLst/>
              <a:cxnLst/>
              <a:rect l="l" t="t" r="r" b="b"/>
              <a:pathLst>
                <a:path w="40152" h="4308" extrusionOk="0">
                  <a:moveTo>
                    <a:pt x="14787" y="1289"/>
                  </a:moveTo>
                  <a:cubicBezTo>
                    <a:pt x="15735" y="1289"/>
                    <a:pt x="15735" y="2730"/>
                    <a:pt x="14787" y="2730"/>
                  </a:cubicBezTo>
                  <a:lnTo>
                    <a:pt x="2276" y="2730"/>
                  </a:lnTo>
                  <a:cubicBezTo>
                    <a:pt x="1328" y="2730"/>
                    <a:pt x="1328" y="1289"/>
                    <a:pt x="2276" y="1289"/>
                  </a:cubicBezTo>
                  <a:close/>
                  <a:moveTo>
                    <a:pt x="19413" y="1289"/>
                  </a:moveTo>
                  <a:cubicBezTo>
                    <a:pt x="20361" y="1289"/>
                    <a:pt x="20361" y="2730"/>
                    <a:pt x="19413" y="2730"/>
                  </a:cubicBezTo>
                  <a:lnTo>
                    <a:pt x="17479" y="2730"/>
                  </a:lnTo>
                  <a:cubicBezTo>
                    <a:pt x="16531" y="2730"/>
                    <a:pt x="16493" y="1289"/>
                    <a:pt x="17441" y="1289"/>
                  </a:cubicBezTo>
                  <a:close/>
                  <a:moveTo>
                    <a:pt x="22332" y="1289"/>
                  </a:moveTo>
                  <a:cubicBezTo>
                    <a:pt x="23280" y="1289"/>
                    <a:pt x="23280" y="2730"/>
                    <a:pt x="22332" y="2730"/>
                  </a:cubicBezTo>
                  <a:cubicBezTo>
                    <a:pt x="21384" y="2730"/>
                    <a:pt x="21346" y="1289"/>
                    <a:pt x="22294" y="1289"/>
                  </a:cubicBezTo>
                  <a:close/>
                  <a:moveTo>
                    <a:pt x="39" y="0"/>
                  </a:moveTo>
                  <a:cubicBezTo>
                    <a:pt x="1" y="1403"/>
                    <a:pt x="39" y="2806"/>
                    <a:pt x="39" y="4171"/>
                  </a:cubicBezTo>
                  <a:cubicBezTo>
                    <a:pt x="8264" y="4217"/>
                    <a:pt x="16490" y="4307"/>
                    <a:pt x="24715" y="4307"/>
                  </a:cubicBezTo>
                  <a:cubicBezTo>
                    <a:pt x="29835" y="4307"/>
                    <a:pt x="34955" y="4272"/>
                    <a:pt x="40076" y="4171"/>
                  </a:cubicBezTo>
                  <a:cubicBezTo>
                    <a:pt x="40152" y="2806"/>
                    <a:pt x="40152" y="1403"/>
                    <a:pt x="400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38;p60">
              <a:extLst>
                <a:ext uri="{FF2B5EF4-FFF2-40B4-BE49-F238E27FC236}">
                  <a16:creationId xmlns:a16="http://schemas.microsoft.com/office/drawing/2014/main" id="{2D8772C8-0A99-1949-B73A-AF8EB149F062}"/>
                </a:ext>
              </a:extLst>
            </p:cNvPr>
            <p:cNvSpPr/>
            <p:nvPr/>
          </p:nvSpPr>
          <p:spPr>
            <a:xfrm flipH="1">
              <a:off x="1634476" y="2432791"/>
              <a:ext cx="207382" cy="542752"/>
            </a:xfrm>
            <a:custGeom>
              <a:avLst/>
              <a:gdLst/>
              <a:ahLst/>
              <a:cxnLst/>
              <a:rect l="l" t="t" r="r" b="b"/>
              <a:pathLst>
                <a:path w="18616" h="48721" extrusionOk="0">
                  <a:moveTo>
                    <a:pt x="5843" y="14093"/>
                  </a:moveTo>
                  <a:cubicBezTo>
                    <a:pt x="5950" y="14093"/>
                    <a:pt x="6064" y="14120"/>
                    <a:pt x="6180" y="14181"/>
                  </a:cubicBezTo>
                  <a:cubicBezTo>
                    <a:pt x="8303" y="15394"/>
                    <a:pt x="9782" y="17441"/>
                    <a:pt x="10313" y="19830"/>
                  </a:cubicBezTo>
                  <a:cubicBezTo>
                    <a:pt x="10427" y="20376"/>
                    <a:pt x="9981" y="20731"/>
                    <a:pt x="9565" y="20731"/>
                  </a:cubicBezTo>
                  <a:cubicBezTo>
                    <a:pt x="9288" y="20731"/>
                    <a:pt x="9024" y="20573"/>
                    <a:pt x="8948" y="20209"/>
                  </a:cubicBezTo>
                  <a:cubicBezTo>
                    <a:pt x="8531" y="18199"/>
                    <a:pt x="7280" y="16455"/>
                    <a:pt x="5498" y="15432"/>
                  </a:cubicBezTo>
                  <a:cubicBezTo>
                    <a:pt x="4818" y="15011"/>
                    <a:pt x="5216" y="14093"/>
                    <a:pt x="5843" y="14093"/>
                  </a:cubicBezTo>
                  <a:close/>
                  <a:moveTo>
                    <a:pt x="10104" y="23669"/>
                  </a:moveTo>
                  <a:cubicBezTo>
                    <a:pt x="10455" y="23669"/>
                    <a:pt x="10806" y="23905"/>
                    <a:pt x="10806" y="24379"/>
                  </a:cubicBezTo>
                  <a:cubicBezTo>
                    <a:pt x="10844" y="29991"/>
                    <a:pt x="9668" y="35526"/>
                    <a:pt x="7394" y="40682"/>
                  </a:cubicBezTo>
                  <a:lnTo>
                    <a:pt x="7394" y="40644"/>
                  </a:lnTo>
                  <a:cubicBezTo>
                    <a:pt x="7275" y="40906"/>
                    <a:pt x="7070" y="41015"/>
                    <a:pt x="6856" y="41015"/>
                  </a:cubicBezTo>
                  <a:cubicBezTo>
                    <a:pt x="6389" y="41015"/>
                    <a:pt x="5882" y="40496"/>
                    <a:pt x="6142" y="39924"/>
                  </a:cubicBezTo>
                  <a:cubicBezTo>
                    <a:pt x="8303" y="35033"/>
                    <a:pt x="9403" y="29725"/>
                    <a:pt x="9403" y="24379"/>
                  </a:cubicBezTo>
                  <a:cubicBezTo>
                    <a:pt x="9403" y="23905"/>
                    <a:pt x="9754" y="23669"/>
                    <a:pt x="10104" y="23669"/>
                  </a:cubicBezTo>
                  <a:close/>
                  <a:moveTo>
                    <a:pt x="4057" y="1"/>
                  </a:moveTo>
                  <a:cubicBezTo>
                    <a:pt x="3943" y="418"/>
                    <a:pt x="3830" y="835"/>
                    <a:pt x="3640" y="1252"/>
                  </a:cubicBezTo>
                  <a:cubicBezTo>
                    <a:pt x="4474" y="1593"/>
                    <a:pt x="5195" y="2162"/>
                    <a:pt x="5763" y="2882"/>
                  </a:cubicBezTo>
                  <a:cubicBezTo>
                    <a:pt x="7469" y="5119"/>
                    <a:pt x="7090" y="8342"/>
                    <a:pt x="4891" y="10086"/>
                  </a:cubicBezTo>
                  <a:cubicBezTo>
                    <a:pt x="4002" y="10791"/>
                    <a:pt x="2889" y="11174"/>
                    <a:pt x="1753" y="11174"/>
                  </a:cubicBezTo>
                  <a:cubicBezTo>
                    <a:pt x="1485" y="11174"/>
                    <a:pt x="1216" y="11153"/>
                    <a:pt x="948" y="11110"/>
                  </a:cubicBezTo>
                  <a:cubicBezTo>
                    <a:pt x="645" y="12323"/>
                    <a:pt x="304" y="13536"/>
                    <a:pt x="0" y="14749"/>
                  </a:cubicBezTo>
                  <a:cubicBezTo>
                    <a:pt x="2086" y="15394"/>
                    <a:pt x="4095" y="16342"/>
                    <a:pt x="5346" y="18237"/>
                  </a:cubicBezTo>
                  <a:cubicBezTo>
                    <a:pt x="6522" y="20019"/>
                    <a:pt x="6863" y="22256"/>
                    <a:pt x="7014" y="24341"/>
                  </a:cubicBezTo>
                  <a:cubicBezTo>
                    <a:pt x="7394" y="30294"/>
                    <a:pt x="5687" y="36398"/>
                    <a:pt x="2882" y="41668"/>
                  </a:cubicBezTo>
                  <a:cubicBezTo>
                    <a:pt x="5650" y="42161"/>
                    <a:pt x="8152" y="43602"/>
                    <a:pt x="9972" y="45763"/>
                  </a:cubicBezTo>
                  <a:cubicBezTo>
                    <a:pt x="10730" y="46635"/>
                    <a:pt x="11374" y="47659"/>
                    <a:pt x="11867" y="48720"/>
                  </a:cubicBezTo>
                  <a:cubicBezTo>
                    <a:pt x="15621" y="40379"/>
                    <a:pt x="18616" y="31773"/>
                    <a:pt x="18351" y="22484"/>
                  </a:cubicBezTo>
                  <a:cubicBezTo>
                    <a:pt x="18123" y="12626"/>
                    <a:pt x="13611" y="3603"/>
                    <a:pt x="4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39;p60">
              <a:extLst>
                <a:ext uri="{FF2B5EF4-FFF2-40B4-BE49-F238E27FC236}">
                  <a16:creationId xmlns:a16="http://schemas.microsoft.com/office/drawing/2014/main" id="{1E66FC15-5FC0-DF44-93E4-0A3C7C639BFA}"/>
                </a:ext>
              </a:extLst>
            </p:cNvPr>
            <p:cNvSpPr/>
            <p:nvPr/>
          </p:nvSpPr>
          <p:spPr>
            <a:xfrm flipH="1">
              <a:off x="1709643" y="2911504"/>
              <a:ext cx="217531" cy="166632"/>
            </a:xfrm>
            <a:custGeom>
              <a:avLst/>
              <a:gdLst/>
              <a:ahLst/>
              <a:cxnLst/>
              <a:rect l="l" t="t" r="r" b="b"/>
              <a:pathLst>
                <a:path w="19527" h="14958" extrusionOk="0">
                  <a:moveTo>
                    <a:pt x="14522" y="6313"/>
                  </a:moveTo>
                  <a:cubicBezTo>
                    <a:pt x="15470" y="6313"/>
                    <a:pt x="15470" y="7754"/>
                    <a:pt x="14522" y="7754"/>
                  </a:cubicBezTo>
                  <a:lnTo>
                    <a:pt x="13763" y="7754"/>
                  </a:lnTo>
                  <a:cubicBezTo>
                    <a:pt x="12816" y="7754"/>
                    <a:pt x="12816" y="6313"/>
                    <a:pt x="13763" y="6313"/>
                  </a:cubicBezTo>
                  <a:close/>
                  <a:moveTo>
                    <a:pt x="8954" y="3034"/>
                  </a:moveTo>
                  <a:cubicBezTo>
                    <a:pt x="9830" y="3034"/>
                    <a:pt x="10699" y="3433"/>
                    <a:pt x="11261" y="4190"/>
                  </a:cubicBezTo>
                  <a:cubicBezTo>
                    <a:pt x="12247" y="5479"/>
                    <a:pt x="12019" y="7299"/>
                    <a:pt x="10806" y="8284"/>
                  </a:cubicBezTo>
                  <a:cubicBezTo>
                    <a:pt x="10273" y="8696"/>
                    <a:pt x="9642" y="8893"/>
                    <a:pt x="9018" y="8893"/>
                  </a:cubicBezTo>
                  <a:cubicBezTo>
                    <a:pt x="8090" y="8893"/>
                    <a:pt x="7180" y="8456"/>
                    <a:pt x="6636" y="7640"/>
                  </a:cubicBezTo>
                  <a:cubicBezTo>
                    <a:pt x="5877" y="6427"/>
                    <a:pt x="5991" y="4910"/>
                    <a:pt x="6939" y="3886"/>
                  </a:cubicBezTo>
                  <a:cubicBezTo>
                    <a:pt x="6977" y="3811"/>
                    <a:pt x="7015" y="3773"/>
                    <a:pt x="7091" y="3735"/>
                  </a:cubicBezTo>
                  <a:cubicBezTo>
                    <a:pt x="7629" y="3262"/>
                    <a:pt x="8293" y="3034"/>
                    <a:pt x="8954" y="3034"/>
                  </a:cubicBezTo>
                  <a:close/>
                  <a:moveTo>
                    <a:pt x="15015" y="9156"/>
                  </a:moveTo>
                  <a:cubicBezTo>
                    <a:pt x="15962" y="9156"/>
                    <a:pt x="15962" y="10597"/>
                    <a:pt x="15015" y="10597"/>
                  </a:cubicBezTo>
                  <a:lnTo>
                    <a:pt x="13574" y="10597"/>
                  </a:lnTo>
                  <a:cubicBezTo>
                    <a:pt x="12626" y="10597"/>
                    <a:pt x="12626" y="9156"/>
                    <a:pt x="13574" y="9156"/>
                  </a:cubicBezTo>
                  <a:close/>
                  <a:moveTo>
                    <a:pt x="15659" y="11810"/>
                  </a:moveTo>
                  <a:cubicBezTo>
                    <a:pt x="16607" y="11810"/>
                    <a:pt x="16607" y="13251"/>
                    <a:pt x="15659" y="13251"/>
                  </a:cubicBezTo>
                  <a:lnTo>
                    <a:pt x="13005" y="13251"/>
                  </a:lnTo>
                  <a:cubicBezTo>
                    <a:pt x="12057" y="13251"/>
                    <a:pt x="12057" y="11810"/>
                    <a:pt x="13005" y="11810"/>
                  </a:cubicBezTo>
                  <a:close/>
                  <a:moveTo>
                    <a:pt x="9071" y="1"/>
                  </a:moveTo>
                  <a:cubicBezTo>
                    <a:pt x="8369" y="1"/>
                    <a:pt x="7655" y="91"/>
                    <a:pt x="6939" y="285"/>
                  </a:cubicBezTo>
                  <a:cubicBezTo>
                    <a:pt x="570" y="2029"/>
                    <a:pt x="1" y="9460"/>
                    <a:pt x="911" y="14919"/>
                  </a:cubicBezTo>
                  <a:lnTo>
                    <a:pt x="19526" y="14957"/>
                  </a:lnTo>
                  <a:cubicBezTo>
                    <a:pt x="19526" y="11052"/>
                    <a:pt x="19451" y="7223"/>
                    <a:pt x="16834" y="4038"/>
                  </a:cubicBezTo>
                  <a:cubicBezTo>
                    <a:pt x="14897" y="1670"/>
                    <a:pt x="12087" y="1"/>
                    <a:pt x="907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40;p60">
              <a:extLst>
                <a:ext uri="{FF2B5EF4-FFF2-40B4-BE49-F238E27FC236}">
                  <a16:creationId xmlns:a16="http://schemas.microsoft.com/office/drawing/2014/main" id="{EB9A7A48-D8B1-1C4F-9362-F57239DBCB20}"/>
                </a:ext>
              </a:extLst>
            </p:cNvPr>
            <p:cNvSpPr/>
            <p:nvPr/>
          </p:nvSpPr>
          <p:spPr>
            <a:xfrm flipH="1">
              <a:off x="1802611" y="2960494"/>
              <a:ext cx="46554" cy="34634"/>
            </a:xfrm>
            <a:custGeom>
              <a:avLst/>
              <a:gdLst/>
              <a:ahLst/>
              <a:cxnLst/>
              <a:rect l="l" t="t" r="r" b="b"/>
              <a:pathLst>
                <a:path w="4179" h="3109" extrusionOk="0">
                  <a:moveTo>
                    <a:pt x="1921" y="1"/>
                  </a:moveTo>
                  <a:cubicBezTo>
                    <a:pt x="1643" y="1"/>
                    <a:pt x="1354" y="97"/>
                    <a:pt x="1073" y="322"/>
                  </a:cubicBezTo>
                  <a:cubicBezTo>
                    <a:pt x="0" y="1269"/>
                    <a:pt x="766" y="3109"/>
                    <a:pt x="1993" y="3109"/>
                  </a:cubicBezTo>
                  <a:cubicBezTo>
                    <a:pt x="2240" y="3109"/>
                    <a:pt x="2506" y="3034"/>
                    <a:pt x="2780" y="2863"/>
                  </a:cubicBezTo>
                  <a:cubicBezTo>
                    <a:pt x="4178" y="1992"/>
                    <a:pt x="3182" y="1"/>
                    <a:pt x="1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41;p60">
              <a:extLst>
                <a:ext uri="{FF2B5EF4-FFF2-40B4-BE49-F238E27FC236}">
                  <a16:creationId xmlns:a16="http://schemas.microsoft.com/office/drawing/2014/main" id="{E849AE62-C093-B24B-93E8-D1892588C9EB}"/>
                </a:ext>
              </a:extLst>
            </p:cNvPr>
            <p:cNvSpPr/>
            <p:nvPr/>
          </p:nvSpPr>
          <p:spPr>
            <a:xfrm flipH="1">
              <a:off x="1614179" y="2217562"/>
              <a:ext cx="564698" cy="939871"/>
            </a:xfrm>
            <a:custGeom>
              <a:avLst/>
              <a:gdLst/>
              <a:ahLst/>
              <a:cxnLst/>
              <a:rect l="l" t="t" r="r" b="b"/>
              <a:pathLst>
                <a:path w="50691" h="84369" extrusionOk="0">
                  <a:moveTo>
                    <a:pt x="27121" y="1378"/>
                  </a:moveTo>
                  <a:cubicBezTo>
                    <a:pt x="27289" y="1378"/>
                    <a:pt x="27520" y="1480"/>
                    <a:pt x="27905" y="1655"/>
                  </a:cubicBezTo>
                  <a:cubicBezTo>
                    <a:pt x="28625" y="1996"/>
                    <a:pt x="28511" y="2299"/>
                    <a:pt x="28360" y="3020"/>
                  </a:cubicBezTo>
                  <a:cubicBezTo>
                    <a:pt x="28246" y="3778"/>
                    <a:pt x="28056" y="4423"/>
                    <a:pt x="27867" y="5105"/>
                  </a:cubicBezTo>
                  <a:cubicBezTo>
                    <a:pt x="27564" y="6280"/>
                    <a:pt x="27222" y="7418"/>
                    <a:pt x="26919" y="8555"/>
                  </a:cubicBezTo>
                  <a:lnTo>
                    <a:pt x="25175" y="8176"/>
                  </a:lnTo>
                  <a:cubicBezTo>
                    <a:pt x="25516" y="6697"/>
                    <a:pt x="25819" y="5219"/>
                    <a:pt x="26161" y="3740"/>
                  </a:cubicBezTo>
                  <a:cubicBezTo>
                    <a:pt x="26237" y="3096"/>
                    <a:pt x="26426" y="2451"/>
                    <a:pt x="26654" y="1844"/>
                  </a:cubicBezTo>
                  <a:cubicBezTo>
                    <a:pt x="26817" y="1518"/>
                    <a:pt x="26925" y="1378"/>
                    <a:pt x="27121" y="1378"/>
                  </a:cubicBezTo>
                  <a:close/>
                  <a:moveTo>
                    <a:pt x="23355" y="9238"/>
                  </a:moveTo>
                  <a:lnTo>
                    <a:pt x="27943" y="10261"/>
                  </a:lnTo>
                  <a:cubicBezTo>
                    <a:pt x="27867" y="10527"/>
                    <a:pt x="27829" y="10792"/>
                    <a:pt x="27753" y="11020"/>
                  </a:cubicBezTo>
                  <a:cubicBezTo>
                    <a:pt x="26274" y="10603"/>
                    <a:pt x="24758" y="10261"/>
                    <a:pt x="23279" y="9996"/>
                  </a:cubicBezTo>
                  <a:cubicBezTo>
                    <a:pt x="23279" y="9768"/>
                    <a:pt x="23317" y="9465"/>
                    <a:pt x="23355" y="9238"/>
                  </a:cubicBezTo>
                  <a:close/>
                  <a:moveTo>
                    <a:pt x="31809" y="21475"/>
                  </a:moveTo>
                  <a:cubicBezTo>
                    <a:pt x="34987" y="21475"/>
                    <a:pt x="37464" y="26371"/>
                    <a:pt x="33895" y="28574"/>
                  </a:cubicBezTo>
                  <a:cubicBezTo>
                    <a:pt x="33343" y="28950"/>
                    <a:pt x="32691" y="29144"/>
                    <a:pt x="32039" y="29144"/>
                  </a:cubicBezTo>
                  <a:cubicBezTo>
                    <a:pt x="31705" y="29144"/>
                    <a:pt x="31372" y="29093"/>
                    <a:pt x="31052" y="28991"/>
                  </a:cubicBezTo>
                  <a:cubicBezTo>
                    <a:pt x="30938" y="28953"/>
                    <a:pt x="30862" y="28915"/>
                    <a:pt x="30786" y="28915"/>
                  </a:cubicBezTo>
                  <a:cubicBezTo>
                    <a:pt x="28473" y="27929"/>
                    <a:pt x="27336" y="24327"/>
                    <a:pt x="29649" y="22280"/>
                  </a:cubicBezTo>
                  <a:cubicBezTo>
                    <a:pt x="30364" y="21716"/>
                    <a:pt x="31104" y="21475"/>
                    <a:pt x="31809" y="21475"/>
                  </a:cubicBezTo>
                  <a:close/>
                  <a:moveTo>
                    <a:pt x="28398" y="17465"/>
                  </a:moveTo>
                  <a:cubicBezTo>
                    <a:pt x="29952" y="17844"/>
                    <a:pt x="31469" y="18337"/>
                    <a:pt x="32985" y="18830"/>
                  </a:cubicBezTo>
                  <a:cubicBezTo>
                    <a:pt x="32871" y="19285"/>
                    <a:pt x="32720" y="19740"/>
                    <a:pt x="32568" y="20157"/>
                  </a:cubicBezTo>
                  <a:cubicBezTo>
                    <a:pt x="32362" y="20135"/>
                    <a:pt x="32157" y="20124"/>
                    <a:pt x="31954" y="20124"/>
                  </a:cubicBezTo>
                  <a:cubicBezTo>
                    <a:pt x="30733" y="20124"/>
                    <a:pt x="29568" y="20514"/>
                    <a:pt x="28625" y="21294"/>
                  </a:cubicBezTo>
                  <a:cubicBezTo>
                    <a:pt x="28587" y="21332"/>
                    <a:pt x="28549" y="21370"/>
                    <a:pt x="28511" y="21408"/>
                  </a:cubicBezTo>
                  <a:cubicBezTo>
                    <a:pt x="26654" y="23152"/>
                    <a:pt x="26464" y="26147"/>
                    <a:pt x="27829" y="28270"/>
                  </a:cubicBezTo>
                  <a:cubicBezTo>
                    <a:pt x="28322" y="29067"/>
                    <a:pt x="29004" y="29635"/>
                    <a:pt x="29838" y="30014"/>
                  </a:cubicBezTo>
                  <a:cubicBezTo>
                    <a:pt x="29535" y="31266"/>
                    <a:pt x="29194" y="32517"/>
                    <a:pt x="28890" y="33730"/>
                  </a:cubicBezTo>
                  <a:lnTo>
                    <a:pt x="26312" y="33199"/>
                  </a:lnTo>
                  <a:cubicBezTo>
                    <a:pt x="25782" y="33086"/>
                    <a:pt x="25289" y="32972"/>
                    <a:pt x="24758" y="32858"/>
                  </a:cubicBezTo>
                  <a:cubicBezTo>
                    <a:pt x="24606" y="32820"/>
                    <a:pt x="24189" y="32706"/>
                    <a:pt x="23962" y="32668"/>
                  </a:cubicBezTo>
                  <a:cubicBezTo>
                    <a:pt x="25440" y="27626"/>
                    <a:pt x="26919" y="22545"/>
                    <a:pt x="28398" y="17465"/>
                  </a:cubicBezTo>
                  <a:close/>
                  <a:moveTo>
                    <a:pt x="21839" y="11209"/>
                  </a:moveTo>
                  <a:cubicBezTo>
                    <a:pt x="22218" y="11247"/>
                    <a:pt x="22635" y="11323"/>
                    <a:pt x="23052" y="11399"/>
                  </a:cubicBezTo>
                  <a:cubicBezTo>
                    <a:pt x="21004" y="19171"/>
                    <a:pt x="18768" y="26906"/>
                    <a:pt x="16758" y="34678"/>
                  </a:cubicBezTo>
                  <a:lnTo>
                    <a:pt x="15431" y="34337"/>
                  </a:lnTo>
                  <a:cubicBezTo>
                    <a:pt x="17516" y="26602"/>
                    <a:pt x="19677" y="18906"/>
                    <a:pt x="21839" y="11209"/>
                  </a:cubicBezTo>
                  <a:close/>
                  <a:moveTo>
                    <a:pt x="24417" y="11664"/>
                  </a:moveTo>
                  <a:cubicBezTo>
                    <a:pt x="25744" y="11967"/>
                    <a:pt x="27033" y="12309"/>
                    <a:pt x="28322" y="12726"/>
                  </a:cubicBezTo>
                  <a:cubicBezTo>
                    <a:pt x="26048" y="20382"/>
                    <a:pt x="23812" y="28113"/>
                    <a:pt x="21575" y="35807"/>
                  </a:cubicBezTo>
                  <a:lnTo>
                    <a:pt x="21575" y="35807"/>
                  </a:lnTo>
                  <a:cubicBezTo>
                    <a:pt x="20413" y="35545"/>
                    <a:pt x="19287" y="35282"/>
                    <a:pt x="18161" y="35019"/>
                  </a:cubicBezTo>
                  <a:cubicBezTo>
                    <a:pt x="20170" y="27209"/>
                    <a:pt x="22407" y="19474"/>
                    <a:pt x="24417" y="11664"/>
                  </a:cubicBezTo>
                  <a:close/>
                  <a:moveTo>
                    <a:pt x="23545" y="34071"/>
                  </a:moveTo>
                  <a:cubicBezTo>
                    <a:pt x="24113" y="34223"/>
                    <a:pt x="24682" y="34337"/>
                    <a:pt x="25289" y="34413"/>
                  </a:cubicBezTo>
                  <a:cubicBezTo>
                    <a:pt x="26388" y="34640"/>
                    <a:pt x="27488" y="34905"/>
                    <a:pt x="28625" y="35095"/>
                  </a:cubicBezTo>
                  <a:cubicBezTo>
                    <a:pt x="28549" y="35550"/>
                    <a:pt x="28436" y="36005"/>
                    <a:pt x="28360" y="36422"/>
                  </a:cubicBezTo>
                  <a:cubicBezTo>
                    <a:pt x="26654" y="36081"/>
                    <a:pt x="24910" y="35739"/>
                    <a:pt x="23203" y="35247"/>
                  </a:cubicBezTo>
                  <a:cubicBezTo>
                    <a:pt x="23317" y="34867"/>
                    <a:pt x="23431" y="34450"/>
                    <a:pt x="23545" y="34071"/>
                  </a:cubicBezTo>
                  <a:close/>
                  <a:moveTo>
                    <a:pt x="16872" y="36194"/>
                  </a:moveTo>
                  <a:cubicBezTo>
                    <a:pt x="17668" y="36384"/>
                    <a:pt x="18502" y="36612"/>
                    <a:pt x="19336" y="36763"/>
                  </a:cubicBezTo>
                  <a:cubicBezTo>
                    <a:pt x="19147" y="37408"/>
                    <a:pt x="18957" y="38052"/>
                    <a:pt x="18805" y="38659"/>
                  </a:cubicBezTo>
                  <a:lnTo>
                    <a:pt x="18805" y="38697"/>
                  </a:lnTo>
                  <a:cubicBezTo>
                    <a:pt x="17971" y="38583"/>
                    <a:pt x="17137" y="38356"/>
                    <a:pt x="16341" y="38090"/>
                  </a:cubicBezTo>
                  <a:cubicBezTo>
                    <a:pt x="16531" y="37446"/>
                    <a:pt x="16682" y="36801"/>
                    <a:pt x="16872" y="36194"/>
                  </a:cubicBezTo>
                  <a:close/>
                  <a:moveTo>
                    <a:pt x="15962" y="39455"/>
                  </a:moveTo>
                  <a:cubicBezTo>
                    <a:pt x="16758" y="39720"/>
                    <a:pt x="17592" y="39948"/>
                    <a:pt x="18426" y="40062"/>
                  </a:cubicBezTo>
                  <a:cubicBezTo>
                    <a:pt x="18199" y="40934"/>
                    <a:pt x="17971" y="42488"/>
                    <a:pt x="17099" y="42640"/>
                  </a:cubicBezTo>
                  <a:lnTo>
                    <a:pt x="17137" y="42640"/>
                  </a:lnTo>
                  <a:cubicBezTo>
                    <a:pt x="17090" y="42648"/>
                    <a:pt x="17036" y="42652"/>
                    <a:pt x="16977" y="42652"/>
                  </a:cubicBezTo>
                  <a:cubicBezTo>
                    <a:pt x="16470" y="42652"/>
                    <a:pt x="15597" y="42373"/>
                    <a:pt x="15393" y="42033"/>
                  </a:cubicBezTo>
                  <a:cubicBezTo>
                    <a:pt x="15166" y="41654"/>
                    <a:pt x="15583" y="40744"/>
                    <a:pt x="15734" y="40289"/>
                  </a:cubicBezTo>
                  <a:cubicBezTo>
                    <a:pt x="15810" y="40024"/>
                    <a:pt x="15886" y="39758"/>
                    <a:pt x="15962" y="39455"/>
                  </a:cubicBezTo>
                  <a:close/>
                  <a:moveTo>
                    <a:pt x="1972" y="52990"/>
                  </a:moveTo>
                  <a:lnTo>
                    <a:pt x="24492" y="57767"/>
                  </a:lnTo>
                  <a:cubicBezTo>
                    <a:pt x="24303" y="58298"/>
                    <a:pt x="24151" y="58867"/>
                    <a:pt x="24000" y="59436"/>
                  </a:cubicBezTo>
                  <a:cubicBezTo>
                    <a:pt x="17365" y="58071"/>
                    <a:pt x="10730" y="56554"/>
                    <a:pt x="4095" y="55189"/>
                  </a:cubicBezTo>
                  <a:lnTo>
                    <a:pt x="1631" y="54621"/>
                  </a:lnTo>
                  <a:cubicBezTo>
                    <a:pt x="1744" y="54090"/>
                    <a:pt x="1858" y="53521"/>
                    <a:pt x="1972" y="52990"/>
                  </a:cubicBezTo>
                  <a:close/>
                  <a:moveTo>
                    <a:pt x="4512" y="56744"/>
                  </a:moveTo>
                  <a:cubicBezTo>
                    <a:pt x="12322" y="58336"/>
                    <a:pt x="20132" y="60194"/>
                    <a:pt x="27981" y="61635"/>
                  </a:cubicBezTo>
                  <a:cubicBezTo>
                    <a:pt x="26729" y="62128"/>
                    <a:pt x="25668" y="62886"/>
                    <a:pt x="24796" y="63872"/>
                  </a:cubicBezTo>
                  <a:lnTo>
                    <a:pt x="24682" y="63872"/>
                  </a:lnTo>
                  <a:cubicBezTo>
                    <a:pt x="17782" y="62469"/>
                    <a:pt x="10881" y="60876"/>
                    <a:pt x="3943" y="59663"/>
                  </a:cubicBezTo>
                  <a:cubicBezTo>
                    <a:pt x="4171" y="58715"/>
                    <a:pt x="4360" y="57730"/>
                    <a:pt x="4512" y="56744"/>
                  </a:cubicBezTo>
                  <a:close/>
                  <a:moveTo>
                    <a:pt x="34350" y="19285"/>
                  </a:moveTo>
                  <a:cubicBezTo>
                    <a:pt x="43904" y="22887"/>
                    <a:pt x="48378" y="31948"/>
                    <a:pt x="48644" y="41806"/>
                  </a:cubicBezTo>
                  <a:cubicBezTo>
                    <a:pt x="48909" y="51133"/>
                    <a:pt x="45914" y="59701"/>
                    <a:pt x="42122" y="68042"/>
                  </a:cubicBezTo>
                  <a:cubicBezTo>
                    <a:pt x="41629" y="66981"/>
                    <a:pt x="41023" y="65957"/>
                    <a:pt x="40227" y="65085"/>
                  </a:cubicBezTo>
                  <a:cubicBezTo>
                    <a:pt x="38407" y="62924"/>
                    <a:pt x="35905" y="61483"/>
                    <a:pt x="33175" y="60990"/>
                  </a:cubicBezTo>
                  <a:cubicBezTo>
                    <a:pt x="35980" y="55720"/>
                    <a:pt x="37649" y="49616"/>
                    <a:pt x="37269" y="43626"/>
                  </a:cubicBezTo>
                  <a:cubicBezTo>
                    <a:pt x="37156" y="41578"/>
                    <a:pt x="36814" y="39341"/>
                    <a:pt x="35639" y="37559"/>
                  </a:cubicBezTo>
                  <a:cubicBezTo>
                    <a:pt x="34388" y="35664"/>
                    <a:pt x="32379" y="34716"/>
                    <a:pt x="30293" y="34071"/>
                  </a:cubicBezTo>
                  <a:cubicBezTo>
                    <a:pt x="30559" y="32820"/>
                    <a:pt x="30900" y="31645"/>
                    <a:pt x="31241" y="30432"/>
                  </a:cubicBezTo>
                  <a:cubicBezTo>
                    <a:pt x="31509" y="30475"/>
                    <a:pt x="31777" y="30496"/>
                    <a:pt x="32043" y="30496"/>
                  </a:cubicBezTo>
                  <a:cubicBezTo>
                    <a:pt x="33170" y="30496"/>
                    <a:pt x="34264" y="30113"/>
                    <a:pt x="35184" y="29408"/>
                  </a:cubicBezTo>
                  <a:cubicBezTo>
                    <a:pt x="37383" y="27626"/>
                    <a:pt x="37762" y="24403"/>
                    <a:pt x="36018" y="22204"/>
                  </a:cubicBezTo>
                  <a:cubicBezTo>
                    <a:pt x="35487" y="21484"/>
                    <a:pt x="34767" y="20915"/>
                    <a:pt x="33933" y="20536"/>
                  </a:cubicBezTo>
                  <a:cubicBezTo>
                    <a:pt x="34085" y="20119"/>
                    <a:pt x="34236" y="19702"/>
                    <a:pt x="34350" y="19285"/>
                  </a:cubicBezTo>
                  <a:close/>
                  <a:moveTo>
                    <a:pt x="10347" y="69817"/>
                  </a:moveTo>
                  <a:cubicBezTo>
                    <a:pt x="13641" y="69817"/>
                    <a:pt x="17747" y="70335"/>
                    <a:pt x="18350" y="71341"/>
                  </a:cubicBezTo>
                  <a:cubicBezTo>
                    <a:pt x="17952" y="71896"/>
                    <a:pt x="16099" y="72130"/>
                    <a:pt x="13950" y="72130"/>
                  </a:cubicBezTo>
                  <a:cubicBezTo>
                    <a:pt x="10377" y="72130"/>
                    <a:pt x="5986" y="71482"/>
                    <a:pt x="6104" y="70582"/>
                  </a:cubicBezTo>
                  <a:cubicBezTo>
                    <a:pt x="6151" y="70069"/>
                    <a:pt x="8052" y="69817"/>
                    <a:pt x="10347" y="69817"/>
                  </a:cubicBezTo>
                  <a:close/>
                  <a:moveTo>
                    <a:pt x="31725" y="62319"/>
                  </a:moveTo>
                  <a:cubicBezTo>
                    <a:pt x="34730" y="62319"/>
                    <a:pt x="37543" y="63982"/>
                    <a:pt x="39468" y="66336"/>
                  </a:cubicBezTo>
                  <a:cubicBezTo>
                    <a:pt x="42047" y="69521"/>
                    <a:pt x="42160" y="73350"/>
                    <a:pt x="42160" y="77255"/>
                  </a:cubicBezTo>
                  <a:lnTo>
                    <a:pt x="23507" y="77255"/>
                  </a:lnTo>
                  <a:cubicBezTo>
                    <a:pt x="22597" y="71758"/>
                    <a:pt x="23166" y="64327"/>
                    <a:pt x="29535" y="62620"/>
                  </a:cubicBezTo>
                  <a:cubicBezTo>
                    <a:pt x="30270" y="62415"/>
                    <a:pt x="31003" y="62319"/>
                    <a:pt x="31725" y="62319"/>
                  </a:cubicBezTo>
                  <a:close/>
                  <a:moveTo>
                    <a:pt x="46862" y="78658"/>
                  </a:moveTo>
                  <a:cubicBezTo>
                    <a:pt x="46900" y="80099"/>
                    <a:pt x="46900" y="81464"/>
                    <a:pt x="46862" y="82866"/>
                  </a:cubicBezTo>
                  <a:cubicBezTo>
                    <a:pt x="42028" y="82949"/>
                    <a:pt x="37190" y="82977"/>
                    <a:pt x="32351" y="82977"/>
                  </a:cubicBezTo>
                  <a:cubicBezTo>
                    <a:pt x="23827" y="82977"/>
                    <a:pt x="15299" y="82891"/>
                    <a:pt x="6787" y="82866"/>
                  </a:cubicBezTo>
                  <a:cubicBezTo>
                    <a:pt x="6787" y="81464"/>
                    <a:pt x="6749" y="80061"/>
                    <a:pt x="6787" y="78658"/>
                  </a:cubicBezTo>
                  <a:close/>
                  <a:moveTo>
                    <a:pt x="26966" y="1"/>
                  </a:moveTo>
                  <a:cubicBezTo>
                    <a:pt x="26269" y="1"/>
                    <a:pt x="25693" y="331"/>
                    <a:pt x="25365" y="1200"/>
                  </a:cubicBezTo>
                  <a:cubicBezTo>
                    <a:pt x="24568" y="3323"/>
                    <a:pt x="24303" y="5674"/>
                    <a:pt x="23772" y="7835"/>
                  </a:cubicBezTo>
                  <a:lnTo>
                    <a:pt x="22976" y="7683"/>
                  </a:lnTo>
                  <a:cubicBezTo>
                    <a:pt x="22910" y="7663"/>
                    <a:pt x="22843" y="7654"/>
                    <a:pt x="22778" y="7654"/>
                  </a:cubicBezTo>
                  <a:cubicBezTo>
                    <a:pt x="22472" y="7654"/>
                    <a:pt x="22198" y="7863"/>
                    <a:pt x="22104" y="8176"/>
                  </a:cubicBezTo>
                  <a:cubicBezTo>
                    <a:pt x="22028" y="8707"/>
                    <a:pt x="21952" y="9238"/>
                    <a:pt x="21876" y="9731"/>
                  </a:cubicBezTo>
                  <a:lnTo>
                    <a:pt x="21497" y="9693"/>
                  </a:lnTo>
                  <a:lnTo>
                    <a:pt x="21308" y="9693"/>
                  </a:lnTo>
                  <a:cubicBezTo>
                    <a:pt x="21282" y="9689"/>
                    <a:pt x="21256" y="9688"/>
                    <a:pt x="21230" y="9688"/>
                  </a:cubicBezTo>
                  <a:cubicBezTo>
                    <a:pt x="20954" y="9688"/>
                    <a:pt x="20695" y="9870"/>
                    <a:pt x="20625" y="10148"/>
                  </a:cubicBezTo>
                  <a:cubicBezTo>
                    <a:pt x="18388" y="18299"/>
                    <a:pt x="16076" y="26451"/>
                    <a:pt x="13839" y="34602"/>
                  </a:cubicBezTo>
                  <a:cubicBezTo>
                    <a:pt x="13763" y="34981"/>
                    <a:pt x="13990" y="35360"/>
                    <a:pt x="14370" y="35474"/>
                  </a:cubicBezTo>
                  <a:cubicBezTo>
                    <a:pt x="14711" y="35588"/>
                    <a:pt x="15090" y="35664"/>
                    <a:pt x="15469" y="35777"/>
                  </a:cubicBezTo>
                  <a:cubicBezTo>
                    <a:pt x="15204" y="36763"/>
                    <a:pt x="14938" y="37749"/>
                    <a:pt x="14673" y="38735"/>
                  </a:cubicBezTo>
                  <a:cubicBezTo>
                    <a:pt x="14407" y="39607"/>
                    <a:pt x="13763" y="40972"/>
                    <a:pt x="13839" y="41882"/>
                  </a:cubicBezTo>
                  <a:cubicBezTo>
                    <a:pt x="13952" y="43209"/>
                    <a:pt x="15621" y="43853"/>
                    <a:pt x="16720" y="43967"/>
                  </a:cubicBezTo>
                  <a:cubicBezTo>
                    <a:pt x="16859" y="43981"/>
                    <a:pt x="16990" y="43989"/>
                    <a:pt x="17114" y="43989"/>
                  </a:cubicBezTo>
                  <a:cubicBezTo>
                    <a:pt x="18276" y="43989"/>
                    <a:pt x="18811" y="43353"/>
                    <a:pt x="19222" y="42223"/>
                  </a:cubicBezTo>
                  <a:cubicBezTo>
                    <a:pt x="19829" y="40555"/>
                    <a:pt x="20284" y="38773"/>
                    <a:pt x="20739" y="37029"/>
                  </a:cubicBezTo>
                  <a:lnTo>
                    <a:pt x="21914" y="37294"/>
                  </a:lnTo>
                  <a:cubicBezTo>
                    <a:pt x="21964" y="37305"/>
                    <a:pt x="22016" y="37310"/>
                    <a:pt x="22067" y="37310"/>
                  </a:cubicBezTo>
                  <a:cubicBezTo>
                    <a:pt x="22371" y="37310"/>
                    <a:pt x="22689" y="37125"/>
                    <a:pt x="22786" y="36801"/>
                  </a:cubicBezTo>
                  <a:cubicBezTo>
                    <a:pt x="22786" y="36725"/>
                    <a:pt x="22824" y="36649"/>
                    <a:pt x="22824" y="36574"/>
                  </a:cubicBezTo>
                  <a:cubicBezTo>
                    <a:pt x="24796" y="37142"/>
                    <a:pt x="26767" y="37521"/>
                    <a:pt x="28777" y="37938"/>
                  </a:cubicBezTo>
                  <a:cubicBezTo>
                    <a:pt x="28844" y="37959"/>
                    <a:pt x="28911" y="37968"/>
                    <a:pt x="28977" y="37968"/>
                  </a:cubicBezTo>
                  <a:cubicBezTo>
                    <a:pt x="29282" y="37968"/>
                    <a:pt x="29555" y="37764"/>
                    <a:pt x="29649" y="37484"/>
                  </a:cubicBezTo>
                  <a:cubicBezTo>
                    <a:pt x="29725" y="36801"/>
                    <a:pt x="29876" y="36157"/>
                    <a:pt x="30028" y="35474"/>
                  </a:cubicBezTo>
                  <a:cubicBezTo>
                    <a:pt x="32151" y="36194"/>
                    <a:pt x="34085" y="37218"/>
                    <a:pt x="35033" y="39455"/>
                  </a:cubicBezTo>
                  <a:cubicBezTo>
                    <a:pt x="35791" y="41351"/>
                    <a:pt x="35942" y="43474"/>
                    <a:pt x="35905" y="45483"/>
                  </a:cubicBezTo>
                  <a:cubicBezTo>
                    <a:pt x="35753" y="50867"/>
                    <a:pt x="34312" y="56137"/>
                    <a:pt x="31658" y="60838"/>
                  </a:cubicBezTo>
                  <a:cubicBezTo>
                    <a:pt x="29573" y="60497"/>
                    <a:pt x="27488" y="60118"/>
                    <a:pt x="25440" y="59701"/>
                  </a:cubicBezTo>
                  <a:cubicBezTo>
                    <a:pt x="25668" y="58943"/>
                    <a:pt x="25895" y="58185"/>
                    <a:pt x="26085" y="57426"/>
                  </a:cubicBezTo>
                  <a:cubicBezTo>
                    <a:pt x="26199" y="57047"/>
                    <a:pt x="26009" y="56630"/>
                    <a:pt x="25630" y="56516"/>
                  </a:cubicBezTo>
                  <a:lnTo>
                    <a:pt x="1631" y="51474"/>
                  </a:lnTo>
                  <a:cubicBezTo>
                    <a:pt x="1564" y="51454"/>
                    <a:pt x="1498" y="51444"/>
                    <a:pt x="1433" y="51444"/>
                  </a:cubicBezTo>
                  <a:cubicBezTo>
                    <a:pt x="1127" y="51444"/>
                    <a:pt x="852" y="51654"/>
                    <a:pt x="759" y="51967"/>
                  </a:cubicBezTo>
                  <a:lnTo>
                    <a:pt x="76" y="54962"/>
                  </a:lnTo>
                  <a:cubicBezTo>
                    <a:pt x="0" y="55341"/>
                    <a:pt x="190" y="55720"/>
                    <a:pt x="569" y="55834"/>
                  </a:cubicBezTo>
                  <a:lnTo>
                    <a:pt x="3109" y="56440"/>
                  </a:lnTo>
                  <a:cubicBezTo>
                    <a:pt x="2920" y="57654"/>
                    <a:pt x="2654" y="58829"/>
                    <a:pt x="2427" y="60042"/>
                  </a:cubicBezTo>
                  <a:cubicBezTo>
                    <a:pt x="2313" y="60384"/>
                    <a:pt x="2540" y="60801"/>
                    <a:pt x="2920" y="60914"/>
                  </a:cubicBezTo>
                  <a:cubicBezTo>
                    <a:pt x="9934" y="62128"/>
                    <a:pt x="16872" y="63720"/>
                    <a:pt x="23848" y="65123"/>
                  </a:cubicBezTo>
                  <a:cubicBezTo>
                    <a:pt x="22824" y="66791"/>
                    <a:pt x="22180" y="68687"/>
                    <a:pt x="21990" y="70620"/>
                  </a:cubicBezTo>
                  <a:cubicBezTo>
                    <a:pt x="21459" y="70620"/>
                    <a:pt x="20929" y="70603"/>
                    <a:pt x="20398" y="70603"/>
                  </a:cubicBezTo>
                  <a:cubicBezTo>
                    <a:pt x="20132" y="70603"/>
                    <a:pt x="19867" y="70608"/>
                    <a:pt x="19602" y="70620"/>
                  </a:cubicBezTo>
                  <a:cubicBezTo>
                    <a:pt x="18540" y="68725"/>
                    <a:pt x="13573" y="68649"/>
                    <a:pt x="12019" y="68573"/>
                  </a:cubicBezTo>
                  <a:cubicBezTo>
                    <a:pt x="11501" y="68535"/>
                    <a:pt x="10523" y="68451"/>
                    <a:pt x="9446" y="68451"/>
                  </a:cubicBezTo>
                  <a:cubicBezTo>
                    <a:pt x="7292" y="68451"/>
                    <a:pt x="4739" y="68788"/>
                    <a:pt x="4664" y="70507"/>
                  </a:cubicBezTo>
                  <a:cubicBezTo>
                    <a:pt x="4550" y="73274"/>
                    <a:pt x="10351" y="73350"/>
                    <a:pt x="12019" y="73426"/>
                  </a:cubicBezTo>
                  <a:cubicBezTo>
                    <a:pt x="12468" y="73438"/>
                    <a:pt x="13298" y="73485"/>
                    <a:pt x="14253" y="73485"/>
                  </a:cubicBezTo>
                  <a:cubicBezTo>
                    <a:pt x="16283" y="73485"/>
                    <a:pt x="18880" y="73273"/>
                    <a:pt x="19602" y="72061"/>
                  </a:cubicBezTo>
                  <a:lnTo>
                    <a:pt x="21839" y="72061"/>
                  </a:lnTo>
                  <a:cubicBezTo>
                    <a:pt x="21725" y="73767"/>
                    <a:pt x="21801" y="75511"/>
                    <a:pt x="22066" y="77255"/>
                  </a:cubicBezTo>
                  <a:lnTo>
                    <a:pt x="6104" y="77255"/>
                  </a:lnTo>
                  <a:cubicBezTo>
                    <a:pt x="6075" y="77250"/>
                    <a:pt x="6046" y="77248"/>
                    <a:pt x="6016" y="77248"/>
                  </a:cubicBezTo>
                  <a:cubicBezTo>
                    <a:pt x="5820" y="77248"/>
                    <a:pt x="5635" y="77356"/>
                    <a:pt x="5536" y="77521"/>
                  </a:cubicBezTo>
                  <a:lnTo>
                    <a:pt x="5498" y="77559"/>
                  </a:lnTo>
                  <a:cubicBezTo>
                    <a:pt x="5422" y="77672"/>
                    <a:pt x="5384" y="77824"/>
                    <a:pt x="5384" y="77938"/>
                  </a:cubicBezTo>
                  <a:cubicBezTo>
                    <a:pt x="5308" y="79795"/>
                    <a:pt x="5384" y="81691"/>
                    <a:pt x="5384" y="83549"/>
                  </a:cubicBezTo>
                  <a:cubicBezTo>
                    <a:pt x="5384" y="83701"/>
                    <a:pt x="5460" y="83890"/>
                    <a:pt x="5574" y="84004"/>
                  </a:cubicBezTo>
                  <a:lnTo>
                    <a:pt x="5611" y="84042"/>
                  </a:lnTo>
                  <a:cubicBezTo>
                    <a:pt x="5725" y="84156"/>
                    <a:pt x="5915" y="84231"/>
                    <a:pt x="6066" y="84231"/>
                  </a:cubicBezTo>
                  <a:cubicBezTo>
                    <a:pt x="14572" y="84278"/>
                    <a:pt x="23092" y="84368"/>
                    <a:pt x="31609" y="84368"/>
                  </a:cubicBezTo>
                  <a:cubicBezTo>
                    <a:pt x="36911" y="84368"/>
                    <a:pt x="42211" y="84333"/>
                    <a:pt x="47506" y="84231"/>
                  </a:cubicBezTo>
                  <a:cubicBezTo>
                    <a:pt x="47772" y="84231"/>
                    <a:pt x="47999" y="84080"/>
                    <a:pt x="48113" y="83890"/>
                  </a:cubicBezTo>
                  <a:cubicBezTo>
                    <a:pt x="48189" y="83776"/>
                    <a:pt x="48226" y="83663"/>
                    <a:pt x="48226" y="83511"/>
                  </a:cubicBezTo>
                  <a:cubicBezTo>
                    <a:pt x="48302" y="81653"/>
                    <a:pt x="48302" y="79795"/>
                    <a:pt x="48226" y="77938"/>
                  </a:cubicBezTo>
                  <a:cubicBezTo>
                    <a:pt x="48226" y="77521"/>
                    <a:pt x="47885" y="77217"/>
                    <a:pt x="47506" y="77217"/>
                  </a:cubicBezTo>
                  <a:lnTo>
                    <a:pt x="43563" y="77217"/>
                  </a:lnTo>
                  <a:cubicBezTo>
                    <a:pt x="43563" y="74677"/>
                    <a:pt x="43449" y="72213"/>
                    <a:pt x="42805" y="69938"/>
                  </a:cubicBezTo>
                  <a:cubicBezTo>
                    <a:pt x="47241" y="60346"/>
                    <a:pt x="50691" y="50526"/>
                    <a:pt x="49971" y="39796"/>
                  </a:cubicBezTo>
                  <a:cubicBezTo>
                    <a:pt x="49288" y="29749"/>
                    <a:pt x="43753" y="20991"/>
                    <a:pt x="33971" y="17692"/>
                  </a:cubicBezTo>
                  <a:cubicBezTo>
                    <a:pt x="32265" y="17086"/>
                    <a:pt x="30521" y="16517"/>
                    <a:pt x="28777" y="16100"/>
                  </a:cubicBezTo>
                  <a:lnTo>
                    <a:pt x="29876" y="12422"/>
                  </a:lnTo>
                  <a:cubicBezTo>
                    <a:pt x="29952" y="12157"/>
                    <a:pt x="29838" y="11854"/>
                    <a:pt x="29573" y="11702"/>
                  </a:cubicBezTo>
                  <a:cubicBezTo>
                    <a:pt x="29535" y="11626"/>
                    <a:pt x="29459" y="11588"/>
                    <a:pt x="29345" y="11550"/>
                  </a:cubicBezTo>
                  <a:lnTo>
                    <a:pt x="29080" y="11475"/>
                  </a:lnTo>
                  <a:cubicBezTo>
                    <a:pt x="29194" y="10944"/>
                    <a:pt x="29345" y="10451"/>
                    <a:pt x="29459" y="9920"/>
                  </a:cubicBezTo>
                  <a:cubicBezTo>
                    <a:pt x="29573" y="9541"/>
                    <a:pt x="29345" y="9162"/>
                    <a:pt x="29004" y="9048"/>
                  </a:cubicBezTo>
                  <a:lnTo>
                    <a:pt x="28284" y="8896"/>
                  </a:lnTo>
                  <a:cubicBezTo>
                    <a:pt x="28777" y="7077"/>
                    <a:pt x="29345" y="5295"/>
                    <a:pt x="29725" y="3437"/>
                  </a:cubicBezTo>
                  <a:cubicBezTo>
                    <a:pt x="30066" y="1920"/>
                    <a:pt x="29952" y="972"/>
                    <a:pt x="28360" y="328"/>
                  </a:cubicBezTo>
                  <a:cubicBezTo>
                    <a:pt x="27869" y="126"/>
                    <a:pt x="27394" y="1"/>
                    <a:pt x="26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42;p60">
              <a:extLst>
                <a:ext uri="{FF2B5EF4-FFF2-40B4-BE49-F238E27FC236}">
                  <a16:creationId xmlns:a16="http://schemas.microsoft.com/office/drawing/2014/main" id="{4F08A8AD-2C58-D448-9340-0E7249F0AB89}"/>
                </a:ext>
              </a:extLst>
            </p:cNvPr>
            <p:cNvSpPr/>
            <p:nvPr/>
          </p:nvSpPr>
          <p:spPr>
            <a:xfrm flipH="1">
              <a:off x="1793276" y="2473382"/>
              <a:ext cx="57026" cy="52124"/>
            </a:xfrm>
            <a:custGeom>
              <a:avLst/>
              <a:gdLst/>
              <a:ahLst/>
              <a:cxnLst/>
              <a:rect l="l" t="t" r="r" b="b"/>
              <a:pathLst>
                <a:path w="5119" h="4679" extrusionOk="0">
                  <a:moveTo>
                    <a:pt x="2456" y="1371"/>
                  </a:moveTo>
                  <a:cubicBezTo>
                    <a:pt x="3213" y="1371"/>
                    <a:pt x="3840" y="2580"/>
                    <a:pt x="2995" y="3143"/>
                  </a:cubicBezTo>
                  <a:cubicBezTo>
                    <a:pt x="2819" y="3250"/>
                    <a:pt x="2652" y="3297"/>
                    <a:pt x="2498" y="3297"/>
                  </a:cubicBezTo>
                  <a:cubicBezTo>
                    <a:pt x="1725" y="3297"/>
                    <a:pt x="1307" y="2120"/>
                    <a:pt x="1972" y="1551"/>
                  </a:cubicBezTo>
                  <a:cubicBezTo>
                    <a:pt x="2131" y="1425"/>
                    <a:pt x="2296" y="1371"/>
                    <a:pt x="2456" y="1371"/>
                  </a:cubicBezTo>
                  <a:close/>
                  <a:moveTo>
                    <a:pt x="2494" y="0"/>
                  </a:moveTo>
                  <a:cubicBezTo>
                    <a:pt x="2025" y="0"/>
                    <a:pt x="1550" y="146"/>
                    <a:pt x="1138" y="451"/>
                  </a:cubicBezTo>
                  <a:cubicBezTo>
                    <a:pt x="1062" y="489"/>
                    <a:pt x="1024" y="527"/>
                    <a:pt x="986" y="565"/>
                  </a:cubicBezTo>
                  <a:cubicBezTo>
                    <a:pt x="910" y="603"/>
                    <a:pt x="872" y="641"/>
                    <a:pt x="834" y="717"/>
                  </a:cubicBezTo>
                  <a:cubicBezTo>
                    <a:pt x="114" y="1551"/>
                    <a:pt x="0" y="2726"/>
                    <a:pt x="607" y="3674"/>
                  </a:cubicBezTo>
                  <a:cubicBezTo>
                    <a:pt x="1061" y="4333"/>
                    <a:pt x="1788" y="4679"/>
                    <a:pt x="2526" y="4679"/>
                  </a:cubicBezTo>
                  <a:cubicBezTo>
                    <a:pt x="3019" y="4679"/>
                    <a:pt x="3518" y="4524"/>
                    <a:pt x="3943" y="4205"/>
                  </a:cubicBezTo>
                  <a:cubicBezTo>
                    <a:pt x="4929" y="3371"/>
                    <a:pt x="5118" y="1930"/>
                    <a:pt x="4322" y="906"/>
                  </a:cubicBezTo>
                  <a:cubicBezTo>
                    <a:pt x="3870" y="318"/>
                    <a:pt x="3188" y="0"/>
                    <a:pt x="2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43;p60">
              <a:extLst>
                <a:ext uri="{FF2B5EF4-FFF2-40B4-BE49-F238E27FC236}">
                  <a16:creationId xmlns:a16="http://schemas.microsoft.com/office/drawing/2014/main" id="{37D63080-0CC1-014E-827C-A5640DCE2C40}"/>
                </a:ext>
              </a:extLst>
            </p:cNvPr>
            <p:cNvSpPr/>
            <p:nvPr/>
          </p:nvSpPr>
          <p:spPr>
            <a:xfrm flipH="1">
              <a:off x="1790746" y="2945300"/>
              <a:ext cx="71385" cy="65269"/>
            </a:xfrm>
            <a:custGeom>
              <a:avLst/>
              <a:gdLst/>
              <a:ahLst/>
              <a:cxnLst/>
              <a:rect l="l" t="t" r="r" b="b"/>
              <a:pathLst>
                <a:path w="6408" h="5859" extrusionOk="0">
                  <a:moveTo>
                    <a:pt x="3073" y="1379"/>
                  </a:moveTo>
                  <a:cubicBezTo>
                    <a:pt x="4340" y="1379"/>
                    <a:pt x="5346" y="3354"/>
                    <a:pt x="3944" y="4227"/>
                  </a:cubicBezTo>
                  <a:cubicBezTo>
                    <a:pt x="3670" y="4398"/>
                    <a:pt x="3404" y="4473"/>
                    <a:pt x="3157" y="4473"/>
                  </a:cubicBezTo>
                  <a:cubicBezTo>
                    <a:pt x="1930" y="4473"/>
                    <a:pt x="1164" y="2633"/>
                    <a:pt x="2237" y="1686"/>
                  </a:cubicBezTo>
                  <a:cubicBezTo>
                    <a:pt x="2514" y="1471"/>
                    <a:pt x="2800" y="1379"/>
                    <a:pt x="3073" y="1379"/>
                  </a:cubicBezTo>
                  <a:close/>
                  <a:moveTo>
                    <a:pt x="3096" y="0"/>
                  </a:moveTo>
                  <a:cubicBezTo>
                    <a:pt x="2435" y="0"/>
                    <a:pt x="1768" y="228"/>
                    <a:pt x="1214" y="701"/>
                  </a:cubicBezTo>
                  <a:cubicBezTo>
                    <a:pt x="1176" y="739"/>
                    <a:pt x="1138" y="777"/>
                    <a:pt x="1100" y="852"/>
                  </a:cubicBezTo>
                  <a:cubicBezTo>
                    <a:pt x="152" y="1876"/>
                    <a:pt x="1" y="3430"/>
                    <a:pt x="759" y="4606"/>
                  </a:cubicBezTo>
                  <a:cubicBezTo>
                    <a:pt x="1326" y="5422"/>
                    <a:pt x="2232" y="5859"/>
                    <a:pt x="3152" y="5859"/>
                  </a:cubicBezTo>
                  <a:cubicBezTo>
                    <a:pt x="3771" y="5859"/>
                    <a:pt x="4396" y="5662"/>
                    <a:pt x="4929" y="5250"/>
                  </a:cubicBezTo>
                  <a:cubicBezTo>
                    <a:pt x="6180" y="4265"/>
                    <a:pt x="6408" y="2445"/>
                    <a:pt x="5422" y="1156"/>
                  </a:cubicBezTo>
                  <a:cubicBezTo>
                    <a:pt x="4839" y="399"/>
                    <a:pt x="3972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44;p60">
              <a:extLst>
                <a:ext uri="{FF2B5EF4-FFF2-40B4-BE49-F238E27FC236}">
                  <a16:creationId xmlns:a16="http://schemas.microsoft.com/office/drawing/2014/main" id="{365B970C-3EF6-334D-A1C0-C93DED497716}"/>
                </a:ext>
              </a:extLst>
            </p:cNvPr>
            <p:cNvSpPr/>
            <p:nvPr/>
          </p:nvSpPr>
          <p:spPr>
            <a:xfrm flipH="1">
              <a:off x="1721060" y="2697066"/>
              <a:ext cx="54853" cy="192611"/>
            </a:xfrm>
            <a:custGeom>
              <a:avLst/>
              <a:gdLst/>
              <a:ahLst/>
              <a:cxnLst/>
              <a:rect l="l" t="t" r="r" b="b"/>
              <a:pathLst>
                <a:path w="4924" h="17290" extrusionOk="0">
                  <a:moveTo>
                    <a:pt x="4203" y="0"/>
                  </a:moveTo>
                  <a:cubicBezTo>
                    <a:pt x="3862" y="0"/>
                    <a:pt x="3521" y="218"/>
                    <a:pt x="3483" y="654"/>
                  </a:cubicBezTo>
                  <a:cubicBezTo>
                    <a:pt x="3521" y="6000"/>
                    <a:pt x="2421" y="11308"/>
                    <a:pt x="260" y="16199"/>
                  </a:cubicBezTo>
                  <a:cubicBezTo>
                    <a:pt x="0" y="16771"/>
                    <a:pt x="490" y="17290"/>
                    <a:pt x="945" y="17290"/>
                  </a:cubicBezTo>
                  <a:cubicBezTo>
                    <a:pt x="1153" y="17290"/>
                    <a:pt x="1355" y="17181"/>
                    <a:pt x="1474" y="16919"/>
                  </a:cubicBezTo>
                  <a:cubicBezTo>
                    <a:pt x="3748" y="11801"/>
                    <a:pt x="4924" y="6266"/>
                    <a:pt x="4924" y="654"/>
                  </a:cubicBezTo>
                  <a:cubicBezTo>
                    <a:pt x="4886" y="218"/>
                    <a:pt x="4545" y="0"/>
                    <a:pt x="4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45;p60">
              <a:extLst>
                <a:ext uri="{FF2B5EF4-FFF2-40B4-BE49-F238E27FC236}">
                  <a16:creationId xmlns:a16="http://schemas.microsoft.com/office/drawing/2014/main" id="{0A7B2CE6-20B9-D141-B451-59F943A4A939}"/>
                </a:ext>
              </a:extLst>
            </p:cNvPr>
            <p:cNvSpPr/>
            <p:nvPr/>
          </p:nvSpPr>
          <p:spPr>
            <a:xfrm flipH="1">
              <a:off x="1725705" y="2589763"/>
              <a:ext cx="62484" cy="73958"/>
            </a:xfrm>
            <a:custGeom>
              <a:avLst/>
              <a:gdLst/>
              <a:ahLst/>
              <a:cxnLst/>
              <a:rect l="l" t="t" r="r" b="b"/>
              <a:pathLst>
                <a:path w="5609" h="6639" extrusionOk="0">
                  <a:moveTo>
                    <a:pt x="1048" y="1"/>
                  </a:moveTo>
                  <a:cubicBezTo>
                    <a:pt x="398" y="1"/>
                    <a:pt x="0" y="919"/>
                    <a:pt x="680" y="1340"/>
                  </a:cubicBezTo>
                  <a:cubicBezTo>
                    <a:pt x="2462" y="2363"/>
                    <a:pt x="3713" y="4107"/>
                    <a:pt x="4130" y="6117"/>
                  </a:cubicBezTo>
                  <a:cubicBezTo>
                    <a:pt x="4206" y="6481"/>
                    <a:pt x="4470" y="6639"/>
                    <a:pt x="4747" y="6639"/>
                  </a:cubicBezTo>
                  <a:cubicBezTo>
                    <a:pt x="5163" y="6639"/>
                    <a:pt x="5609" y="6284"/>
                    <a:pt x="5495" y="5738"/>
                  </a:cubicBezTo>
                  <a:cubicBezTo>
                    <a:pt x="5002" y="3349"/>
                    <a:pt x="3485" y="1302"/>
                    <a:pt x="1400" y="89"/>
                  </a:cubicBezTo>
                  <a:cubicBezTo>
                    <a:pt x="1278" y="28"/>
                    <a:pt x="1160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6;p60">
              <a:extLst>
                <a:ext uri="{FF2B5EF4-FFF2-40B4-BE49-F238E27FC236}">
                  <a16:creationId xmlns:a16="http://schemas.microsoft.com/office/drawing/2014/main" id="{664F92A0-9F4D-4C47-9140-12362BF70F00}"/>
                </a:ext>
              </a:extLst>
            </p:cNvPr>
            <p:cNvSpPr/>
            <p:nvPr/>
          </p:nvSpPr>
          <p:spPr>
            <a:xfrm flipH="1">
              <a:off x="1891682" y="2411627"/>
              <a:ext cx="22993" cy="19172"/>
            </a:xfrm>
            <a:custGeom>
              <a:avLst/>
              <a:gdLst/>
              <a:ahLst/>
              <a:cxnLst/>
              <a:rect l="l" t="t" r="r" b="b"/>
              <a:pathLst>
                <a:path w="2064" h="1721" extrusionOk="0">
                  <a:moveTo>
                    <a:pt x="1015" y="1"/>
                  </a:moveTo>
                  <a:cubicBezTo>
                    <a:pt x="465" y="1"/>
                    <a:pt x="1" y="689"/>
                    <a:pt x="471" y="1218"/>
                  </a:cubicBezTo>
                  <a:lnTo>
                    <a:pt x="812" y="1522"/>
                  </a:lnTo>
                  <a:cubicBezTo>
                    <a:pt x="945" y="1654"/>
                    <a:pt x="1125" y="1721"/>
                    <a:pt x="1305" y="1721"/>
                  </a:cubicBezTo>
                  <a:cubicBezTo>
                    <a:pt x="1485" y="1721"/>
                    <a:pt x="1665" y="1654"/>
                    <a:pt x="1798" y="1522"/>
                  </a:cubicBezTo>
                  <a:cubicBezTo>
                    <a:pt x="2064" y="1218"/>
                    <a:pt x="2064" y="801"/>
                    <a:pt x="1798" y="498"/>
                  </a:cubicBezTo>
                  <a:lnTo>
                    <a:pt x="1495" y="195"/>
                  </a:lnTo>
                  <a:cubicBezTo>
                    <a:pt x="1342" y="58"/>
                    <a:pt x="1175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7;p60">
              <a:extLst>
                <a:ext uri="{FF2B5EF4-FFF2-40B4-BE49-F238E27FC236}">
                  <a16:creationId xmlns:a16="http://schemas.microsoft.com/office/drawing/2014/main" id="{B5EE8FB5-889A-CF47-A541-AE15F6BFD069}"/>
                </a:ext>
              </a:extLst>
            </p:cNvPr>
            <p:cNvSpPr/>
            <p:nvPr/>
          </p:nvSpPr>
          <p:spPr>
            <a:xfrm flipH="1">
              <a:off x="1742169" y="3043057"/>
              <a:ext cx="50698" cy="15641"/>
            </a:xfrm>
            <a:custGeom>
              <a:avLst/>
              <a:gdLst/>
              <a:ahLst/>
              <a:cxnLst/>
              <a:rect l="l" t="t" r="r" b="b"/>
              <a:pathLst>
                <a:path w="4551" h="1404" extrusionOk="0">
                  <a:moveTo>
                    <a:pt x="948" y="0"/>
                  </a:moveTo>
                  <a:cubicBezTo>
                    <a:pt x="0" y="0"/>
                    <a:pt x="0" y="1403"/>
                    <a:pt x="948" y="1403"/>
                  </a:cubicBezTo>
                  <a:lnTo>
                    <a:pt x="3602" y="1403"/>
                  </a:lnTo>
                  <a:cubicBezTo>
                    <a:pt x="4550" y="1403"/>
                    <a:pt x="4550" y="0"/>
                    <a:pt x="3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8;p60">
              <a:extLst>
                <a:ext uri="{FF2B5EF4-FFF2-40B4-BE49-F238E27FC236}">
                  <a16:creationId xmlns:a16="http://schemas.microsoft.com/office/drawing/2014/main" id="{52D4FBCA-2C1D-984A-91E9-2FD8C8E5D7A0}"/>
                </a:ext>
              </a:extLst>
            </p:cNvPr>
            <p:cNvSpPr/>
            <p:nvPr/>
          </p:nvSpPr>
          <p:spPr>
            <a:xfrm flipH="1">
              <a:off x="1749355" y="3013494"/>
              <a:ext cx="37174" cy="16064"/>
            </a:xfrm>
            <a:custGeom>
              <a:avLst/>
              <a:gdLst/>
              <a:ahLst/>
              <a:cxnLst/>
              <a:rect l="l" t="t" r="r" b="b"/>
              <a:pathLst>
                <a:path w="3337" h="1442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389" y="1441"/>
                  </a:lnTo>
                  <a:cubicBezTo>
                    <a:pt x="3336" y="1441"/>
                    <a:pt x="3336" y="0"/>
                    <a:pt x="2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9;p60">
              <a:extLst>
                <a:ext uri="{FF2B5EF4-FFF2-40B4-BE49-F238E27FC236}">
                  <a16:creationId xmlns:a16="http://schemas.microsoft.com/office/drawing/2014/main" id="{97487E68-955D-9141-A38E-3F7F886A1C8F}"/>
                </a:ext>
              </a:extLst>
            </p:cNvPr>
            <p:cNvSpPr/>
            <p:nvPr/>
          </p:nvSpPr>
          <p:spPr>
            <a:xfrm flipH="1">
              <a:off x="1754847" y="2981814"/>
              <a:ext cx="29577" cy="16064"/>
            </a:xfrm>
            <a:custGeom>
              <a:avLst/>
              <a:gdLst/>
              <a:ahLst/>
              <a:cxnLst/>
              <a:rect l="l" t="t" r="r" b="b"/>
              <a:pathLst>
                <a:path w="2655" h="1442" extrusionOk="0">
                  <a:moveTo>
                    <a:pt x="948" y="1"/>
                  </a:moveTo>
                  <a:cubicBezTo>
                    <a:pt x="1" y="1"/>
                    <a:pt x="1" y="1442"/>
                    <a:pt x="948" y="1442"/>
                  </a:cubicBezTo>
                  <a:lnTo>
                    <a:pt x="1707" y="1442"/>
                  </a:lnTo>
                  <a:cubicBezTo>
                    <a:pt x="2655" y="1442"/>
                    <a:pt x="2655" y="1"/>
                    <a:pt x="1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50;p60">
              <a:extLst>
                <a:ext uri="{FF2B5EF4-FFF2-40B4-BE49-F238E27FC236}">
                  <a16:creationId xmlns:a16="http://schemas.microsoft.com/office/drawing/2014/main" id="{73D93CBA-5122-C648-9CD3-E97B38C73E4F}"/>
                </a:ext>
              </a:extLst>
            </p:cNvPr>
            <p:cNvSpPr/>
            <p:nvPr/>
          </p:nvSpPr>
          <p:spPr>
            <a:xfrm flipH="1">
              <a:off x="1928834" y="3108098"/>
              <a:ext cx="160093" cy="16053"/>
            </a:xfrm>
            <a:custGeom>
              <a:avLst/>
              <a:gdLst/>
              <a:ahLst/>
              <a:cxnLst/>
              <a:rect l="l" t="t" r="r" b="b"/>
              <a:pathLst>
                <a:path w="14371" h="1441" extrusionOk="0">
                  <a:moveTo>
                    <a:pt x="949" y="0"/>
                  </a:moveTo>
                  <a:cubicBezTo>
                    <a:pt x="1" y="0"/>
                    <a:pt x="1" y="1441"/>
                    <a:pt x="949" y="1441"/>
                  </a:cubicBezTo>
                  <a:lnTo>
                    <a:pt x="13422" y="1441"/>
                  </a:lnTo>
                  <a:cubicBezTo>
                    <a:pt x="14370" y="1441"/>
                    <a:pt x="14370" y="0"/>
                    <a:pt x="13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1;p60">
              <a:extLst>
                <a:ext uri="{FF2B5EF4-FFF2-40B4-BE49-F238E27FC236}">
                  <a16:creationId xmlns:a16="http://schemas.microsoft.com/office/drawing/2014/main" id="{30C1F15A-E489-4C40-92CA-B9AF7F3AF5DA}"/>
                </a:ext>
              </a:extLst>
            </p:cNvPr>
            <p:cNvSpPr/>
            <p:nvPr/>
          </p:nvSpPr>
          <p:spPr>
            <a:xfrm flipH="1">
              <a:off x="1876899" y="3108098"/>
              <a:ext cx="43090" cy="16053"/>
            </a:xfrm>
            <a:custGeom>
              <a:avLst/>
              <a:gdLst/>
              <a:ahLst/>
              <a:cxnLst/>
              <a:rect l="l" t="t" r="r" b="b"/>
              <a:pathLst>
                <a:path w="3868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920" y="1441"/>
                  </a:lnTo>
                  <a:cubicBezTo>
                    <a:pt x="3868" y="1441"/>
                    <a:pt x="3868" y="0"/>
                    <a:pt x="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52;p60">
              <a:extLst>
                <a:ext uri="{FF2B5EF4-FFF2-40B4-BE49-F238E27FC236}">
                  <a16:creationId xmlns:a16="http://schemas.microsoft.com/office/drawing/2014/main" id="{068E0DCC-73EA-2844-B1FD-463362807BB4}"/>
                </a:ext>
              </a:extLst>
            </p:cNvPr>
            <p:cNvSpPr/>
            <p:nvPr/>
          </p:nvSpPr>
          <p:spPr>
            <a:xfrm flipH="1">
              <a:off x="1844808" y="3108098"/>
              <a:ext cx="21121" cy="16053"/>
            </a:xfrm>
            <a:custGeom>
              <a:avLst/>
              <a:gdLst/>
              <a:ahLst/>
              <a:cxnLst/>
              <a:rect l="l" t="t" r="r" b="b"/>
              <a:pathLst>
                <a:path w="1896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cubicBezTo>
                    <a:pt x="1896" y="1441"/>
                    <a:pt x="1896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63A90D1-3495-2847-99A8-EFEC7CFD5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32" y="1017725"/>
            <a:ext cx="6991781" cy="405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44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FBDB-7395-5242-BEF6-114491D6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66" y="380062"/>
            <a:ext cx="7714200" cy="572700"/>
          </a:xfrm>
        </p:spPr>
        <p:txBody>
          <a:bodyPr/>
          <a:lstStyle/>
          <a:p>
            <a:r>
              <a:rPr lang="en-US" dirty="0"/>
              <a:t>Statistics – Fully Vaccinated </a:t>
            </a:r>
            <a:r>
              <a:rPr lang="en-US" sz="1600" dirty="0"/>
              <a:t>(less than 10%)</a:t>
            </a:r>
            <a:endParaRPr lang="en-US" dirty="0"/>
          </a:p>
        </p:txBody>
      </p:sp>
      <p:grpSp>
        <p:nvGrpSpPr>
          <p:cNvPr id="15" name="Google Shape;5827;p60">
            <a:extLst>
              <a:ext uri="{FF2B5EF4-FFF2-40B4-BE49-F238E27FC236}">
                <a16:creationId xmlns:a16="http://schemas.microsoft.com/office/drawing/2014/main" id="{FBCBAA31-1913-D745-8FC0-ECDECE23D354}"/>
              </a:ext>
            </a:extLst>
          </p:cNvPr>
          <p:cNvGrpSpPr/>
          <p:nvPr/>
        </p:nvGrpSpPr>
        <p:grpSpPr>
          <a:xfrm>
            <a:off x="432501" y="3348938"/>
            <a:ext cx="564698" cy="939871"/>
            <a:chOff x="1614179" y="2217562"/>
            <a:chExt cx="564698" cy="939871"/>
          </a:xfrm>
        </p:grpSpPr>
        <p:sp>
          <p:nvSpPr>
            <p:cNvPr id="16" name="Google Shape;5828;p60">
              <a:extLst>
                <a:ext uri="{FF2B5EF4-FFF2-40B4-BE49-F238E27FC236}">
                  <a16:creationId xmlns:a16="http://schemas.microsoft.com/office/drawing/2014/main" id="{4688882D-24DE-DD4F-B4D4-953F5D353803}"/>
                </a:ext>
              </a:extLst>
            </p:cNvPr>
            <p:cNvSpPr/>
            <p:nvPr/>
          </p:nvSpPr>
          <p:spPr>
            <a:xfrm flipH="1">
              <a:off x="1860000" y="2597081"/>
              <a:ext cx="60412" cy="26190"/>
            </a:xfrm>
            <a:custGeom>
              <a:avLst/>
              <a:gdLst/>
              <a:ahLst/>
              <a:cxnLst/>
              <a:rect l="l" t="t" r="r" b="b"/>
              <a:pathLst>
                <a:path w="5423" h="2351" extrusionOk="0">
                  <a:moveTo>
                    <a:pt x="342" y="0"/>
                  </a:moveTo>
                  <a:cubicBezTo>
                    <a:pt x="228" y="379"/>
                    <a:pt x="114" y="796"/>
                    <a:pt x="0" y="1176"/>
                  </a:cubicBezTo>
                  <a:cubicBezTo>
                    <a:pt x="1707" y="1631"/>
                    <a:pt x="3413" y="2010"/>
                    <a:pt x="5157" y="2351"/>
                  </a:cubicBezTo>
                  <a:cubicBezTo>
                    <a:pt x="5233" y="1934"/>
                    <a:pt x="5346" y="1479"/>
                    <a:pt x="5422" y="1024"/>
                  </a:cubicBezTo>
                  <a:cubicBezTo>
                    <a:pt x="4285" y="796"/>
                    <a:pt x="3185" y="569"/>
                    <a:pt x="2086" y="342"/>
                  </a:cubicBezTo>
                  <a:cubicBezTo>
                    <a:pt x="1479" y="266"/>
                    <a:pt x="910" y="152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29;p60">
              <a:extLst>
                <a:ext uri="{FF2B5EF4-FFF2-40B4-BE49-F238E27FC236}">
                  <a16:creationId xmlns:a16="http://schemas.microsoft.com/office/drawing/2014/main" id="{35B92211-72FC-8F44-8578-3CBF8E8912BF}"/>
                </a:ext>
              </a:extLst>
            </p:cNvPr>
            <p:cNvSpPr/>
            <p:nvPr/>
          </p:nvSpPr>
          <p:spPr>
            <a:xfrm flipH="1">
              <a:off x="1761548" y="2456762"/>
              <a:ext cx="112826" cy="85444"/>
            </a:xfrm>
            <a:custGeom>
              <a:avLst/>
              <a:gdLst/>
              <a:ahLst/>
              <a:cxnLst/>
              <a:rect l="l" t="t" r="r" b="b"/>
              <a:pathLst>
                <a:path w="10128" h="7670" extrusionOk="0">
                  <a:moveTo>
                    <a:pt x="4652" y="1473"/>
                  </a:moveTo>
                  <a:cubicBezTo>
                    <a:pt x="5347" y="1473"/>
                    <a:pt x="6030" y="1787"/>
                    <a:pt x="6483" y="2398"/>
                  </a:cubicBezTo>
                  <a:cubicBezTo>
                    <a:pt x="7279" y="3422"/>
                    <a:pt x="7090" y="4863"/>
                    <a:pt x="6104" y="5659"/>
                  </a:cubicBezTo>
                  <a:cubicBezTo>
                    <a:pt x="5681" y="5991"/>
                    <a:pt x="5186" y="6149"/>
                    <a:pt x="4695" y="6149"/>
                  </a:cubicBezTo>
                  <a:cubicBezTo>
                    <a:pt x="3954" y="6149"/>
                    <a:pt x="3224" y="5790"/>
                    <a:pt x="2768" y="5128"/>
                  </a:cubicBezTo>
                  <a:cubicBezTo>
                    <a:pt x="2161" y="4218"/>
                    <a:pt x="2275" y="3005"/>
                    <a:pt x="2995" y="2171"/>
                  </a:cubicBezTo>
                  <a:cubicBezTo>
                    <a:pt x="3033" y="2133"/>
                    <a:pt x="3071" y="2095"/>
                    <a:pt x="3109" y="2019"/>
                  </a:cubicBezTo>
                  <a:cubicBezTo>
                    <a:pt x="3185" y="1981"/>
                    <a:pt x="3223" y="1943"/>
                    <a:pt x="3299" y="1906"/>
                  </a:cubicBezTo>
                  <a:cubicBezTo>
                    <a:pt x="3711" y="1616"/>
                    <a:pt x="4184" y="1473"/>
                    <a:pt x="4652" y="1473"/>
                  </a:cubicBezTo>
                  <a:close/>
                  <a:moveTo>
                    <a:pt x="4473" y="1"/>
                  </a:moveTo>
                  <a:cubicBezTo>
                    <a:pt x="3768" y="1"/>
                    <a:pt x="3028" y="242"/>
                    <a:pt x="2313" y="806"/>
                  </a:cubicBezTo>
                  <a:cubicBezTo>
                    <a:pt x="0" y="2853"/>
                    <a:pt x="1137" y="6455"/>
                    <a:pt x="3450" y="7441"/>
                  </a:cubicBezTo>
                  <a:cubicBezTo>
                    <a:pt x="3526" y="7479"/>
                    <a:pt x="3640" y="7479"/>
                    <a:pt x="3716" y="7517"/>
                  </a:cubicBezTo>
                  <a:cubicBezTo>
                    <a:pt x="4036" y="7619"/>
                    <a:pt x="4369" y="7670"/>
                    <a:pt x="4703" y="7670"/>
                  </a:cubicBezTo>
                  <a:cubicBezTo>
                    <a:pt x="5355" y="7670"/>
                    <a:pt x="6007" y="7476"/>
                    <a:pt x="6559" y="7100"/>
                  </a:cubicBezTo>
                  <a:cubicBezTo>
                    <a:pt x="10128" y="4897"/>
                    <a:pt x="7651" y="1"/>
                    <a:pt x="4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30;p60">
              <a:extLst>
                <a:ext uri="{FF2B5EF4-FFF2-40B4-BE49-F238E27FC236}">
                  <a16:creationId xmlns:a16="http://schemas.microsoft.com/office/drawing/2014/main" id="{AF7C4EDB-C45F-9446-9874-05428DC7822C}"/>
                </a:ext>
              </a:extLst>
            </p:cNvPr>
            <p:cNvSpPr/>
            <p:nvPr/>
          </p:nvSpPr>
          <p:spPr>
            <a:xfrm flipH="1">
              <a:off x="1811430" y="2412106"/>
              <a:ext cx="100538" cy="181203"/>
            </a:xfrm>
            <a:custGeom>
              <a:avLst/>
              <a:gdLst/>
              <a:ahLst/>
              <a:cxnLst/>
              <a:rect l="l" t="t" r="r" b="b"/>
              <a:pathLst>
                <a:path w="9025" h="16266" extrusionOk="0">
                  <a:moveTo>
                    <a:pt x="4437" y="0"/>
                  </a:moveTo>
                  <a:cubicBezTo>
                    <a:pt x="2958" y="5043"/>
                    <a:pt x="1479" y="10123"/>
                    <a:pt x="1" y="15203"/>
                  </a:cubicBezTo>
                  <a:cubicBezTo>
                    <a:pt x="228" y="15241"/>
                    <a:pt x="645" y="15355"/>
                    <a:pt x="797" y="15393"/>
                  </a:cubicBezTo>
                  <a:cubicBezTo>
                    <a:pt x="1328" y="15507"/>
                    <a:pt x="1821" y="15621"/>
                    <a:pt x="2351" y="15734"/>
                  </a:cubicBezTo>
                  <a:lnTo>
                    <a:pt x="4929" y="16265"/>
                  </a:lnTo>
                  <a:cubicBezTo>
                    <a:pt x="5233" y="15014"/>
                    <a:pt x="5574" y="13801"/>
                    <a:pt x="5877" y="12549"/>
                  </a:cubicBezTo>
                  <a:cubicBezTo>
                    <a:pt x="5043" y="12170"/>
                    <a:pt x="4361" y="11564"/>
                    <a:pt x="3868" y="10805"/>
                  </a:cubicBezTo>
                  <a:cubicBezTo>
                    <a:pt x="2503" y="8682"/>
                    <a:pt x="2693" y="5687"/>
                    <a:pt x="4550" y="3943"/>
                  </a:cubicBezTo>
                  <a:cubicBezTo>
                    <a:pt x="4588" y="3905"/>
                    <a:pt x="4626" y="3867"/>
                    <a:pt x="4664" y="3829"/>
                  </a:cubicBezTo>
                  <a:cubicBezTo>
                    <a:pt x="5607" y="3049"/>
                    <a:pt x="6772" y="2659"/>
                    <a:pt x="7969" y="2659"/>
                  </a:cubicBezTo>
                  <a:cubicBezTo>
                    <a:pt x="8168" y="2659"/>
                    <a:pt x="8369" y="2670"/>
                    <a:pt x="8569" y="2692"/>
                  </a:cubicBezTo>
                  <a:cubicBezTo>
                    <a:pt x="8759" y="2275"/>
                    <a:pt x="8910" y="1820"/>
                    <a:pt x="9024" y="1365"/>
                  </a:cubicBezTo>
                  <a:cubicBezTo>
                    <a:pt x="7508" y="872"/>
                    <a:pt x="5991" y="379"/>
                    <a:pt x="4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31;p60">
              <a:extLst>
                <a:ext uri="{FF2B5EF4-FFF2-40B4-BE49-F238E27FC236}">
                  <a16:creationId xmlns:a16="http://schemas.microsoft.com/office/drawing/2014/main" id="{AE93DA1D-0738-8A41-81D9-4082598F402D}"/>
                </a:ext>
              </a:extLst>
            </p:cNvPr>
            <p:cNvSpPr/>
            <p:nvPr/>
          </p:nvSpPr>
          <p:spPr>
            <a:xfrm flipH="1">
              <a:off x="1807491" y="2488676"/>
              <a:ext cx="28251" cy="21433"/>
            </a:xfrm>
            <a:custGeom>
              <a:avLst/>
              <a:gdLst/>
              <a:ahLst/>
              <a:cxnLst/>
              <a:rect l="l" t="t" r="r" b="b"/>
              <a:pathLst>
                <a:path w="2536" h="1924" extrusionOk="0">
                  <a:moveTo>
                    <a:pt x="1142" y="1"/>
                  </a:moveTo>
                  <a:cubicBezTo>
                    <a:pt x="984" y="1"/>
                    <a:pt x="821" y="54"/>
                    <a:pt x="665" y="178"/>
                  </a:cubicBezTo>
                  <a:cubicBezTo>
                    <a:pt x="0" y="747"/>
                    <a:pt x="444" y="1924"/>
                    <a:pt x="1204" y="1924"/>
                  </a:cubicBezTo>
                  <a:cubicBezTo>
                    <a:pt x="1355" y="1924"/>
                    <a:pt x="1519" y="1877"/>
                    <a:pt x="1688" y="1770"/>
                  </a:cubicBezTo>
                  <a:cubicBezTo>
                    <a:pt x="2536" y="1237"/>
                    <a:pt x="1902" y="1"/>
                    <a:pt x="1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32;p60">
              <a:extLst>
                <a:ext uri="{FF2B5EF4-FFF2-40B4-BE49-F238E27FC236}">
                  <a16:creationId xmlns:a16="http://schemas.microsoft.com/office/drawing/2014/main" id="{509DE212-9DB3-1B47-8966-410EEFE5F287}"/>
                </a:ext>
              </a:extLst>
            </p:cNvPr>
            <p:cNvSpPr/>
            <p:nvPr/>
          </p:nvSpPr>
          <p:spPr>
            <a:xfrm flipH="1">
              <a:off x="1867594" y="2849627"/>
              <a:ext cx="267360" cy="79417"/>
            </a:xfrm>
            <a:custGeom>
              <a:avLst/>
              <a:gdLst/>
              <a:ahLst/>
              <a:cxnLst/>
              <a:rect l="l" t="t" r="r" b="b"/>
              <a:pathLst>
                <a:path w="24000" h="7129" extrusionOk="0">
                  <a:moveTo>
                    <a:pt x="569" y="1"/>
                  </a:moveTo>
                  <a:cubicBezTo>
                    <a:pt x="379" y="987"/>
                    <a:pt x="190" y="1934"/>
                    <a:pt x="0" y="2920"/>
                  </a:cubicBezTo>
                  <a:cubicBezTo>
                    <a:pt x="6938" y="4133"/>
                    <a:pt x="13839" y="5726"/>
                    <a:pt x="20739" y="7129"/>
                  </a:cubicBezTo>
                  <a:lnTo>
                    <a:pt x="20815" y="7129"/>
                  </a:lnTo>
                  <a:cubicBezTo>
                    <a:pt x="21687" y="6143"/>
                    <a:pt x="22786" y="5385"/>
                    <a:pt x="24000" y="4892"/>
                  </a:cubicBezTo>
                  <a:cubicBezTo>
                    <a:pt x="16152" y="3451"/>
                    <a:pt x="8379" y="1593"/>
                    <a:pt x="569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33;p60">
              <a:extLst>
                <a:ext uri="{FF2B5EF4-FFF2-40B4-BE49-F238E27FC236}">
                  <a16:creationId xmlns:a16="http://schemas.microsoft.com/office/drawing/2014/main" id="{6C2B3FEE-5EB4-0047-8881-0008C1EEE4C3}"/>
                </a:ext>
              </a:extLst>
            </p:cNvPr>
            <p:cNvSpPr/>
            <p:nvPr/>
          </p:nvSpPr>
          <p:spPr>
            <a:xfrm flipH="1">
              <a:off x="1906026" y="2807822"/>
              <a:ext cx="254694" cy="71808"/>
            </a:xfrm>
            <a:custGeom>
              <a:avLst/>
              <a:gdLst/>
              <a:ahLst/>
              <a:cxnLst/>
              <a:rect l="l" t="t" r="r" b="b"/>
              <a:pathLst>
                <a:path w="22863" h="6446" extrusionOk="0">
                  <a:moveTo>
                    <a:pt x="342" y="0"/>
                  </a:moveTo>
                  <a:cubicBezTo>
                    <a:pt x="228" y="531"/>
                    <a:pt x="114" y="1100"/>
                    <a:pt x="1" y="1631"/>
                  </a:cubicBezTo>
                  <a:lnTo>
                    <a:pt x="2465" y="2199"/>
                  </a:lnTo>
                  <a:cubicBezTo>
                    <a:pt x="9100" y="3564"/>
                    <a:pt x="15735" y="5081"/>
                    <a:pt x="22370" y="6446"/>
                  </a:cubicBezTo>
                  <a:cubicBezTo>
                    <a:pt x="22521" y="5877"/>
                    <a:pt x="22711" y="5308"/>
                    <a:pt x="22862" y="4777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34;p60">
              <a:extLst>
                <a:ext uri="{FF2B5EF4-FFF2-40B4-BE49-F238E27FC236}">
                  <a16:creationId xmlns:a16="http://schemas.microsoft.com/office/drawing/2014/main" id="{8CEA3294-FDAB-3941-9E40-688580121CEC}"/>
                </a:ext>
              </a:extLst>
            </p:cNvPr>
            <p:cNvSpPr/>
            <p:nvPr/>
          </p:nvSpPr>
          <p:spPr>
            <a:xfrm flipH="1">
              <a:off x="1863806" y="2347488"/>
              <a:ext cx="113205" cy="268630"/>
            </a:xfrm>
            <a:custGeom>
              <a:avLst/>
              <a:gdLst/>
              <a:ahLst/>
              <a:cxnLst/>
              <a:rect l="l" t="t" r="r" b="b"/>
              <a:pathLst>
                <a:path w="10162" h="24114" extrusionOk="0">
                  <a:moveTo>
                    <a:pt x="7584" y="2995"/>
                  </a:moveTo>
                  <a:cubicBezTo>
                    <a:pt x="7593" y="3005"/>
                    <a:pt x="7602" y="3014"/>
                    <a:pt x="7612" y="3022"/>
                  </a:cubicBezTo>
                  <a:lnTo>
                    <a:pt x="7612" y="3022"/>
                  </a:lnTo>
                  <a:cubicBezTo>
                    <a:pt x="7616" y="3023"/>
                    <a:pt x="7619" y="3024"/>
                    <a:pt x="7622" y="3024"/>
                  </a:cubicBezTo>
                  <a:cubicBezTo>
                    <a:pt x="7631" y="3024"/>
                    <a:pt x="7622" y="3014"/>
                    <a:pt x="7584" y="2995"/>
                  </a:cubicBezTo>
                  <a:close/>
                  <a:moveTo>
                    <a:pt x="7413" y="1498"/>
                  </a:moveTo>
                  <a:cubicBezTo>
                    <a:pt x="7468" y="1498"/>
                    <a:pt x="7524" y="1504"/>
                    <a:pt x="7584" y="1517"/>
                  </a:cubicBezTo>
                  <a:cubicBezTo>
                    <a:pt x="7963" y="1593"/>
                    <a:pt x="8304" y="1782"/>
                    <a:pt x="8607" y="2010"/>
                  </a:cubicBezTo>
                  <a:cubicBezTo>
                    <a:pt x="8873" y="2313"/>
                    <a:pt x="8873" y="2730"/>
                    <a:pt x="8607" y="3033"/>
                  </a:cubicBezTo>
                  <a:cubicBezTo>
                    <a:pt x="8467" y="3157"/>
                    <a:pt x="8293" y="3214"/>
                    <a:pt x="8121" y="3214"/>
                  </a:cubicBezTo>
                  <a:cubicBezTo>
                    <a:pt x="7935" y="3214"/>
                    <a:pt x="7751" y="3147"/>
                    <a:pt x="7612" y="3022"/>
                  </a:cubicBezTo>
                  <a:lnTo>
                    <a:pt x="7612" y="3022"/>
                  </a:lnTo>
                  <a:cubicBezTo>
                    <a:pt x="7599" y="3019"/>
                    <a:pt x="7575" y="3010"/>
                    <a:pt x="7546" y="2995"/>
                  </a:cubicBezTo>
                  <a:cubicBezTo>
                    <a:pt x="7508" y="2957"/>
                    <a:pt x="7470" y="2920"/>
                    <a:pt x="7432" y="2920"/>
                  </a:cubicBezTo>
                  <a:lnTo>
                    <a:pt x="7356" y="2920"/>
                  </a:lnTo>
                  <a:lnTo>
                    <a:pt x="7243" y="2882"/>
                  </a:lnTo>
                  <a:cubicBezTo>
                    <a:pt x="6430" y="2634"/>
                    <a:pt x="6671" y="1498"/>
                    <a:pt x="7413" y="1498"/>
                  </a:cubicBezTo>
                  <a:close/>
                  <a:moveTo>
                    <a:pt x="6953" y="3699"/>
                  </a:moveTo>
                  <a:cubicBezTo>
                    <a:pt x="7078" y="3699"/>
                    <a:pt x="7205" y="3728"/>
                    <a:pt x="7318" y="3792"/>
                  </a:cubicBezTo>
                  <a:lnTo>
                    <a:pt x="7811" y="4019"/>
                  </a:lnTo>
                  <a:cubicBezTo>
                    <a:pt x="8152" y="4209"/>
                    <a:pt x="8266" y="4626"/>
                    <a:pt x="8077" y="5005"/>
                  </a:cubicBezTo>
                  <a:cubicBezTo>
                    <a:pt x="7925" y="5207"/>
                    <a:pt x="7689" y="5325"/>
                    <a:pt x="7448" y="5325"/>
                  </a:cubicBezTo>
                  <a:cubicBezTo>
                    <a:pt x="7327" y="5325"/>
                    <a:pt x="7205" y="5295"/>
                    <a:pt x="7091" y="5232"/>
                  </a:cubicBezTo>
                  <a:lnTo>
                    <a:pt x="6598" y="5005"/>
                  </a:lnTo>
                  <a:cubicBezTo>
                    <a:pt x="6257" y="4815"/>
                    <a:pt x="6143" y="4360"/>
                    <a:pt x="6333" y="4019"/>
                  </a:cubicBezTo>
                  <a:cubicBezTo>
                    <a:pt x="6459" y="3817"/>
                    <a:pt x="6703" y="3699"/>
                    <a:pt x="6953" y="3699"/>
                  </a:cubicBezTo>
                  <a:close/>
                  <a:moveTo>
                    <a:pt x="6611" y="5759"/>
                  </a:moveTo>
                  <a:cubicBezTo>
                    <a:pt x="6771" y="5759"/>
                    <a:pt x="6938" y="5816"/>
                    <a:pt x="7091" y="5953"/>
                  </a:cubicBezTo>
                  <a:lnTo>
                    <a:pt x="7394" y="6256"/>
                  </a:lnTo>
                  <a:cubicBezTo>
                    <a:pt x="7660" y="6559"/>
                    <a:pt x="7660" y="6976"/>
                    <a:pt x="7394" y="7280"/>
                  </a:cubicBezTo>
                  <a:cubicBezTo>
                    <a:pt x="7261" y="7412"/>
                    <a:pt x="7081" y="7479"/>
                    <a:pt x="6901" y="7479"/>
                  </a:cubicBezTo>
                  <a:cubicBezTo>
                    <a:pt x="6721" y="7479"/>
                    <a:pt x="6541" y="7412"/>
                    <a:pt x="6408" y="7280"/>
                  </a:cubicBezTo>
                  <a:lnTo>
                    <a:pt x="6067" y="6976"/>
                  </a:lnTo>
                  <a:cubicBezTo>
                    <a:pt x="5597" y="6447"/>
                    <a:pt x="6061" y="5759"/>
                    <a:pt x="6611" y="5759"/>
                  </a:cubicBezTo>
                  <a:close/>
                  <a:moveTo>
                    <a:pt x="6295" y="0"/>
                  </a:moveTo>
                  <a:cubicBezTo>
                    <a:pt x="4247" y="7773"/>
                    <a:pt x="2010" y="15545"/>
                    <a:pt x="1" y="23355"/>
                  </a:cubicBezTo>
                  <a:cubicBezTo>
                    <a:pt x="1138" y="23621"/>
                    <a:pt x="2314" y="23886"/>
                    <a:pt x="3451" y="24113"/>
                  </a:cubicBezTo>
                  <a:cubicBezTo>
                    <a:pt x="5688" y="16417"/>
                    <a:pt x="7925" y="8720"/>
                    <a:pt x="10162" y="1024"/>
                  </a:cubicBezTo>
                  <a:cubicBezTo>
                    <a:pt x="8911" y="607"/>
                    <a:pt x="7584" y="266"/>
                    <a:pt x="62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35;p60">
              <a:extLst>
                <a:ext uri="{FF2B5EF4-FFF2-40B4-BE49-F238E27FC236}">
                  <a16:creationId xmlns:a16="http://schemas.microsoft.com/office/drawing/2014/main" id="{FF0EB83D-FDDE-4A4B-AD3E-D925009D5D6A}"/>
                </a:ext>
              </a:extLst>
            </p:cNvPr>
            <p:cNvSpPr/>
            <p:nvPr/>
          </p:nvSpPr>
          <p:spPr>
            <a:xfrm flipH="1">
              <a:off x="1922512" y="2341996"/>
              <a:ext cx="84898" cy="261868"/>
            </a:xfrm>
            <a:custGeom>
              <a:avLst/>
              <a:gdLst/>
              <a:ahLst/>
              <a:cxnLst/>
              <a:rect l="l" t="t" r="r" b="b"/>
              <a:pathLst>
                <a:path w="7621" h="23507" extrusionOk="0">
                  <a:moveTo>
                    <a:pt x="6408" y="0"/>
                  </a:moveTo>
                  <a:cubicBezTo>
                    <a:pt x="4284" y="7735"/>
                    <a:pt x="2123" y="15431"/>
                    <a:pt x="0" y="23166"/>
                  </a:cubicBezTo>
                  <a:lnTo>
                    <a:pt x="1365" y="23507"/>
                  </a:lnTo>
                  <a:cubicBezTo>
                    <a:pt x="3375" y="15735"/>
                    <a:pt x="5574" y="8000"/>
                    <a:pt x="7621" y="228"/>
                  </a:cubicBezTo>
                  <a:cubicBezTo>
                    <a:pt x="7204" y="152"/>
                    <a:pt x="6825" y="76"/>
                    <a:pt x="6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36;p60">
              <a:extLst>
                <a:ext uri="{FF2B5EF4-FFF2-40B4-BE49-F238E27FC236}">
                  <a16:creationId xmlns:a16="http://schemas.microsoft.com/office/drawing/2014/main" id="{A0B57D3E-5CAA-314F-9011-BFB2E4D64D1F}"/>
                </a:ext>
              </a:extLst>
            </p:cNvPr>
            <p:cNvSpPr/>
            <p:nvPr/>
          </p:nvSpPr>
          <p:spPr>
            <a:xfrm flipH="1">
              <a:off x="1963897" y="2620306"/>
              <a:ext cx="33375" cy="28307"/>
            </a:xfrm>
            <a:custGeom>
              <a:avLst/>
              <a:gdLst/>
              <a:ahLst/>
              <a:cxnLst/>
              <a:rect l="l" t="t" r="r" b="b"/>
              <a:pathLst>
                <a:path w="2996" h="2541" extrusionOk="0">
                  <a:moveTo>
                    <a:pt x="531" y="1"/>
                  </a:moveTo>
                  <a:cubicBezTo>
                    <a:pt x="341" y="645"/>
                    <a:pt x="228" y="1290"/>
                    <a:pt x="0" y="1934"/>
                  </a:cubicBezTo>
                  <a:cubicBezTo>
                    <a:pt x="796" y="2200"/>
                    <a:pt x="1630" y="2389"/>
                    <a:pt x="2502" y="2541"/>
                  </a:cubicBezTo>
                  <a:cubicBezTo>
                    <a:pt x="2654" y="1896"/>
                    <a:pt x="2844" y="1252"/>
                    <a:pt x="2995" y="607"/>
                  </a:cubicBezTo>
                  <a:cubicBezTo>
                    <a:pt x="2199" y="418"/>
                    <a:pt x="1365" y="190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7;p60">
              <a:extLst>
                <a:ext uri="{FF2B5EF4-FFF2-40B4-BE49-F238E27FC236}">
                  <a16:creationId xmlns:a16="http://schemas.microsoft.com/office/drawing/2014/main" id="{F0ED16B3-83BA-5843-8479-6848E27781B6}"/>
                </a:ext>
              </a:extLst>
            </p:cNvPr>
            <p:cNvSpPr/>
            <p:nvPr/>
          </p:nvSpPr>
          <p:spPr>
            <a:xfrm flipH="1">
              <a:off x="1656415" y="3093740"/>
              <a:ext cx="447293" cy="47991"/>
            </a:xfrm>
            <a:custGeom>
              <a:avLst/>
              <a:gdLst/>
              <a:ahLst/>
              <a:cxnLst/>
              <a:rect l="l" t="t" r="r" b="b"/>
              <a:pathLst>
                <a:path w="40152" h="4308" extrusionOk="0">
                  <a:moveTo>
                    <a:pt x="14787" y="1289"/>
                  </a:moveTo>
                  <a:cubicBezTo>
                    <a:pt x="15735" y="1289"/>
                    <a:pt x="15735" y="2730"/>
                    <a:pt x="14787" y="2730"/>
                  </a:cubicBezTo>
                  <a:lnTo>
                    <a:pt x="2276" y="2730"/>
                  </a:lnTo>
                  <a:cubicBezTo>
                    <a:pt x="1328" y="2730"/>
                    <a:pt x="1328" y="1289"/>
                    <a:pt x="2276" y="1289"/>
                  </a:cubicBezTo>
                  <a:close/>
                  <a:moveTo>
                    <a:pt x="19413" y="1289"/>
                  </a:moveTo>
                  <a:cubicBezTo>
                    <a:pt x="20361" y="1289"/>
                    <a:pt x="20361" y="2730"/>
                    <a:pt x="19413" y="2730"/>
                  </a:cubicBezTo>
                  <a:lnTo>
                    <a:pt x="17479" y="2730"/>
                  </a:lnTo>
                  <a:cubicBezTo>
                    <a:pt x="16531" y="2730"/>
                    <a:pt x="16493" y="1289"/>
                    <a:pt x="17441" y="1289"/>
                  </a:cubicBezTo>
                  <a:close/>
                  <a:moveTo>
                    <a:pt x="22332" y="1289"/>
                  </a:moveTo>
                  <a:cubicBezTo>
                    <a:pt x="23280" y="1289"/>
                    <a:pt x="23280" y="2730"/>
                    <a:pt x="22332" y="2730"/>
                  </a:cubicBezTo>
                  <a:cubicBezTo>
                    <a:pt x="21384" y="2730"/>
                    <a:pt x="21346" y="1289"/>
                    <a:pt x="22294" y="1289"/>
                  </a:cubicBezTo>
                  <a:close/>
                  <a:moveTo>
                    <a:pt x="39" y="0"/>
                  </a:moveTo>
                  <a:cubicBezTo>
                    <a:pt x="1" y="1403"/>
                    <a:pt x="39" y="2806"/>
                    <a:pt x="39" y="4171"/>
                  </a:cubicBezTo>
                  <a:cubicBezTo>
                    <a:pt x="8264" y="4217"/>
                    <a:pt x="16490" y="4307"/>
                    <a:pt x="24715" y="4307"/>
                  </a:cubicBezTo>
                  <a:cubicBezTo>
                    <a:pt x="29835" y="4307"/>
                    <a:pt x="34955" y="4272"/>
                    <a:pt x="40076" y="4171"/>
                  </a:cubicBezTo>
                  <a:cubicBezTo>
                    <a:pt x="40152" y="2806"/>
                    <a:pt x="40152" y="1403"/>
                    <a:pt x="400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38;p60">
              <a:extLst>
                <a:ext uri="{FF2B5EF4-FFF2-40B4-BE49-F238E27FC236}">
                  <a16:creationId xmlns:a16="http://schemas.microsoft.com/office/drawing/2014/main" id="{2D8772C8-0A99-1949-B73A-AF8EB149F062}"/>
                </a:ext>
              </a:extLst>
            </p:cNvPr>
            <p:cNvSpPr/>
            <p:nvPr/>
          </p:nvSpPr>
          <p:spPr>
            <a:xfrm flipH="1">
              <a:off x="1634476" y="2432791"/>
              <a:ext cx="207382" cy="542752"/>
            </a:xfrm>
            <a:custGeom>
              <a:avLst/>
              <a:gdLst/>
              <a:ahLst/>
              <a:cxnLst/>
              <a:rect l="l" t="t" r="r" b="b"/>
              <a:pathLst>
                <a:path w="18616" h="48721" extrusionOk="0">
                  <a:moveTo>
                    <a:pt x="5843" y="14093"/>
                  </a:moveTo>
                  <a:cubicBezTo>
                    <a:pt x="5950" y="14093"/>
                    <a:pt x="6064" y="14120"/>
                    <a:pt x="6180" y="14181"/>
                  </a:cubicBezTo>
                  <a:cubicBezTo>
                    <a:pt x="8303" y="15394"/>
                    <a:pt x="9782" y="17441"/>
                    <a:pt x="10313" y="19830"/>
                  </a:cubicBezTo>
                  <a:cubicBezTo>
                    <a:pt x="10427" y="20376"/>
                    <a:pt x="9981" y="20731"/>
                    <a:pt x="9565" y="20731"/>
                  </a:cubicBezTo>
                  <a:cubicBezTo>
                    <a:pt x="9288" y="20731"/>
                    <a:pt x="9024" y="20573"/>
                    <a:pt x="8948" y="20209"/>
                  </a:cubicBezTo>
                  <a:cubicBezTo>
                    <a:pt x="8531" y="18199"/>
                    <a:pt x="7280" y="16455"/>
                    <a:pt x="5498" y="15432"/>
                  </a:cubicBezTo>
                  <a:cubicBezTo>
                    <a:pt x="4818" y="15011"/>
                    <a:pt x="5216" y="14093"/>
                    <a:pt x="5843" y="14093"/>
                  </a:cubicBezTo>
                  <a:close/>
                  <a:moveTo>
                    <a:pt x="10104" y="23669"/>
                  </a:moveTo>
                  <a:cubicBezTo>
                    <a:pt x="10455" y="23669"/>
                    <a:pt x="10806" y="23905"/>
                    <a:pt x="10806" y="24379"/>
                  </a:cubicBezTo>
                  <a:cubicBezTo>
                    <a:pt x="10844" y="29991"/>
                    <a:pt x="9668" y="35526"/>
                    <a:pt x="7394" y="40682"/>
                  </a:cubicBezTo>
                  <a:lnTo>
                    <a:pt x="7394" y="40644"/>
                  </a:lnTo>
                  <a:cubicBezTo>
                    <a:pt x="7275" y="40906"/>
                    <a:pt x="7070" y="41015"/>
                    <a:pt x="6856" y="41015"/>
                  </a:cubicBezTo>
                  <a:cubicBezTo>
                    <a:pt x="6389" y="41015"/>
                    <a:pt x="5882" y="40496"/>
                    <a:pt x="6142" y="39924"/>
                  </a:cubicBezTo>
                  <a:cubicBezTo>
                    <a:pt x="8303" y="35033"/>
                    <a:pt x="9403" y="29725"/>
                    <a:pt x="9403" y="24379"/>
                  </a:cubicBezTo>
                  <a:cubicBezTo>
                    <a:pt x="9403" y="23905"/>
                    <a:pt x="9754" y="23669"/>
                    <a:pt x="10104" y="23669"/>
                  </a:cubicBezTo>
                  <a:close/>
                  <a:moveTo>
                    <a:pt x="4057" y="1"/>
                  </a:moveTo>
                  <a:cubicBezTo>
                    <a:pt x="3943" y="418"/>
                    <a:pt x="3830" y="835"/>
                    <a:pt x="3640" y="1252"/>
                  </a:cubicBezTo>
                  <a:cubicBezTo>
                    <a:pt x="4474" y="1593"/>
                    <a:pt x="5195" y="2162"/>
                    <a:pt x="5763" y="2882"/>
                  </a:cubicBezTo>
                  <a:cubicBezTo>
                    <a:pt x="7469" y="5119"/>
                    <a:pt x="7090" y="8342"/>
                    <a:pt x="4891" y="10086"/>
                  </a:cubicBezTo>
                  <a:cubicBezTo>
                    <a:pt x="4002" y="10791"/>
                    <a:pt x="2889" y="11174"/>
                    <a:pt x="1753" y="11174"/>
                  </a:cubicBezTo>
                  <a:cubicBezTo>
                    <a:pt x="1485" y="11174"/>
                    <a:pt x="1216" y="11153"/>
                    <a:pt x="948" y="11110"/>
                  </a:cubicBezTo>
                  <a:cubicBezTo>
                    <a:pt x="645" y="12323"/>
                    <a:pt x="304" y="13536"/>
                    <a:pt x="0" y="14749"/>
                  </a:cubicBezTo>
                  <a:cubicBezTo>
                    <a:pt x="2086" y="15394"/>
                    <a:pt x="4095" y="16342"/>
                    <a:pt x="5346" y="18237"/>
                  </a:cubicBezTo>
                  <a:cubicBezTo>
                    <a:pt x="6522" y="20019"/>
                    <a:pt x="6863" y="22256"/>
                    <a:pt x="7014" y="24341"/>
                  </a:cubicBezTo>
                  <a:cubicBezTo>
                    <a:pt x="7394" y="30294"/>
                    <a:pt x="5687" y="36398"/>
                    <a:pt x="2882" y="41668"/>
                  </a:cubicBezTo>
                  <a:cubicBezTo>
                    <a:pt x="5650" y="42161"/>
                    <a:pt x="8152" y="43602"/>
                    <a:pt x="9972" y="45763"/>
                  </a:cubicBezTo>
                  <a:cubicBezTo>
                    <a:pt x="10730" y="46635"/>
                    <a:pt x="11374" y="47659"/>
                    <a:pt x="11867" y="48720"/>
                  </a:cubicBezTo>
                  <a:cubicBezTo>
                    <a:pt x="15621" y="40379"/>
                    <a:pt x="18616" y="31773"/>
                    <a:pt x="18351" y="22484"/>
                  </a:cubicBezTo>
                  <a:cubicBezTo>
                    <a:pt x="18123" y="12626"/>
                    <a:pt x="13611" y="3603"/>
                    <a:pt x="4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39;p60">
              <a:extLst>
                <a:ext uri="{FF2B5EF4-FFF2-40B4-BE49-F238E27FC236}">
                  <a16:creationId xmlns:a16="http://schemas.microsoft.com/office/drawing/2014/main" id="{1E66FC15-5FC0-DF44-93E4-0A3C7C639BFA}"/>
                </a:ext>
              </a:extLst>
            </p:cNvPr>
            <p:cNvSpPr/>
            <p:nvPr/>
          </p:nvSpPr>
          <p:spPr>
            <a:xfrm flipH="1">
              <a:off x="1709643" y="2911504"/>
              <a:ext cx="217531" cy="166632"/>
            </a:xfrm>
            <a:custGeom>
              <a:avLst/>
              <a:gdLst/>
              <a:ahLst/>
              <a:cxnLst/>
              <a:rect l="l" t="t" r="r" b="b"/>
              <a:pathLst>
                <a:path w="19527" h="14958" extrusionOk="0">
                  <a:moveTo>
                    <a:pt x="14522" y="6313"/>
                  </a:moveTo>
                  <a:cubicBezTo>
                    <a:pt x="15470" y="6313"/>
                    <a:pt x="15470" y="7754"/>
                    <a:pt x="14522" y="7754"/>
                  </a:cubicBezTo>
                  <a:lnTo>
                    <a:pt x="13763" y="7754"/>
                  </a:lnTo>
                  <a:cubicBezTo>
                    <a:pt x="12816" y="7754"/>
                    <a:pt x="12816" y="6313"/>
                    <a:pt x="13763" y="6313"/>
                  </a:cubicBezTo>
                  <a:close/>
                  <a:moveTo>
                    <a:pt x="8954" y="3034"/>
                  </a:moveTo>
                  <a:cubicBezTo>
                    <a:pt x="9830" y="3034"/>
                    <a:pt x="10699" y="3433"/>
                    <a:pt x="11261" y="4190"/>
                  </a:cubicBezTo>
                  <a:cubicBezTo>
                    <a:pt x="12247" y="5479"/>
                    <a:pt x="12019" y="7299"/>
                    <a:pt x="10806" y="8284"/>
                  </a:cubicBezTo>
                  <a:cubicBezTo>
                    <a:pt x="10273" y="8696"/>
                    <a:pt x="9642" y="8893"/>
                    <a:pt x="9018" y="8893"/>
                  </a:cubicBezTo>
                  <a:cubicBezTo>
                    <a:pt x="8090" y="8893"/>
                    <a:pt x="7180" y="8456"/>
                    <a:pt x="6636" y="7640"/>
                  </a:cubicBezTo>
                  <a:cubicBezTo>
                    <a:pt x="5877" y="6427"/>
                    <a:pt x="5991" y="4910"/>
                    <a:pt x="6939" y="3886"/>
                  </a:cubicBezTo>
                  <a:cubicBezTo>
                    <a:pt x="6977" y="3811"/>
                    <a:pt x="7015" y="3773"/>
                    <a:pt x="7091" y="3735"/>
                  </a:cubicBezTo>
                  <a:cubicBezTo>
                    <a:pt x="7629" y="3262"/>
                    <a:pt x="8293" y="3034"/>
                    <a:pt x="8954" y="3034"/>
                  </a:cubicBezTo>
                  <a:close/>
                  <a:moveTo>
                    <a:pt x="15015" y="9156"/>
                  </a:moveTo>
                  <a:cubicBezTo>
                    <a:pt x="15962" y="9156"/>
                    <a:pt x="15962" y="10597"/>
                    <a:pt x="15015" y="10597"/>
                  </a:cubicBezTo>
                  <a:lnTo>
                    <a:pt x="13574" y="10597"/>
                  </a:lnTo>
                  <a:cubicBezTo>
                    <a:pt x="12626" y="10597"/>
                    <a:pt x="12626" y="9156"/>
                    <a:pt x="13574" y="9156"/>
                  </a:cubicBezTo>
                  <a:close/>
                  <a:moveTo>
                    <a:pt x="15659" y="11810"/>
                  </a:moveTo>
                  <a:cubicBezTo>
                    <a:pt x="16607" y="11810"/>
                    <a:pt x="16607" y="13251"/>
                    <a:pt x="15659" y="13251"/>
                  </a:cubicBezTo>
                  <a:lnTo>
                    <a:pt x="13005" y="13251"/>
                  </a:lnTo>
                  <a:cubicBezTo>
                    <a:pt x="12057" y="13251"/>
                    <a:pt x="12057" y="11810"/>
                    <a:pt x="13005" y="11810"/>
                  </a:cubicBezTo>
                  <a:close/>
                  <a:moveTo>
                    <a:pt x="9071" y="1"/>
                  </a:moveTo>
                  <a:cubicBezTo>
                    <a:pt x="8369" y="1"/>
                    <a:pt x="7655" y="91"/>
                    <a:pt x="6939" y="285"/>
                  </a:cubicBezTo>
                  <a:cubicBezTo>
                    <a:pt x="570" y="2029"/>
                    <a:pt x="1" y="9460"/>
                    <a:pt x="911" y="14919"/>
                  </a:cubicBezTo>
                  <a:lnTo>
                    <a:pt x="19526" y="14957"/>
                  </a:lnTo>
                  <a:cubicBezTo>
                    <a:pt x="19526" y="11052"/>
                    <a:pt x="19451" y="7223"/>
                    <a:pt x="16834" y="4038"/>
                  </a:cubicBezTo>
                  <a:cubicBezTo>
                    <a:pt x="14897" y="1670"/>
                    <a:pt x="12087" y="1"/>
                    <a:pt x="907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40;p60">
              <a:extLst>
                <a:ext uri="{FF2B5EF4-FFF2-40B4-BE49-F238E27FC236}">
                  <a16:creationId xmlns:a16="http://schemas.microsoft.com/office/drawing/2014/main" id="{EB9A7A48-D8B1-1C4F-9362-F57239DBCB20}"/>
                </a:ext>
              </a:extLst>
            </p:cNvPr>
            <p:cNvSpPr/>
            <p:nvPr/>
          </p:nvSpPr>
          <p:spPr>
            <a:xfrm flipH="1">
              <a:off x="1802611" y="2960494"/>
              <a:ext cx="46554" cy="34634"/>
            </a:xfrm>
            <a:custGeom>
              <a:avLst/>
              <a:gdLst/>
              <a:ahLst/>
              <a:cxnLst/>
              <a:rect l="l" t="t" r="r" b="b"/>
              <a:pathLst>
                <a:path w="4179" h="3109" extrusionOk="0">
                  <a:moveTo>
                    <a:pt x="1921" y="1"/>
                  </a:moveTo>
                  <a:cubicBezTo>
                    <a:pt x="1643" y="1"/>
                    <a:pt x="1354" y="97"/>
                    <a:pt x="1073" y="322"/>
                  </a:cubicBezTo>
                  <a:cubicBezTo>
                    <a:pt x="0" y="1269"/>
                    <a:pt x="766" y="3109"/>
                    <a:pt x="1993" y="3109"/>
                  </a:cubicBezTo>
                  <a:cubicBezTo>
                    <a:pt x="2240" y="3109"/>
                    <a:pt x="2506" y="3034"/>
                    <a:pt x="2780" y="2863"/>
                  </a:cubicBezTo>
                  <a:cubicBezTo>
                    <a:pt x="4178" y="1992"/>
                    <a:pt x="3182" y="1"/>
                    <a:pt x="1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41;p60">
              <a:extLst>
                <a:ext uri="{FF2B5EF4-FFF2-40B4-BE49-F238E27FC236}">
                  <a16:creationId xmlns:a16="http://schemas.microsoft.com/office/drawing/2014/main" id="{E849AE62-C093-B24B-93E8-D1892588C9EB}"/>
                </a:ext>
              </a:extLst>
            </p:cNvPr>
            <p:cNvSpPr/>
            <p:nvPr/>
          </p:nvSpPr>
          <p:spPr>
            <a:xfrm flipH="1">
              <a:off x="1614179" y="2217562"/>
              <a:ext cx="564698" cy="939871"/>
            </a:xfrm>
            <a:custGeom>
              <a:avLst/>
              <a:gdLst/>
              <a:ahLst/>
              <a:cxnLst/>
              <a:rect l="l" t="t" r="r" b="b"/>
              <a:pathLst>
                <a:path w="50691" h="84369" extrusionOk="0">
                  <a:moveTo>
                    <a:pt x="27121" y="1378"/>
                  </a:moveTo>
                  <a:cubicBezTo>
                    <a:pt x="27289" y="1378"/>
                    <a:pt x="27520" y="1480"/>
                    <a:pt x="27905" y="1655"/>
                  </a:cubicBezTo>
                  <a:cubicBezTo>
                    <a:pt x="28625" y="1996"/>
                    <a:pt x="28511" y="2299"/>
                    <a:pt x="28360" y="3020"/>
                  </a:cubicBezTo>
                  <a:cubicBezTo>
                    <a:pt x="28246" y="3778"/>
                    <a:pt x="28056" y="4423"/>
                    <a:pt x="27867" y="5105"/>
                  </a:cubicBezTo>
                  <a:cubicBezTo>
                    <a:pt x="27564" y="6280"/>
                    <a:pt x="27222" y="7418"/>
                    <a:pt x="26919" y="8555"/>
                  </a:cubicBezTo>
                  <a:lnTo>
                    <a:pt x="25175" y="8176"/>
                  </a:lnTo>
                  <a:cubicBezTo>
                    <a:pt x="25516" y="6697"/>
                    <a:pt x="25819" y="5219"/>
                    <a:pt x="26161" y="3740"/>
                  </a:cubicBezTo>
                  <a:cubicBezTo>
                    <a:pt x="26237" y="3096"/>
                    <a:pt x="26426" y="2451"/>
                    <a:pt x="26654" y="1844"/>
                  </a:cubicBezTo>
                  <a:cubicBezTo>
                    <a:pt x="26817" y="1518"/>
                    <a:pt x="26925" y="1378"/>
                    <a:pt x="27121" y="1378"/>
                  </a:cubicBezTo>
                  <a:close/>
                  <a:moveTo>
                    <a:pt x="23355" y="9238"/>
                  </a:moveTo>
                  <a:lnTo>
                    <a:pt x="27943" y="10261"/>
                  </a:lnTo>
                  <a:cubicBezTo>
                    <a:pt x="27867" y="10527"/>
                    <a:pt x="27829" y="10792"/>
                    <a:pt x="27753" y="11020"/>
                  </a:cubicBezTo>
                  <a:cubicBezTo>
                    <a:pt x="26274" y="10603"/>
                    <a:pt x="24758" y="10261"/>
                    <a:pt x="23279" y="9996"/>
                  </a:cubicBezTo>
                  <a:cubicBezTo>
                    <a:pt x="23279" y="9768"/>
                    <a:pt x="23317" y="9465"/>
                    <a:pt x="23355" y="9238"/>
                  </a:cubicBezTo>
                  <a:close/>
                  <a:moveTo>
                    <a:pt x="31809" y="21475"/>
                  </a:moveTo>
                  <a:cubicBezTo>
                    <a:pt x="34987" y="21475"/>
                    <a:pt x="37464" y="26371"/>
                    <a:pt x="33895" y="28574"/>
                  </a:cubicBezTo>
                  <a:cubicBezTo>
                    <a:pt x="33343" y="28950"/>
                    <a:pt x="32691" y="29144"/>
                    <a:pt x="32039" y="29144"/>
                  </a:cubicBezTo>
                  <a:cubicBezTo>
                    <a:pt x="31705" y="29144"/>
                    <a:pt x="31372" y="29093"/>
                    <a:pt x="31052" y="28991"/>
                  </a:cubicBezTo>
                  <a:cubicBezTo>
                    <a:pt x="30938" y="28953"/>
                    <a:pt x="30862" y="28915"/>
                    <a:pt x="30786" y="28915"/>
                  </a:cubicBezTo>
                  <a:cubicBezTo>
                    <a:pt x="28473" y="27929"/>
                    <a:pt x="27336" y="24327"/>
                    <a:pt x="29649" y="22280"/>
                  </a:cubicBezTo>
                  <a:cubicBezTo>
                    <a:pt x="30364" y="21716"/>
                    <a:pt x="31104" y="21475"/>
                    <a:pt x="31809" y="21475"/>
                  </a:cubicBezTo>
                  <a:close/>
                  <a:moveTo>
                    <a:pt x="28398" y="17465"/>
                  </a:moveTo>
                  <a:cubicBezTo>
                    <a:pt x="29952" y="17844"/>
                    <a:pt x="31469" y="18337"/>
                    <a:pt x="32985" y="18830"/>
                  </a:cubicBezTo>
                  <a:cubicBezTo>
                    <a:pt x="32871" y="19285"/>
                    <a:pt x="32720" y="19740"/>
                    <a:pt x="32568" y="20157"/>
                  </a:cubicBezTo>
                  <a:cubicBezTo>
                    <a:pt x="32362" y="20135"/>
                    <a:pt x="32157" y="20124"/>
                    <a:pt x="31954" y="20124"/>
                  </a:cubicBezTo>
                  <a:cubicBezTo>
                    <a:pt x="30733" y="20124"/>
                    <a:pt x="29568" y="20514"/>
                    <a:pt x="28625" y="21294"/>
                  </a:cubicBezTo>
                  <a:cubicBezTo>
                    <a:pt x="28587" y="21332"/>
                    <a:pt x="28549" y="21370"/>
                    <a:pt x="28511" y="21408"/>
                  </a:cubicBezTo>
                  <a:cubicBezTo>
                    <a:pt x="26654" y="23152"/>
                    <a:pt x="26464" y="26147"/>
                    <a:pt x="27829" y="28270"/>
                  </a:cubicBezTo>
                  <a:cubicBezTo>
                    <a:pt x="28322" y="29067"/>
                    <a:pt x="29004" y="29635"/>
                    <a:pt x="29838" y="30014"/>
                  </a:cubicBezTo>
                  <a:cubicBezTo>
                    <a:pt x="29535" y="31266"/>
                    <a:pt x="29194" y="32517"/>
                    <a:pt x="28890" y="33730"/>
                  </a:cubicBezTo>
                  <a:lnTo>
                    <a:pt x="26312" y="33199"/>
                  </a:lnTo>
                  <a:cubicBezTo>
                    <a:pt x="25782" y="33086"/>
                    <a:pt x="25289" y="32972"/>
                    <a:pt x="24758" y="32858"/>
                  </a:cubicBezTo>
                  <a:cubicBezTo>
                    <a:pt x="24606" y="32820"/>
                    <a:pt x="24189" y="32706"/>
                    <a:pt x="23962" y="32668"/>
                  </a:cubicBezTo>
                  <a:cubicBezTo>
                    <a:pt x="25440" y="27626"/>
                    <a:pt x="26919" y="22545"/>
                    <a:pt x="28398" y="17465"/>
                  </a:cubicBezTo>
                  <a:close/>
                  <a:moveTo>
                    <a:pt x="21839" y="11209"/>
                  </a:moveTo>
                  <a:cubicBezTo>
                    <a:pt x="22218" y="11247"/>
                    <a:pt x="22635" y="11323"/>
                    <a:pt x="23052" y="11399"/>
                  </a:cubicBezTo>
                  <a:cubicBezTo>
                    <a:pt x="21004" y="19171"/>
                    <a:pt x="18768" y="26906"/>
                    <a:pt x="16758" y="34678"/>
                  </a:cubicBezTo>
                  <a:lnTo>
                    <a:pt x="15431" y="34337"/>
                  </a:lnTo>
                  <a:cubicBezTo>
                    <a:pt x="17516" y="26602"/>
                    <a:pt x="19677" y="18906"/>
                    <a:pt x="21839" y="11209"/>
                  </a:cubicBezTo>
                  <a:close/>
                  <a:moveTo>
                    <a:pt x="24417" y="11664"/>
                  </a:moveTo>
                  <a:cubicBezTo>
                    <a:pt x="25744" y="11967"/>
                    <a:pt x="27033" y="12309"/>
                    <a:pt x="28322" y="12726"/>
                  </a:cubicBezTo>
                  <a:cubicBezTo>
                    <a:pt x="26048" y="20382"/>
                    <a:pt x="23812" y="28113"/>
                    <a:pt x="21575" y="35807"/>
                  </a:cubicBezTo>
                  <a:lnTo>
                    <a:pt x="21575" y="35807"/>
                  </a:lnTo>
                  <a:cubicBezTo>
                    <a:pt x="20413" y="35545"/>
                    <a:pt x="19287" y="35282"/>
                    <a:pt x="18161" y="35019"/>
                  </a:cubicBezTo>
                  <a:cubicBezTo>
                    <a:pt x="20170" y="27209"/>
                    <a:pt x="22407" y="19474"/>
                    <a:pt x="24417" y="11664"/>
                  </a:cubicBezTo>
                  <a:close/>
                  <a:moveTo>
                    <a:pt x="23545" y="34071"/>
                  </a:moveTo>
                  <a:cubicBezTo>
                    <a:pt x="24113" y="34223"/>
                    <a:pt x="24682" y="34337"/>
                    <a:pt x="25289" y="34413"/>
                  </a:cubicBezTo>
                  <a:cubicBezTo>
                    <a:pt x="26388" y="34640"/>
                    <a:pt x="27488" y="34905"/>
                    <a:pt x="28625" y="35095"/>
                  </a:cubicBezTo>
                  <a:cubicBezTo>
                    <a:pt x="28549" y="35550"/>
                    <a:pt x="28436" y="36005"/>
                    <a:pt x="28360" y="36422"/>
                  </a:cubicBezTo>
                  <a:cubicBezTo>
                    <a:pt x="26654" y="36081"/>
                    <a:pt x="24910" y="35739"/>
                    <a:pt x="23203" y="35247"/>
                  </a:cubicBezTo>
                  <a:cubicBezTo>
                    <a:pt x="23317" y="34867"/>
                    <a:pt x="23431" y="34450"/>
                    <a:pt x="23545" y="34071"/>
                  </a:cubicBezTo>
                  <a:close/>
                  <a:moveTo>
                    <a:pt x="16872" y="36194"/>
                  </a:moveTo>
                  <a:cubicBezTo>
                    <a:pt x="17668" y="36384"/>
                    <a:pt x="18502" y="36612"/>
                    <a:pt x="19336" y="36763"/>
                  </a:cubicBezTo>
                  <a:cubicBezTo>
                    <a:pt x="19147" y="37408"/>
                    <a:pt x="18957" y="38052"/>
                    <a:pt x="18805" y="38659"/>
                  </a:cubicBezTo>
                  <a:lnTo>
                    <a:pt x="18805" y="38697"/>
                  </a:lnTo>
                  <a:cubicBezTo>
                    <a:pt x="17971" y="38583"/>
                    <a:pt x="17137" y="38356"/>
                    <a:pt x="16341" y="38090"/>
                  </a:cubicBezTo>
                  <a:cubicBezTo>
                    <a:pt x="16531" y="37446"/>
                    <a:pt x="16682" y="36801"/>
                    <a:pt x="16872" y="36194"/>
                  </a:cubicBezTo>
                  <a:close/>
                  <a:moveTo>
                    <a:pt x="15962" y="39455"/>
                  </a:moveTo>
                  <a:cubicBezTo>
                    <a:pt x="16758" y="39720"/>
                    <a:pt x="17592" y="39948"/>
                    <a:pt x="18426" y="40062"/>
                  </a:cubicBezTo>
                  <a:cubicBezTo>
                    <a:pt x="18199" y="40934"/>
                    <a:pt x="17971" y="42488"/>
                    <a:pt x="17099" y="42640"/>
                  </a:cubicBezTo>
                  <a:lnTo>
                    <a:pt x="17137" y="42640"/>
                  </a:lnTo>
                  <a:cubicBezTo>
                    <a:pt x="17090" y="42648"/>
                    <a:pt x="17036" y="42652"/>
                    <a:pt x="16977" y="42652"/>
                  </a:cubicBezTo>
                  <a:cubicBezTo>
                    <a:pt x="16470" y="42652"/>
                    <a:pt x="15597" y="42373"/>
                    <a:pt x="15393" y="42033"/>
                  </a:cubicBezTo>
                  <a:cubicBezTo>
                    <a:pt x="15166" y="41654"/>
                    <a:pt x="15583" y="40744"/>
                    <a:pt x="15734" y="40289"/>
                  </a:cubicBezTo>
                  <a:cubicBezTo>
                    <a:pt x="15810" y="40024"/>
                    <a:pt x="15886" y="39758"/>
                    <a:pt x="15962" y="39455"/>
                  </a:cubicBezTo>
                  <a:close/>
                  <a:moveTo>
                    <a:pt x="1972" y="52990"/>
                  </a:moveTo>
                  <a:lnTo>
                    <a:pt x="24492" y="57767"/>
                  </a:lnTo>
                  <a:cubicBezTo>
                    <a:pt x="24303" y="58298"/>
                    <a:pt x="24151" y="58867"/>
                    <a:pt x="24000" y="59436"/>
                  </a:cubicBezTo>
                  <a:cubicBezTo>
                    <a:pt x="17365" y="58071"/>
                    <a:pt x="10730" y="56554"/>
                    <a:pt x="4095" y="55189"/>
                  </a:cubicBezTo>
                  <a:lnTo>
                    <a:pt x="1631" y="54621"/>
                  </a:lnTo>
                  <a:cubicBezTo>
                    <a:pt x="1744" y="54090"/>
                    <a:pt x="1858" y="53521"/>
                    <a:pt x="1972" y="52990"/>
                  </a:cubicBezTo>
                  <a:close/>
                  <a:moveTo>
                    <a:pt x="4512" y="56744"/>
                  </a:moveTo>
                  <a:cubicBezTo>
                    <a:pt x="12322" y="58336"/>
                    <a:pt x="20132" y="60194"/>
                    <a:pt x="27981" y="61635"/>
                  </a:cubicBezTo>
                  <a:cubicBezTo>
                    <a:pt x="26729" y="62128"/>
                    <a:pt x="25668" y="62886"/>
                    <a:pt x="24796" y="63872"/>
                  </a:cubicBezTo>
                  <a:lnTo>
                    <a:pt x="24682" y="63872"/>
                  </a:lnTo>
                  <a:cubicBezTo>
                    <a:pt x="17782" y="62469"/>
                    <a:pt x="10881" y="60876"/>
                    <a:pt x="3943" y="59663"/>
                  </a:cubicBezTo>
                  <a:cubicBezTo>
                    <a:pt x="4171" y="58715"/>
                    <a:pt x="4360" y="57730"/>
                    <a:pt x="4512" y="56744"/>
                  </a:cubicBezTo>
                  <a:close/>
                  <a:moveTo>
                    <a:pt x="34350" y="19285"/>
                  </a:moveTo>
                  <a:cubicBezTo>
                    <a:pt x="43904" y="22887"/>
                    <a:pt x="48378" y="31948"/>
                    <a:pt x="48644" y="41806"/>
                  </a:cubicBezTo>
                  <a:cubicBezTo>
                    <a:pt x="48909" y="51133"/>
                    <a:pt x="45914" y="59701"/>
                    <a:pt x="42122" y="68042"/>
                  </a:cubicBezTo>
                  <a:cubicBezTo>
                    <a:pt x="41629" y="66981"/>
                    <a:pt x="41023" y="65957"/>
                    <a:pt x="40227" y="65085"/>
                  </a:cubicBezTo>
                  <a:cubicBezTo>
                    <a:pt x="38407" y="62924"/>
                    <a:pt x="35905" y="61483"/>
                    <a:pt x="33175" y="60990"/>
                  </a:cubicBezTo>
                  <a:cubicBezTo>
                    <a:pt x="35980" y="55720"/>
                    <a:pt x="37649" y="49616"/>
                    <a:pt x="37269" y="43626"/>
                  </a:cubicBezTo>
                  <a:cubicBezTo>
                    <a:pt x="37156" y="41578"/>
                    <a:pt x="36814" y="39341"/>
                    <a:pt x="35639" y="37559"/>
                  </a:cubicBezTo>
                  <a:cubicBezTo>
                    <a:pt x="34388" y="35664"/>
                    <a:pt x="32379" y="34716"/>
                    <a:pt x="30293" y="34071"/>
                  </a:cubicBezTo>
                  <a:cubicBezTo>
                    <a:pt x="30559" y="32820"/>
                    <a:pt x="30900" y="31645"/>
                    <a:pt x="31241" y="30432"/>
                  </a:cubicBezTo>
                  <a:cubicBezTo>
                    <a:pt x="31509" y="30475"/>
                    <a:pt x="31777" y="30496"/>
                    <a:pt x="32043" y="30496"/>
                  </a:cubicBezTo>
                  <a:cubicBezTo>
                    <a:pt x="33170" y="30496"/>
                    <a:pt x="34264" y="30113"/>
                    <a:pt x="35184" y="29408"/>
                  </a:cubicBezTo>
                  <a:cubicBezTo>
                    <a:pt x="37383" y="27626"/>
                    <a:pt x="37762" y="24403"/>
                    <a:pt x="36018" y="22204"/>
                  </a:cubicBezTo>
                  <a:cubicBezTo>
                    <a:pt x="35487" y="21484"/>
                    <a:pt x="34767" y="20915"/>
                    <a:pt x="33933" y="20536"/>
                  </a:cubicBezTo>
                  <a:cubicBezTo>
                    <a:pt x="34085" y="20119"/>
                    <a:pt x="34236" y="19702"/>
                    <a:pt x="34350" y="19285"/>
                  </a:cubicBezTo>
                  <a:close/>
                  <a:moveTo>
                    <a:pt x="10347" y="69817"/>
                  </a:moveTo>
                  <a:cubicBezTo>
                    <a:pt x="13641" y="69817"/>
                    <a:pt x="17747" y="70335"/>
                    <a:pt x="18350" y="71341"/>
                  </a:cubicBezTo>
                  <a:cubicBezTo>
                    <a:pt x="17952" y="71896"/>
                    <a:pt x="16099" y="72130"/>
                    <a:pt x="13950" y="72130"/>
                  </a:cubicBezTo>
                  <a:cubicBezTo>
                    <a:pt x="10377" y="72130"/>
                    <a:pt x="5986" y="71482"/>
                    <a:pt x="6104" y="70582"/>
                  </a:cubicBezTo>
                  <a:cubicBezTo>
                    <a:pt x="6151" y="70069"/>
                    <a:pt x="8052" y="69817"/>
                    <a:pt x="10347" y="69817"/>
                  </a:cubicBezTo>
                  <a:close/>
                  <a:moveTo>
                    <a:pt x="31725" y="62319"/>
                  </a:moveTo>
                  <a:cubicBezTo>
                    <a:pt x="34730" y="62319"/>
                    <a:pt x="37543" y="63982"/>
                    <a:pt x="39468" y="66336"/>
                  </a:cubicBezTo>
                  <a:cubicBezTo>
                    <a:pt x="42047" y="69521"/>
                    <a:pt x="42160" y="73350"/>
                    <a:pt x="42160" y="77255"/>
                  </a:cubicBezTo>
                  <a:lnTo>
                    <a:pt x="23507" y="77255"/>
                  </a:lnTo>
                  <a:cubicBezTo>
                    <a:pt x="22597" y="71758"/>
                    <a:pt x="23166" y="64327"/>
                    <a:pt x="29535" y="62620"/>
                  </a:cubicBezTo>
                  <a:cubicBezTo>
                    <a:pt x="30270" y="62415"/>
                    <a:pt x="31003" y="62319"/>
                    <a:pt x="31725" y="62319"/>
                  </a:cubicBezTo>
                  <a:close/>
                  <a:moveTo>
                    <a:pt x="46862" y="78658"/>
                  </a:moveTo>
                  <a:cubicBezTo>
                    <a:pt x="46900" y="80099"/>
                    <a:pt x="46900" y="81464"/>
                    <a:pt x="46862" y="82866"/>
                  </a:cubicBezTo>
                  <a:cubicBezTo>
                    <a:pt x="42028" y="82949"/>
                    <a:pt x="37190" y="82977"/>
                    <a:pt x="32351" y="82977"/>
                  </a:cubicBezTo>
                  <a:cubicBezTo>
                    <a:pt x="23827" y="82977"/>
                    <a:pt x="15299" y="82891"/>
                    <a:pt x="6787" y="82866"/>
                  </a:cubicBezTo>
                  <a:cubicBezTo>
                    <a:pt x="6787" y="81464"/>
                    <a:pt x="6749" y="80061"/>
                    <a:pt x="6787" y="78658"/>
                  </a:cubicBezTo>
                  <a:close/>
                  <a:moveTo>
                    <a:pt x="26966" y="1"/>
                  </a:moveTo>
                  <a:cubicBezTo>
                    <a:pt x="26269" y="1"/>
                    <a:pt x="25693" y="331"/>
                    <a:pt x="25365" y="1200"/>
                  </a:cubicBezTo>
                  <a:cubicBezTo>
                    <a:pt x="24568" y="3323"/>
                    <a:pt x="24303" y="5674"/>
                    <a:pt x="23772" y="7835"/>
                  </a:cubicBezTo>
                  <a:lnTo>
                    <a:pt x="22976" y="7683"/>
                  </a:lnTo>
                  <a:cubicBezTo>
                    <a:pt x="22910" y="7663"/>
                    <a:pt x="22843" y="7654"/>
                    <a:pt x="22778" y="7654"/>
                  </a:cubicBezTo>
                  <a:cubicBezTo>
                    <a:pt x="22472" y="7654"/>
                    <a:pt x="22198" y="7863"/>
                    <a:pt x="22104" y="8176"/>
                  </a:cubicBezTo>
                  <a:cubicBezTo>
                    <a:pt x="22028" y="8707"/>
                    <a:pt x="21952" y="9238"/>
                    <a:pt x="21876" y="9731"/>
                  </a:cubicBezTo>
                  <a:lnTo>
                    <a:pt x="21497" y="9693"/>
                  </a:lnTo>
                  <a:lnTo>
                    <a:pt x="21308" y="9693"/>
                  </a:lnTo>
                  <a:cubicBezTo>
                    <a:pt x="21282" y="9689"/>
                    <a:pt x="21256" y="9688"/>
                    <a:pt x="21230" y="9688"/>
                  </a:cubicBezTo>
                  <a:cubicBezTo>
                    <a:pt x="20954" y="9688"/>
                    <a:pt x="20695" y="9870"/>
                    <a:pt x="20625" y="10148"/>
                  </a:cubicBezTo>
                  <a:cubicBezTo>
                    <a:pt x="18388" y="18299"/>
                    <a:pt x="16076" y="26451"/>
                    <a:pt x="13839" y="34602"/>
                  </a:cubicBezTo>
                  <a:cubicBezTo>
                    <a:pt x="13763" y="34981"/>
                    <a:pt x="13990" y="35360"/>
                    <a:pt x="14370" y="35474"/>
                  </a:cubicBezTo>
                  <a:cubicBezTo>
                    <a:pt x="14711" y="35588"/>
                    <a:pt x="15090" y="35664"/>
                    <a:pt x="15469" y="35777"/>
                  </a:cubicBezTo>
                  <a:cubicBezTo>
                    <a:pt x="15204" y="36763"/>
                    <a:pt x="14938" y="37749"/>
                    <a:pt x="14673" y="38735"/>
                  </a:cubicBezTo>
                  <a:cubicBezTo>
                    <a:pt x="14407" y="39607"/>
                    <a:pt x="13763" y="40972"/>
                    <a:pt x="13839" y="41882"/>
                  </a:cubicBezTo>
                  <a:cubicBezTo>
                    <a:pt x="13952" y="43209"/>
                    <a:pt x="15621" y="43853"/>
                    <a:pt x="16720" y="43967"/>
                  </a:cubicBezTo>
                  <a:cubicBezTo>
                    <a:pt x="16859" y="43981"/>
                    <a:pt x="16990" y="43989"/>
                    <a:pt x="17114" y="43989"/>
                  </a:cubicBezTo>
                  <a:cubicBezTo>
                    <a:pt x="18276" y="43989"/>
                    <a:pt x="18811" y="43353"/>
                    <a:pt x="19222" y="42223"/>
                  </a:cubicBezTo>
                  <a:cubicBezTo>
                    <a:pt x="19829" y="40555"/>
                    <a:pt x="20284" y="38773"/>
                    <a:pt x="20739" y="37029"/>
                  </a:cubicBezTo>
                  <a:lnTo>
                    <a:pt x="21914" y="37294"/>
                  </a:lnTo>
                  <a:cubicBezTo>
                    <a:pt x="21964" y="37305"/>
                    <a:pt x="22016" y="37310"/>
                    <a:pt x="22067" y="37310"/>
                  </a:cubicBezTo>
                  <a:cubicBezTo>
                    <a:pt x="22371" y="37310"/>
                    <a:pt x="22689" y="37125"/>
                    <a:pt x="22786" y="36801"/>
                  </a:cubicBezTo>
                  <a:cubicBezTo>
                    <a:pt x="22786" y="36725"/>
                    <a:pt x="22824" y="36649"/>
                    <a:pt x="22824" y="36574"/>
                  </a:cubicBezTo>
                  <a:cubicBezTo>
                    <a:pt x="24796" y="37142"/>
                    <a:pt x="26767" y="37521"/>
                    <a:pt x="28777" y="37938"/>
                  </a:cubicBezTo>
                  <a:cubicBezTo>
                    <a:pt x="28844" y="37959"/>
                    <a:pt x="28911" y="37968"/>
                    <a:pt x="28977" y="37968"/>
                  </a:cubicBezTo>
                  <a:cubicBezTo>
                    <a:pt x="29282" y="37968"/>
                    <a:pt x="29555" y="37764"/>
                    <a:pt x="29649" y="37484"/>
                  </a:cubicBezTo>
                  <a:cubicBezTo>
                    <a:pt x="29725" y="36801"/>
                    <a:pt x="29876" y="36157"/>
                    <a:pt x="30028" y="35474"/>
                  </a:cubicBezTo>
                  <a:cubicBezTo>
                    <a:pt x="32151" y="36194"/>
                    <a:pt x="34085" y="37218"/>
                    <a:pt x="35033" y="39455"/>
                  </a:cubicBezTo>
                  <a:cubicBezTo>
                    <a:pt x="35791" y="41351"/>
                    <a:pt x="35942" y="43474"/>
                    <a:pt x="35905" y="45483"/>
                  </a:cubicBezTo>
                  <a:cubicBezTo>
                    <a:pt x="35753" y="50867"/>
                    <a:pt x="34312" y="56137"/>
                    <a:pt x="31658" y="60838"/>
                  </a:cubicBezTo>
                  <a:cubicBezTo>
                    <a:pt x="29573" y="60497"/>
                    <a:pt x="27488" y="60118"/>
                    <a:pt x="25440" y="59701"/>
                  </a:cubicBezTo>
                  <a:cubicBezTo>
                    <a:pt x="25668" y="58943"/>
                    <a:pt x="25895" y="58185"/>
                    <a:pt x="26085" y="57426"/>
                  </a:cubicBezTo>
                  <a:cubicBezTo>
                    <a:pt x="26199" y="57047"/>
                    <a:pt x="26009" y="56630"/>
                    <a:pt x="25630" y="56516"/>
                  </a:cubicBezTo>
                  <a:lnTo>
                    <a:pt x="1631" y="51474"/>
                  </a:lnTo>
                  <a:cubicBezTo>
                    <a:pt x="1564" y="51454"/>
                    <a:pt x="1498" y="51444"/>
                    <a:pt x="1433" y="51444"/>
                  </a:cubicBezTo>
                  <a:cubicBezTo>
                    <a:pt x="1127" y="51444"/>
                    <a:pt x="852" y="51654"/>
                    <a:pt x="759" y="51967"/>
                  </a:cubicBezTo>
                  <a:lnTo>
                    <a:pt x="76" y="54962"/>
                  </a:lnTo>
                  <a:cubicBezTo>
                    <a:pt x="0" y="55341"/>
                    <a:pt x="190" y="55720"/>
                    <a:pt x="569" y="55834"/>
                  </a:cubicBezTo>
                  <a:lnTo>
                    <a:pt x="3109" y="56440"/>
                  </a:lnTo>
                  <a:cubicBezTo>
                    <a:pt x="2920" y="57654"/>
                    <a:pt x="2654" y="58829"/>
                    <a:pt x="2427" y="60042"/>
                  </a:cubicBezTo>
                  <a:cubicBezTo>
                    <a:pt x="2313" y="60384"/>
                    <a:pt x="2540" y="60801"/>
                    <a:pt x="2920" y="60914"/>
                  </a:cubicBezTo>
                  <a:cubicBezTo>
                    <a:pt x="9934" y="62128"/>
                    <a:pt x="16872" y="63720"/>
                    <a:pt x="23848" y="65123"/>
                  </a:cubicBezTo>
                  <a:cubicBezTo>
                    <a:pt x="22824" y="66791"/>
                    <a:pt x="22180" y="68687"/>
                    <a:pt x="21990" y="70620"/>
                  </a:cubicBezTo>
                  <a:cubicBezTo>
                    <a:pt x="21459" y="70620"/>
                    <a:pt x="20929" y="70603"/>
                    <a:pt x="20398" y="70603"/>
                  </a:cubicBezTo>
                  <a:cubicBezTo>
                    <a:pt x="20132" y="70603"/>
                    <a:pt x="19867" y="70608"/>
                    <a:pt x="19602" y="70620"/>
                  </a:cubicBezTo>
                  <a:cubicBezTo>
                    <a:pt x="18540" y="68725"/>
                    <a:pt x="13573" y="68649"/>
                    <a:pt x="12019" y="68573"/>
                  </a:cubicBezTo>
                  <a:cubicBezTo>
                    <a:pt x="11501" y="68535"/>
                    <a:pt x="10523" y="68451"/>
                    <a:pt x="9446" y="68451"/>
                  </a:cubicBezTo>
                  <a:cubicBezTo>
                    <a:pt x="7292" y="68451"/>
                    <a:pt x="4739" y="68788"/>
                    <a:pt x="4664" y="70507"/>
                  </a:cubicBezTo>
                  <a:cubicBezTo>
                    <a:pt x="4550" y="73274"/>
                    <a:pt x="10351" y="73350"/>
                    <a:pt x="12019" y="73426"/>
                  </a:cubicBezTo>
                  <a:cubicBezTo>
                    <a:pt x="12468" y="73438"/>
                    <a:pt x="13298" y="73485"/>
                    <a:pt x="14253" y="73485"/>
                  </a:cubicBezTo>
                  <a:cubicBezTo>
                    <a:pt x="16283" y="73485"/>
                    <a:pt x="18880" y="73273"/>
                    <a:pt x="19602" y="72061"/>
                  </a:cubicBezTo>
                  <a:lnTo>
                    <a:pt x="21839" y="72061"/>
                  </a:lnTo>
                  <a:cubicBezTo>
                    <a:pt x="21725" y="73767"/>
                    <a:pt x="21801" y="75511"/>
                    <a:pt x="22066" y="77255"/>
                  </a:cubicBezTo>
                  <a:lnTo>
                    <a:pt x="6104" y="77255"/>
                  </a:lnTo>
                  <a:cubicBezTo>
                    <a:pt x="6075" y="77250"/>
                    <a:pt x="6046" y="77248"/>
                    <a:pt x="6016" y="77248"/>
                  </a:cubicBezTo>
                  <a:cubicBezTo>
                    <a:pt x="5820" y="77248"/>
                    <a:pt x="5635" y="77356"/>
                    <a:pt x="5536" y="77521"/>
                  </a:cubicBezTo>
                  <a:lnTo>
                    <a:pt x="5498" y="77559"/>
                  </a:lnTo>
                  <a:cubicBezTo>
                    <a:pt x="5422" y="77672"/>
                    <a:pt x="5384" y="77824"/>
                    <a:pt x="5384" y="77938"/>
                  </a:cubicBezTo>
                  <a:cubicBezTo>
                    <a:pt x="5308" y="79795"/>
                    <a:pt x="5384" y="81691"/>
                    <a:pt x="5384" y="83549"/>
                  </a:cubicBezTo>
                  <a:cubicBezTo>
                    <a:pt x="5384" y="83701"/>
                    <a:pt x="5460" y="83890"/>
                    <a:pt x="5574" y="84004"/>
                  </a:cubicBezTo>
                  <a:lnTo>
                    <a:pt x="5611" y="84042"/>
                  </a:lnTo>
                  <a:cubicBezTo>
                    <a:pt x="5725" y="84156"/>
                    <a:pt x="5915" y="84231"/>
                    <a:pt x="6066" y="84231"/>
                  </a:cubicBezTo>
                  <a:cubicBezTo>
                    <a:pt x="14572" y="84278"/>
                    <a:pt x="23092" y="84368"/>
                    <a:pt x="31609" y="84368"/>
                  </a:cubicBezTo>
                  <a:cubicBezTo>
                    <a:pt x="36911" y="84368"/>
                    <a:pt x="42211" y="84333"/>
                    <a:pt x="47506" y="84231"/>
                  </a:cubicBezTo>
                  <a:cubicBezTo>
                    <a:pt x="47772" y="84231"/>
                    <a:pt x="47999" y="84080"/>
                    <a:pt x="48113" y="83890"/>
                  </a:cubicBezTo>
                  <a:cubicBezTo>
                    <a:pt x="48189" y="83776"/>
                    <a:pt x="48226" y="83663"/>
                    <a:pt x="48226" y="83511"/>
                  </a:cubicBezTo>
                  <a:cubicBezTo>
                    <a:pt x="48302" y="81653"/>
                    <a:pt x="48302" y="79795"/>
                    <a:pt x="48226" y="77938"/>
                  </a:cubicBezTo>
                  <a:cubicBezTo>
                    <a:pt x="48226" y="77521"/>
                    <a:pt x="47885" y="77217"/>
                    <a:pt x="47506" y="77217"/>
                  </a:cubicBezTo>
                  <a:lnTo>
                    <a:pt x="43563" y="77217"/>
                  </a:lnTo>
                  <a:cubicBezTo>
                    <a:pt x="43563" y="74677"/>
                    <a:pt x="43449" y="72213"/>
                    <a:pt x="42805" y="69938"/>
                  </a:cubicBezTo>
                  <a:cubicBezTo>
                    <a:pt x="47241" y="60346"/>
                    <a:pt x="50691" y="50526"/>
                    <a:pt x="49971" y="39796"/>
                  </a:cubicBezTo>
                  <a:cubicBezTo>
                    <a:pt x="49288" y="29749"/>
                    <a:pt x="43753" y="20991"/>
                    <a:pt x="33971" y="17692"/>
                  </a:cubicBezTo>
                  <a:cubicBezTo>
                    <a:pt x="32265" y="17086"/>
                    <a:pt x="30521" y="16517"/>
                    <a:pt x="28777" y="16100"/>
                  </a:cubicBezTo>
                  <a:lnTo>
                    <a:pt x="29876" y="12422"/>
                  </a:lnTo>
                  <a:cubicBezTo>
                    <a:pt x="29952" y="12157"/>
                    <a:pt x="29838" y="11854"/>
                    <a:pt x="29573" y="11702"/>
                  </a:cubicBezTo>
                  <a:cubicBezTo>
                    <a:pt x="29535" y="11626"/>
                    <a:pt x="29459" y="11588"/>
                    <a:pt x="29345" y="11550"/>
                  </a:cubicBezTo>
                  <a:lnTo>
                    <a:pt x="29080" y="11475"/>
                  </a:lnTo>
                  <a:cubicBezTo>
                    <a:pt x="29194" y="10944"/>
                    <a:pt x="29345" y="10451"/>
                    <a:pt x="29459" y="9920"/>
                  </a:cubicBezTo>
                  <a:cubicBezTo>
                    <a:pt x="29573" y="9541"/>
                    <a:pt x="29345" y="9162"/>
                    <a:pt x="29004" y="9048"/>
                  </a:cubicBezTo>
                  <a:lnTo>
                    <a:pt x="28284" y="8896"/>
                  </a:lnTo>
                  <a:cubicBezTo>
                    <a:pt x="28777" y="7077"/>
                    <a:pt x="29345" y="5295"/>
                    <a:pt x="29725" y="3437"/>
                  </a:cubicBezTo>
                  <a:cubicBezTo>
                    <a:pt x="30066" y="1920"/>
                    <a:pt x="29952" y="972"/>
                    <a:pt x="28360" y="328"/>
                  </a:cubicBezTo>
                  <a:cubicBezTo>
                    <a:pt x="27869" y="126"/>
                    <a:pt x="27394" y="1"/>
                    <a:pt x="26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42;p60">
              <a:extLst>
                <a:ext uri="{FF2B5EF4-FFF2-40B4-BE49-F238E27FC236}">
                  <a16:creationId xmlns:a16="http://schemas.microsoft.com/office/drawing/2014/main" id="{4F08A8AD-2C58-D448-9340-0E7249F0AB89}"/>
                </a:ext>
              </a:extLst>
            </p:cNvPr>
            <p:cNvSpPr/>
            <p:nvPr/>
          </p:nvSpPr>
          <p:spPr>
            <a:xfrm flipH="1">
              <a:off x="1793276" y="2473382"/>
              <a:ext cx="57026" cy="52124"/>
            </a:xfrm>
            <a:custGeom>
              <a:avLst/>
              <a:gdLst/>
              <a:ahLst/>
              <a:cxnLst/>
              <a:rect l="l" t="t" r="r" b="b"/>
              <a:pathLst>
                <a:path w="5119" h="4679" extrusionOk="0">
                  <a:moveTo>
                    <a:pt x="2456" y="1371"/>
                  </a:moveTo>
                  <a:cubicBezTo>
                    <a:pt x="3213" y="1371"/>
                    <a:pt x="3840" y="2580"/>
                    <a:pt x="2995" y="3143"/>
                  </a:cubicBezTo>
                  <a:cubicBezTo>
                    <a:pt x="2819" y="3250"/>
                    <a:pt x="2652" y="3297"/>
                    <a:pt x="2498" y="3297"/>
                  </a:cubicBezTo>
                  <a:cubicBezTo>
                    <a:pt x="1725" y="3297"/>
                    <a:pt x="1307" y="2120"/>
                    <a:pt x="1972" y="1551"/>
                  </a:cubicBezTo>
                  <a:cubicBezTo>
                    <a:pt x="2131" y="1425"/>
                    <a:pt x="2296" y="1371"/>
                    <a:pt x="2456" y="1371"/>
                  </a:cubicBezTo>
                  <a:close/>
                  <a:moveTo>
                    <a:pt x="2494" y="0"/>
                  </a:moveTo>
                  <a:cubicBezTo>
                    <a:pt x="2025" y="0"/>
                    <a:pt x="1550" y="146"/>
                    <a:pt x="1138" y="451"/>
                  </a:cubicBezTo>
                  <a:cubicBezTo>
                    <a:pt x="1062" y="489"/>
                    <a:pt x="1024" y="527"/>
                    <a:pt x="986" y="565"/>
                  </a:cubicBezTo>
                  <a:cubicBezTo>
                    <a:pt x="910" y="603"/>
                    <a:pt x="872" y="641"/>
                    <a:pt x="834" y="717"/>
                  </a:cubicBezTo>
                  <a:cubicBezTo>
                    <a:pt x="114" y="1551"/>
                    <a:pt x="0" y="2726"/>
                    <a:pt x="607" y="3674"/>
                  </a:cubicBezTo>
                  <a:cubicBezTo>
                    <a:pt x="1061" y="4333"/>
                    <a:pt x="1788" y="4679"/>
                    <a:pt x="2526" y="4679"/>
                  </a:cubicBezTo>
                  <a:cubicBezTo>
                    <a:pt x="3019" y="4679"/>
                    <a:pt x="3518" y="4524"/>
                    <a:pt x="3943" y="4205"/>
                  </a:cubicBezTo>
                  <a:cubicBezTo>
                    <a:pt x="4929" y="3371"/>
                    <a:pt x="5118" y="1930"/>
                    <a:pt x="4322" y="906"/>
                  </a:cubicBezTo>
                  <a:cubicBezTo>
                    <a:pt x="3870" y="318"/>
                    <a:pt x="3188" y="0"/>
                    <a:pt x="2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43;p60">
              <a:extLst>
                <a:ext uri="{FF2B5EF4-FFF2-40B4-BE49-F238E27FC236}">
                  <a16:creationId xmlns:a16="http://schemas.microsoft.com/office/drawing/2014/main" id="{37D63080-0CC1-014E-827C-A5640DCE2C40}"/>
                </a:ext>
              </a:extLst>
            </p:cNvPr>
            <p:cNvSpPr/>
            <p:nvPr/>
          </p:nvSpPr>
          <p:spPr>
            <a:xfrm flipH="1">
              <a:off x="1790746" y="2945300"/>
              <a:ext cx="71385" cy="65269"/>
            </a:xfrm>
            <a:custGeom>
              <a:avLst/>
              <a:gdLst/>
              <a:ahLst/>
              <a:cxnLst/>
              <a:rect l="l" t="t" r="r" b="b"/>
              <a:pathLst>
                <a:path w="6408" h="5859" extrusionOk="0">
                  <a:moveTo>
                    <a:pt x="3073" y="1379"/>
                  </a:moveTo>
                  <a:cubicBezTo>
                    <a:pt x="4340" y="1379"/>
                    <a:pt x="5346" y="3354"/>
                    <a:pt x="3944" y="4227"/>
                  </a:cubicBezTo>
                  <a:cubicBezTo>
                    <a:pt x="3670" y="4398"/>
                    <a:pt x="3404" y="4473"/>
                    <a:pt x="3157" y="4473"/>
                  </a:cubicBezTo>
                  <a:cubicBezTo>
                    <a:pt x="1930" y="4473"/>
                    <a:pt x="1164" y="2633"/>
                    <a:pt x="2237" y="1686"/>
                  </a:cubicBezTo>
                  <a:cubicBezTo>
                    <a:pt x="2514" y="1471"/>
                    <a:pt x="2800" y="1379"/>
                    <a:pt x="3073" y="1379"/>
                  </a:cubicBezTo>
                  <a:close/>
                  <a:moveTo>
                    <a:pt x="3096" y="0"/>
                  </a:moveTo>
                  <a:cubicBezTo>
                    <a:pt x="2435" y="0"/>
                    <a:pt x="1768" y="228"/>
                    <a:pt x="1214" y="701"/>
                  </a:cubicBezTo>
                  <a:cubicBezTo>
                    <a:pt x="1176" y="739"/>
                    <a:pt x="1138" y="777"/>
                    <a:pt x="1100" y="852"/>
                  </a:cubicBezTo>
                  <a:cubicBezTo>
                    <a:pt x="152" y="1876"/>
                    <a:pt x="1" y="3430"/>
                    <a:pt x="759" y="4606"/>
                  </a:cubicBezTo>
                  <a:cubicBezTo>
                    <a:pt x="1326" y="5422"/>
                    <a:pt x="2232" y="5859"/>
                    <a:pt x="3152" y="5859"/>
                  </a:cubicBezTo>
                  <a:cubicBezTo>
                    <a:pt x="3771" y="5859"/>
                    <a:pt x="4396" y="5662"/>
                    <a:pt x="4929" y="5250"/>
                  </a:cubicBezTo>
                  <a:cubicBezTo>
                    <a:pt x="6180" y="4265"/>
                    <a:pt x="6408" y="2445"/>
                    <a:pt x="5422" y="1156"/>
                  </a:cubicBezTo>
                  <a:cubicBezTo>
                    <a:pt x="4839" y="399"/>
                    <a:pt x="3972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44;p60">
              <a:extLst>
                <a:ext uri="{FF2B5EF4-FFF2-40B4-BE49-F238E27FC236}">
                  <a16:creationId xmlns:a16="http://schemas.microsoft.com/office/drawing/2014/main" id="{365B970C-3EF6-334D-A1C0-C93DED497716}"/>
                </a:ext>
              </a:extLst>
            </p:cNvPr>
            <p:cNvSpPr/>
            <p:nvPr/>
          </p:nvSpPr>
          <p:spPr>
            <a:xfrm flipH="1">
              <a:off x="1721060" y="2697066"/>
              <a:ext cx="54853" cy="192611"/>
            </a:xfrm>
            <a:custGeom>
              <a:avLst/>
              <a:gdLst/>
              <a:ahLst/>
              <a:cxnLst/>
              <a:rect l="l" t="t" r="r" b="b"/>
              <a:pathLst>
                <a:path w="4924" h="17290" extrusionOk="0">
                  <a:moveTo>
                    <a:pt x="4203" y="0"/>
                  </a:moveTo>
                  <a:cubicBezTo>
                    <a:pt x="3862" y="0"/>
                    <a:pt x="3521" y="218"/>
                    <a:pt x="3483" y="654"/>
                  </a:cubicBezTo>
                  <a:cubicBezTo>
                    <a:pt x="3521" y="6000"/>
                    <a:pt x="2421" y="11308"/>
                    <a:pt x="260" y="16199"/>
                  </a:cubicBezTo>
                  <a:cubicBezTo>
                    <a:pt x="0" y="16771"/>
                    <a:pt x="490" y="17290"/>
                    <a:pt x="945" y="17290"/>
                  </a:cubicBezTo>
                  <a:cubicBezTo>
                    <a:pt x="1153" y="17290"/>
                    <a:pt x="1355" y="17181"/>
                    <a:pt x="1474" y="16919"/>
                  </a:cubicBezTo>
                  <a:cubicBezTo>
                    <a:pt x="3748" y="11801"/>
                    <a:pt x="4924" y="6266"/>
                    <a:pt x="4924" y="654"/>
                  </a:cubicBezTo>
                  <a:cubicBezTo>
                    <a:pt x="4886" y="218"/>
                    <a:pt x="4545" y="0"/>
                    <a:pt x="4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45;p60">
              <a:extLst>
                <a:ext uri="{FF2B5EF4-FFF2-40B4-BE49-F238E27FC236}">
                  <a16:creationId xmlns:a16="http://schemas.microsoft.com/office/drawing/2014/main" id="{0A7B2CE6-20B9-D141-B451-59F943A4A939}"/>
                </a:ext>
              </a:extLst>
            </p:cNvPr>
            <p:cNvSpPr/>
            <p:nvPr/>
          </p:nvSpPr>
          <p:spPr>
            <a:xfrm flipH="1">
              <a:off x="1725705" y="2589763"/>
              <a:ext cx="62484" cy="73958"/>
            </a:xfrm>
            <a:custGeom>
              <a:avLst/>
              <a:gdLst/>
              <a:ahLst/>
              <a:cxnLst/>
              <a:rect l="l" t="t" r="r" b="b"/>
              <a:pathLst>
                <a:path w="5609" h="6639" extrusionOk="0">
                  <a:moveTo>
                    <a:pt x="1048" y="1"/>
                  </a:moveTo>
                  <a:cubicBezTo>
                    <a:pt x="398" y="1"/>
                    <a:pt x="0" y="919"/>
                    <a:pt x="680" y="1340"/>
                  </a:cubicBezTo>
                  <a:cubicBezTo>
                    <a:pt x="2462" y="2363"/>
                    <a:pt x="3713" y="4107"/>
                    <a:pt x="4130" y="6117"/>
                  </a:cubicBezTo>
                  <a:cubicBezTo>
                    <a:pt x="4206" y="6481"/>
                    <a:pt x="4470" y="6639"/>
                    <a:pt x="4747" y="6639"/>
                  </a:cubicBezTo>
                  <a:cubicBezTo>
                    <a:pt x="5163" y="6639"/>
                    <a:pt x="5609" y="6284"/>
                    <a:pt x="5495" y="5738"/>
                  </a:cubicBezTo>
                  <a:cubicBezTo>
                    <a:pt x="5002" y="3349"/>
                    <a:pt x="3485" y="1302"/>
                    <a:pt x="1400" y="89"/>
                  </a:cubicBezTo>
                  <a:cubicBezTo>
                    <a:pt x="1278" y="28"/>
                    <a:pt x="1160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6;p60">
              <a:extLst>
                <a:ext uri="{FF2B5EF4-FFF2-40B4-BE49-F238E27FC236}">
                  <a16:creationId xmlns:a16="http://schemas.microsoft.com/office/drawing/2014/main" id="{664F92A0-9F4D-4C47-9140-12362BF70F00}"/>
                </a:ext>
              </a:extLst>
            </p:cNvPr>
            <p:cNvSpPr/>
            <p:nvPr/>
          </p:nvSpPr>
          <p:spPr>
            <a:xfrm flipH="1">
              <a:off x="1891682" y="2411627"/>
              <a:ext cx="22993" cy="19172"/>
            </a:xfrm>
            <a:custGeom>
              <a:avLst/>
              <a:gdLst/>
              <a:ahLst/>
              <a:cxnLst/>
              <a:rect l="l" t="t" r="r" b="b"/>
              <a:pathLst>
                <a:path w="2064" h="1721" extrusionOk="0">
                  <a:moveTo>
                    <a:pt x="1015" y="1"/>
                  </a:moveTo>
                  <a:cubicBezTo>
                    <a:pt x="465" y="1"/>
                    <a:pt x="1" y="689"/>
                    <a:pt x="471" y="1218"/>
                  </a:cubicBezTo>
                  <a:lnTo>
                    <a:pt x="812" y="1522"/>
                  </a:lnTo>
                  <a:cubicBezTo>
                    <a:pt x="945" y="1654"/>
                    <a:pt x="1125" y="1721"/>
                    <a:pt x="1305" y="1721"/>
                  </a:cubicBezTo>
                  <a:cubicBezTo>
                    <a:pt x="1485" y="1721"/>
                    <a:pt x="1665" y="1654"/>
                    <a:pt x="1798" y="1522"/>
                  </a:cubicBezTo>
                  <a:cubicBezTo>
                    <a:pt x="2064" y="1218"/>
                    <a:pt x="2064" y="801"/>
                    <a:pt x="1798" y="498"/>
                  </a:cubicBezTo>
                  <a:lnTo>
                    <a:pt x="1495" y="195"/>
                  </a:lnTo>
                  <a:cubicBezTo>
                    <a:pt x="1342" y="58"/>
                    <a:pt x="1175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7;p60">
              <a:extLst>
                <a:ext uri="{FF2B5EF4-FFF2-40B4-BE49-F238E27FC236}">
                  <a16:creationId xmlns:a16="http://schemas.microsoft.com/office/drawing/2014/main" id="{B5EE8FB5-889A-CF47-A541-AE15F6BFD069}"/>
                </a:ext>
              </a:extLst>
            </p:cNvPr>
            <p:cNvSpPr/>
            <p:nvPr/>
          </p:nvSpPr>
          <p:spPr>
            <a:xfrm flipH="1">
              <a:off x="1742169" y="3043057"/>
              <a:ext cx="50698" cy="15641"/>
            </a:xfrm>
            <a:custGeom>
              <a:avLst/>
              <a:gdLst/>
              <a:ahLst/>
              <a:cxnLst/>
              <a:rect l="l" t="t" r="r" b="b"/>
              <a:pathLst>
                <a:path w="4551" h="1404" extrusionOk="0">
                  <a:moveTo>
                    <a:pt x="948" y="0"/>
                  </a:moveTo>
                  <a:cubicBezTo>
                    <a:pt x="0" y="0"/>
                    <a:pt x="0" y="1403"/>
                    <a:pt x="948" y="1403"/>
                  </a:cubicBezTo>
                  <a:lnTo>
                    <a:pt x="3602" y="1403"/>
                  </a:lnTo>
                  <a:cubicBezTo>
                    <a:pt x="4550" y="1403"/>
                    <a:pt x="4550" y="0"/>
                    <a:pt x="3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8;p60">
              <a:extLst>
                <a:ext uri="{FF2B5EF4-FFF2-40B4-BE49-F238E27FC236}">
                  <a16:creationId xmlns:a16="http://schemas.microsoft.com/office/drawing/2014/main" id="{52D4FBCA-2C1D-984A-91E9-2FD8C8E5D7A0}"/>
                </a:ext>
              </a:extLst>
            </p:cNvPr>
            <p:cNvSpPr/>
            <p:nvPr/>
          </p:nvSpPr>
          <p:spPr>
            <a:xfrm flipH="1">
              <a:off x="1749355" y="3013494"/>
              <a:ext cx="37174" cy="16064"/>
            </a:xfrm>
            <a:custGeom>
              <a:avLst/>
              <a:gdLst/>
              <a:ahLst/>
              <a:cxnLst/>
              <a:rect l="l" t="t" r="r" b="b"/>
              <a:pathLst>
                <a:path w="3337" h="1442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389" y="1441"/>
                  </a:lnTo>
                  <a:cubicBezTo>
                    <a:pt x="3336" y="1441"/>
                    <a:pt x="3336" y="0"/>
                    <a:pt x="2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9;p60">
              <a:extLst>
                <a:ext uri="{FF2B5EF4-FFF2-40B4-BE49-F238E27FC236}">
                  <a16:creationId xmlns:a16="http://schemas.microsoft.com/office/drawing/2014/main" id="{97487E68-955D-9141-A38E-3F7F886A1C8F}"/>
                </a:ext>
              </a:extLst>
            </p:cNvPr>
            <p:cNvSpPr/>
            <p:nvPr/>
          </p:nvSpPr>
          <p:spPr>
            <a:xfrm flipH="1">
              <a:off x="1754847" y="2981814"/>
              <a:ext cx="29577" cy="16064"/>
            </a:xfrm>
            <a:custGeom>
              <a:avLst/>
              <a:gdLst/>
              <a:ahLst/>
              <a:cxnLst/>
              <a:rect l="l" t="t" r="r" b="b"/>
              <a:pathLst>
                <a:path w="2655" h="1442" extrusionOk="0">
                  <a:moveTo>
                    <a:pt x="948" y="1"/>
                  </a:moveTo>
                  <a:cubicBezTo>
                    <a:pt x="1" y="1"/>
                    <a:pt x="1" y="1442"/>
                    <a:pt x="948" y="1442"/>
                  </a:cubicBezTo>
                  <a:lnTo>
                    <a:pt x="1707" y="1442"/>
                  </a:lnTo>
                  <a:cubicBezTo>
                    <a:pt x="2655" y="1442"/>
                    <a:pt x="2655" y="1"/>
                    <a:pt x="1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50;p60">
              <a:extLst>
                <a:ext uri="{FF2B5EF4-FFF2-40B4-BE49-F238E27FC236}">
                  <a16:creationId xmlns:a16="http://schemas.microsoft.com/office/drawing/2014/main" id="{73D93CBA-5122-C648-9CD3-E97B38C73E4F}"/>
                </a:ext>
              </a:extLst>
            </p:cNvPr>
            <p:cNvSpPr/>
            <p:nvPr/>
          </p:nvSpPr>
          <p:spPr>
            <a:xfrm flipH="1">
              <a:off x="1928834" y="3108098"/>
              <a:ext cx="160093" cy="16053"/>
            </a:xfrm>
            <a:custGeom>
              <a:avLst/>
              <a:gdLst/>
              <a:ahLst/>
              <a:cxnLst/>
              <a:rect l="l" t="t" r="r" b="b"/>
              <a:pathLst>
                <a:path w="14371" h="1441" extrusionOk="0">
                  <a:moveTo>
                    <a:pt x="949" y="0"/>
                  </a:moveTo>
                  <a:cubicBezTo>
                    <a:pt x="1" y="0"/>
                    <a:pt x="1" y="1441"/>
                    <a:pt x="949" y="1441"/>
                  </a:cubicBezTo>
                  <a:lnTo>
                    <a:pt x="13422" y="1441"/>
                  </a:lnTo>
                  <a:cubicBezTo>
                    <a:pt x="14370" y="1441"/>
                    <a:pt x="14370" y="0"/>
                    <a:pt x="13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1;p60">
              <a:extLst>
                <a:ext uri="{FF2B5EF4-FFF2-40B4-BE49-F238E27FC236}">
                  <a16:creationId xmlns:a16="http://schemas.microsoft.com/office/drawing/2014/main" id="{30C1F15A-E489-4C40-92CA-B9AF7F3AF5DA}"/>
                </a:ext>
              </a:extLst>
            </p:cNvPr>
            <p:cNvSpPr/>
            <p:nvPr/>
          </p:nvSpPr>
          <p:spPr>
            <a:xfrm flipH="1">
              <a:off x="1876899" y="3108098"/>
              <a:ext cx="43090" cy="16053"/>
            </a:xfrm>
            <a:custGeom>
              <a:avLst/>
              <a:gdLst/>
              <a:ahLst/>
              <a:cxnLst/>
              <a:rect l="l" t="t" r="r" b="b"/>
              <a:pathLst>
                <a:path w="3868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920" y="1441"/>
                  </a:lnTo>
                  <a:cubicBezTo>
                    <a:pt x="3868" y="1441"/>
                    <a:pt x="3868" y="0"/>
                    <a:pt x="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52;p60">
              <a:extLst>
                <a:ext uri="{FF2B5EF4-FFF2-40B4-BE49-F238E27FC236}">
                  <a16:creationId xmlns:a16="http://schemas.microsoft.com/office/drawing/2014/main" id="{068E0DCC-73EA-2844-B1FD-463362807BB4}"/>
                </a:ext>
              </a:extLst>
            </p:cNvPr>
            <p:cNvSpPr/>
            <p:nvPr/>
          </p:nvSpPr>
          <p:spPr>
            <a:xfrm flipH="1">
              <a:off x="1844808" y="3108098"/>
              <a:ext cx="21121" cy="16053"/>
            </a:xfrm>
            <a:custGeom>
              <a:avLst/>
              <a:gdLst/>
              <a:ahLst/>
              <a:cxnLst/>
              <a:rect l="l" t="t" r="r" b="b"/>
              <a:pathLst>
                <a:path w="1896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cubicBezTo>
                    <a:pt x="1896" y="1441"/>
                    <a:pt x="1896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1074813-EA5D-9A43-99FF-2DF7EF296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63" y="985532"/>
            <a:ext cx="7150150" cy="41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8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AC1C-48EE-A04D-897B-809F67A3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948" y="976182"/>
            <a:ext cx="4332600" cy="8418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20657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FBDB-7395-5242-BEF6-114491D6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66" y="380062"/>
            <a:ext cx="7714200" cy="572700"/>
          </a:xfrm>
        </p:spPr>
        <p:txBody>
          <a:bodyPr/>
          <a:lstStyle/>
          <a:p>
            <a:r>
              <a:rPr lang="en-US" dirty="0"/>
              <a:t>Time Series</a:t>
            </a:r>
          </a:p>
        </p:txBody>
      </p:sp>
      <p:grpSp>
        <p:nvGrpSpPr>
          <p:cNvPr id="15" name="Google Shape;5827;p60">
            <a:extLst>
              <a:ext uri="{FF2B5EF4-FFF2-40B4-BE49-F238E27FC236}">
                <a16:creationId xmlns:a16="http://schemas.microsoft.com/office/drawing/2014/main" id="{FBCBAA31-1913-D745-8FC0-ECDECE23D354}"/>
              </a:ext>
            </a:extLst>
          </p:cNvPr>
          <p:cNvGrpSpPr/>
          <p:nvPr/>
        </p:nvGrpSpPr>
        <p:grpSpPr>
          <a:xfrm>
            <a:off x="432501" y="3348938"/>
            <a:ext cx="564698" cy="939871"/>
            <a:chOff x="1614179" y="2217562"/>
            <a:chExt cx="564698" cy="939871"/>
          </a:xfrm>
        </p:grpSpPr>
        <p:sp>
          <p:nvSpPr>
            <p:cNvPr id="16" name="Google Shape;5828;p60">
              <a:extLst>
                <a:ext uri="{FF2B5EF4-FFF2-40B4-BE49-F238E27FC236}">
                  <a16:creationId xmlns:a16="http://schemas.microsoft.com/office/drawing/2014/main" id="{4688882D-24DE-DD4F-B4D4-953F5D353803}"/>
                </a:ext>
              </a:extLst>
            </p:cNvPr>
            <p:cNvSpPr/>
            <p:nvPr/>
          </p:nvSpPr>
          <p:spPr>
            <a:xfrm flipH="1">
              <a:off x="1860000" y="2597081"/>
              <a:ext cx="60412" cy="26190"/>
            </a:xfrm>
            <a:custGeom>
              <a:avLst/>
              <a:gdLst/>
              <a:ahLst/>
              <a:cxnLst/>
              <a:rect l="l" t="t" r="r" b="b"/>
              <a:pathLst>
                <a:path w="5423" h="2351" extrusionOk="0">
                  <a:moveTo>
                    <a:pt x="342" y="0"/>
                  </a:moveTo>
                  <a:cubicBezTo>
                    <a:pt x="228" y="379"/>
                    <a:pt x="114" y="796"/>
                    <a:pt x="0" y="1176"/>
                  </a:cubicBezTo>
                  <a:cubicBezTo>
                    <a:pt x="1707" y="1631"/>
                    <a:pt x="3413" y="2010"/>
                    <a:pt x="5157" y="2351"/>
                  </a:cubicBezTo>
                  <a:cubicBezTo>
                    <a:pt x="5233" y="1934"/>
                    <a:pt x="5346" y="1479"/>
                    <a:pt x="5422" y="1024"/>
                  </a:cubicBezTo>
                  <a:cubicBezTo>
                    <a:pt x="4285" y="796"/>
                    <a:pt x="3185" y="569"/>
                    <a:pt x="2086" y="342"/>
                  </a:cubicBezTo>
                  <a:cubicBezTo>
                    <a:pt x="1479" y="266"/>
                    <a:pt x="910" y="152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29;p60">
              <a:extLst>
                <a:ext uri="{FF2B5EF4-FFF2-40B4-BE49-F238E27FC236}">
                  <a16:creationId xmlns:a16="http://schemas.microsoft.com/office/drawing/2014/main" id="{35B92211-72FC-8F44-8578-3CBF8E8912BF}"/>
                </a:ext>
              </a:extLst>
            </p:cNvPr>
            <p:cNvSpPr/>
            <p:nvPr/>
          </p:nvSpPr>
          <p:spPr>
            <a:xfrm flipH="1">
              <a:off x="1761548" y="2456762"/>
              <a:ext cx="112826" cy="85444"/>
            </a:xfrm>
            <a:custGeom>
              <a:avLst/>
              <a:gdLst/>
              <a:ahLst/>
              <a:cxnLst/>
              <a:rect l="l" t="t" r="r" b="b"/>
              <a:pathLst>
                <a:path w="10128" h="7670" extrusionOk="0">
                  <a:moveTo>
                    <a:pt x="4652" y="1473"/>
                  </a:moveTo>
                  <a:cubicBezTo>
                    <a:pt x="5347" y="1473"/>
                    <a:pt x="6030" y="1787"/>
                    <a:pt x="6483" y="2398"/>
                  </a:cubicBezTo>
                  <a:cubicBezTo>
                    <a:pt x="7279" y="3422"/>
                    <a:pt x="7090" y="4863"/>
                    <a:pt x="6104" y="5659"/>
                  </a:cubicBezTo>
                  <a:cubicBezTo>
                    <a:pt x="5681" y="5991"/>
                    <a:pt x="5186" y="6149"/>
                    <a:pt x="4695" y="6149"/>
                  </a:cubicBezTo>
                  <a:cubicBezTo>
                    <a:pt x="3954" y="6149"/>
                    <a:pt x="3224" y="5790"/>
                    <a:pt x="2768" y="5128"/>
                  </a:cubicBezTo>
                  <a:cubicBezTo>
                    <a:pt x="2161" y="4218"/>
                    <a:pt x="2275" y="3005"/>
                    <a:pt x="2995" y="2171"/>
                  </a:cubicBezTo>
                  <a:cubicBezTo>
                    <a:pt x="3033" y="2133"/>
                    <a:pt x="3071" y="2095"/>
                    <a:pt x="3109" y="2019"/>
                  </a:cubicBezTo>
                  <a:cubicBezTo>
                    <a:pt x="3185" y="1981"/>
                    <a:pt x="3223" y="1943"/>
                    <a:pt x="3299" y="1906"/>
                  </a:cubicBezTo>
                  <a:cubicBezTo>
                    <a:pt x="3711" y="1616"/>
                    <a:pt x="4184" y="1473"/>
                    <a:pt x="4652" y="1473"/>
                  </a:cubicBezTo>
                  <a:close/>
                  <a:moveTo>
                    <a:pt x="4473" y="1"/>
                  </a:moveTo>
                  <a:cubicBezTo>
                    <a:pt x="3768" y="1"/>
                    <a:pt x="3028" y="242"/>
                    <a:pt x="2313" y="806"/>
                  </a:cubicBezTo>
                  <a:cubicBezTo>
                    <a:pt x="0" y="2853"/>
                    <a:pt x="1137" y="6455"/>
                    <a:pt x="3450" y="7441"/>
                  </a:cubicBezTo>
                  <a:cubicBezTo>
                    <a:pt x="3526" y="7479"/>
                    <a:pt x="3640" y="7479"/>
                    <a:pt x="3716" y="7517"/>
                  </a:cubicBezTo>
                  <a:cubicBezTo>
                    <a:pt x="4036" y="7619"/>
                    <a:pt x="4369" y="7670"/>
                    <a:pt x="4703" y="7670"/>
                  </a:cubicBezTo>
                  <a:cubicBezTo>
                    <a:pt x="5355" y="7670"/>
                    <a:pt x="6007" y="7476"/>
                    <a:pt x="6559" y="7100"/>
                  </a:cubicBezTo>
                  <a:cubicBezTo>
                    <a:pt x="10128" y="4897"/>
                    <a:pt x="7651" y="1"/>
                    <a:pt x="4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30;p60">
              <a:extLst>
                <a:ext uri="{FF2B5EF4-FFF2-40B4-BE49-F238E27FC236}">
                  <a16:creationId xmlns:a16="http://schemas.microsoft.com/office/drawing/2014/main" id="{AF7C4EDB-C45F-9446-9874-05428DC7822C}"/>
                </a:ext>
              </a:extLst>
            </p:cNvPr>
            <p:cNvSpPr/>
            <p:nvPr/>
          </p:nvSpPr>
          <p:spPr>
            <a:xfrm flipH="1">
              <a:off x="1811430" y="2412106"/>
              <a:ext cx="100538" cy="181203"/>
            </a:xfrm>
            <a:custGeom>
              <a:avLst/>
              <a:gdLst/>
              <a:ahLst/>
              <a:cxnLst/>
              <a:rect l="l" t="t" r="r" b="b"/>
              <a:pathLst>
                <a:path w="9025" h="16266" extrusionOk="0">
                  <a:moveTo>
                    <a:pt x="4437" y="0"/>
                  </a:moveTo>
                  <a:cubicBezTo>
                    <a:pt x="2958" y="5043"/>
                    <a:pt x="1479" y="10123"/>
                    <a:pt x="1" y="15203"/>
                  </a:cubicBezTo>
                  <a:cubicBezTo>
                    <a:pt x="228" y="15241"/>
                    <a:pt x="645" y="15355"/>
                    <a:pt x="797" y="15393"/>
                  </a:cubicBezTo>
                  <a:cubicBezTo>
                    <a:pt x="1328" y="15507"/>
                    <a:pt x="1821" y="15621"/>
                    <a:pt x="2351" y="15734"/>
                  </a:cubicBezTo>
                  <a:lnTo>
                    <a:pt x="4929" y="16265"/>
                  </a:lnTo>
                  <a:cubicBezTo>
                    <a:pt x="5233" y="15014"/>
                    <a:pt x="5574" y="13801"/>
                    <a:pt x="5877" y="12549"/>
                  </a:cubicBezTo>
                  <a:cubicBezTo>
                    <a:pt x="5043" y="12170"/>
                    <a:pt x="4361" y="11564"/>
                    <a:pt x="3868" y="10805"/>
                  </a:cubicBezTo>
                  <a:cubicBezTo>
                    <a:pt x="2503" y="8682"/>
                    <a:pt x="2693" y="5687"/>
                    <a:pt x="4550" y="3943"/>
                  </a:cubicBezTo>
                  <a:cubicBezTo>
                    <a:pt x="4588" y="3905"/>
                    <a:pt x="4626" y="3867"/>
                    <a:pt x="4664" y="3829"/>
                  </a:cubicBezTo>
                  <a:cubicBezTo>
                    <a:pt x="5607" y="3049"/>
                    <a:pt x="6772" y="2659"/>
                    <a:pt x="7969" y="2659"/>
                  </a:cubicBezTo>
                  <a:cubicBezTo>
                    <a:pt x="8168" y="2659"/>
                    <a:pt x="8369" y="2670"/>
                    <a:pt x="8569" y="2692"/>
                  </a:cubicBezTo>
                  <a:cubicBezTo>
                    <a:pt x="8759" y="2275"/>
                    <a:pt x="8910" y="1820"/>
                    <a:pt x="9024" y="1365"/>
                  </a:cubicBezTo>
                  <a:cubicBezTo>
                    <a:pt x="7508" y="872"/>
                    <a:pt x="5991" y="379"/>
                    <a:pt x="4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31;p60">
              <a:extLst>
                <a:ext uri="{FF2B5EF4-FFF2-40B4-BE49-F238E27FC236}">
                  <a16:creationId xmlns:a16="http://schemas.microsoft.com/office/drawing/2014/main" id="{AE93DA1D-0738-8A41-81D9-4082598F402D}"/>
                </a:ext>
              </a:extLst>
            </p:cNvPr>
            <p:cNvSpPr/>
            <p:nvPr/>
          </p:nvSpPr>
          <p:spPr>
            <a:xfrm flipH="1">
              <a:off x="1807491" y="2488676"/>
              <a:ext cx="28251" cy="21433"/>
            </a:xfrm>
            <a:custGeom>
              <a:avLst/>
              <a:gdLst/>
              <a:ahLst/>
              <a:cxnLst/>
              <a:rect l="l" t="t" r="r" b="b"/>
              <a:pathLst>
                <a:path w="2536" h="1924" extrusionOk="0">
                  <a:moveTo>
                    <a:pt x="1142" y="1"/>
                  </a:moveTo>
                  <a:cubicBezTo>
                    <a:pt x="984" y="1"/>
                    <a:pt x="821" y="54"/>
                    <a:pt x="665" y="178"/>
                  </a:cubicBezTo>
                  <a:cubicBezTo>
                    <a:pt x="0" y="747"/>
                    <a:pt x="444" y="1924"/>
                    <a:pt x="1204" y="1924"/>
                  </a:cubicBezTo>
                  <a:cubicBezTo>
                    <a:pt x="1355" y="1924"/>
                    <a:pt x="1519" y="1877"/>
                    <a:pt x="1688" y="1770"/>
                  </a:cubicBezTo>
                  <a:cubicBezTo>
                    <a:pt x="2536" y="1237"/>
                    <a:pt x="1902" y="1"/>
                    <a:pt x="1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32;p60">
              <a:extLst>
                <a:ext uri="{FF2B5EF4-FFF2-40B4-BE49-F238E27FC236}">
                  <a16:creationId xmlns:a16="http://schemas.microsoft.com/office/drawing/2014/main" id="{509DE212-9DB3-1B47-8966-410EEFE5F287}"/>
                </a:ext>
              </a:extLst>
            </p:cNvPr>
            <p:cNvSpPr/>
            <p:nvPr/>
          </p:nvSpPr>
          <p:spPr>
            <a:xfrm flipH="1">
              <a:off x="1867594" y="2849627"/>
              <a:ext cx="267360" cy="79417"/>
            </a:xfrm>
            <a:custGeom>
              <a:avLst/>
              <a:gdLst/>
              <a:ahLst/>
              <a:cxnLst/>
              <a:rect l="l" t="t" r="r" b="b"/>
              <a:pathLst>
                <a:path w="24000" h="7129" extrusionOk="0">
                  <a:moveTo>
                    <a:pt x="569" y="1"/>
                  </a:moveTo>
                  <a:cubicBezTo>
                    <a:pt x="379" y="987"/>
                    <a:pt x="190" y="1934"/>
                    <a:pt x="0" y="2920"/>
                  </a:cubicBezTo>
                  <a:cubicBezTo>
                    <a:pt x="6938" y="4133"/>
                    <a:pt x="13839" y="5726"/>
                    <a:pt x="20739" y="7129"/>
                  </a:cubicBezTo>
                  <a:lnTo>
                    <a:pt x="20815" y="7129"/>
                  </a:lnTo>
                  <a:cubicBezTo>
                    <a:pt x="21687" y="6143"/>
                    <a:pt x="22786" y="5385"/>
                    <a:pt x="24000" y="4892"/>
                  </a:cubicBezTo>
                  <a:cubicBezTo>
                    <a:pt x="16152" y="3451"/>
                    <a:pt x="8379" y="1593"/>
                    <a:pt x="569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33;p60">
              <a:extLst>
                <a:ext uri="{FF2B5EF4-FFF2-40B4-BE49-F238E27FC236}">
                  <a16:creationId xmlns:a16="http://schemas.microsoft.com/office/drawing/2014/main" id="{6C2B3FEE-5EB4-0047-8881-0008C1EEE4C3}"/>
                </a:ext>
              </a:extLst>
            </p:cNvPr>
            <p:cNvSpPr/>
            <p:nvPr/>
          </p:nvSpPr>
          <p:spPr>
            <a:xfrm flipH="1">
              <a:off x="1906026" y="2807822"/>
              <a:ext cx="254694" cy="71808"/>
            </a:xfrm>
            <a:custGeom>
              <a:avLst/>
              <a:gdLst/>
              <a:ahLst/>
              <a:cxnLst/>
              <a:rect l="l" t="t" r="r" b="b"/>
              <a:pathLst>
                <a:path w="22863" h="6446" extrusionOk="0">
                  <a:moveTo>
                    <a:pt x="342" y="0"/>
                  </a:moveTo>
                  <a:cubicBezTo>
                    <a:pt x="228" y="531"/>
                    <a:pt x="114" y="1100"/>
                    <a:pt x="1" y="1631"/>
                  </a:cubicBezTo>
                  <a:lnTo>
                    <a:pt x="2465" y="2199"/>
                  </a:lnTo>
                  <a:cubicBezTo>
                    <a:pt x="9100" y="3564"/>
                    <a:pt x="15735" y="5081"/>
                    <a:pt x="22370" y="6446"/>
                  </a:cubicBezTo>
                  <a:cubicBezTo>
                    <a:pt x="22521" y="5877"/>
                    <a:pt x="22711" y="5308"/>
                    <a:pt x="22862" y="4777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34;p60">
              <a:extLst>
                <a:ext uri="{FF2B5EF4-FFF2-40B4-BE49-F238E27FC236}">
                  <a16:creationId xmlns:a16="http://schemas.microsoft.com/office/drawing/2014/main" id="{8CEA3294-FDAB-3941-9E40-688580121CEC}"/>
                </a:ext>
              </a:extLst>
            </p:cNvPr>
            <p:cNvSpPr/>
            <p:nvPr/>
          </p:nvSpPr>
          <p:spPr>
            <a:xfrm flipH="1">
              <a:off x="1863806" y="2347488"/>
              <a:ext cx="113205" cy="268630"/>
            </a:xfrm>
            <a:custGeom>
              <a:avLst/>
              <a:gdLst/>
              <a:ahLst/>
              <a:cxnLst/>
              <a:rect l="l" t="t" r="r" b="b"/>
              <a:pathLst>
                <a:path w="10162" h="24114" extrusionOk="0">
                  <a:moveTo>
                    <a:pt x="7584" y="2995"/>
                  </a:moveTo>
                  <a:cubicBezTo>
                    <a:pt x="7593" y="3005"/>
                    <a:pt x="7602" y="3014"/>
                    <a:pt x="7612" y="3022"/>
                  </a:cubicBezTo>
                  <a:lnTo>
                    <a:pt x="7612" y="3022"/>
                  </a:lnTo>
                  <a:cubicBezTo>
                    <a:pt x="7616" y="3023"/>
                    <a:pt x="7619" y="3024"/>
                    <a:pt x="7622" y="3024"/>
                  </a:cubicBezTo>
                  <a:cubicBezTo>
                    <a:pt x="7631" y="3024"/>
                    <a:pt x="7622" y="3014"/>
                    <a:pt x="7584" y="2995"/>
                  </a:cubicBezTo>
                  <a:close/>
                  <a:moveTo>
                    <a:pt x="7413" y="1498"/>
                  </a:moveTo>
                  <a:cubicBezTo>
                    <a:pt x="7468" y="1498"/>
                    <a:pt x="7524" y="1504"/>
                    <a:pt x="7584" y="1517"/>
                  </a:cubicBezTo>
                  <a:cubicBezTo>
                    <a:pt x="7963" y="1593"/>
                    <a:pt x="8304" y="1782"/>
                    <a:pt x="8607" y="2010"/>
                  </a:cubicBezTo>
                  <a:cubicBezTo>
                    <a:pt x="8873" y="2313"/>
                    <a:pt x="8873" y="2730"/>
                    <a:pt x="8607" y="3033"/>
                  </a:cubicBezTo>
                  <a:cubicBezTo>
                    <a:pt x="8467" y="3157"/>
                    <a:pt x="8293" y="3214"/>
                    <a:pt x="8121" y="3214"/>
                  </a:cubicBezTo>
                  <a:cubicBezTo>
                    <a:pt x="7935" y="3214"/>
                    <a:pt x="7751" y="3147"/>
                    <a:pt x="7612" y="3022"/>
                  </a:cubicBezTo>
                  <a:lnTo>
                    <a:pt x="7612" y="3022"/>
                  </a:lnTo>
                  <a:cubicBezTo>
                    <a:pt x="7599" y="3019"/>
                    <a:pt x="7575" y="3010"/>
                    <a:pt x="7546" y="2995"/>
                  </a:cubicBezTo>
                  <a:cubicBezTo>
                    <a:pt x="7508" y="2957"/>
                    <a:pt x="7470" y="2920"/>
                    <a:pt x="7432" y="2920"/>
                  </a:cubicBezTo>
                  <a:lnTo>
                    <a:pt x="7356" y="2920"/>
                  </a:lnTo>
                  <a:lnTo>
                    <a:pt x="7243" y="2882"/>
                  </a:lnTo>
                  <a:cubicBezTo>
                    <a:pt x="6430" y="2634"/>
                    <a:pt x="6671" y="1498"/>
                    <a:pt x="7413" y="1498"/>
                  </a:cubicBezTo>
                  <a:close/>
                  <a:moveTo>
                    <a:pt x="6953" y="3699"/>
                  </a:moveTo>
                  <a:cubicBezTo>
                    <a:pt x="7078" y="3699"/>
                    <a:pt x="7205" y="3728"/>
                    <a:pt x="7318" y="3792"/>
                  </a:cubicBezTo>
                  <a:lnTo>
                    <a:pt x="7811" y="4019"/>
                  </a:lnTo>
                  <a:cubicBezTo>
                    <a:pt x="8152" y="4209"/>
                    <a:pt x="8266" y="4626"/>
                    <a:pt x="8077" y="5005"/>
                  </a:cubicBezTo>
                  <a:cubicBezTo>
                    <a:pt x="7925" y="5207"/>
                    <a:pt x="7689" y="5325"/>
                    <a:pt x="7448" y="5325"/>
                  </a:cubicBezTo>
                  <a:cubicBezTo>
                    <a:pt x="7327" y="5325"/>
                    <a:pt x="7205" y="5295"/>
                    <a:pt x="7091" y="5232"/>
                  </a:cubicBezTo>
                  <a:lnTo>
                    <a:pt x="6598" y="5005"/>
                  </a:lnTo>
                  <a:cubicBezTo>
                    <a:pt x="6257" y="4815"/>
                    <a:pt x="6143" y="4360"/>
                    <a:pt x="6333" y="4019"/>
                  </a:cubicBezTo>
                  <a:cubicBezTo>
                    <a:pt x="6459" y="3817"/>
                    <a:pt x="6703" y="3699"/>
                    <a:pt x="6953" y="3699"/>
                  </a:cubicBezTo>
                  <a:close/>
                  <a:moveTo>
                    <a:pt x="6611" y="5759"/>
                  </a:moveTo>
                  <a:cubicBezTo>
                    <a:pt x="6771" y="5759"/>
                    <a:pt x="6938" y="5816"/>
                    <a:pt x="7091" y="5953"/>
                  </a:cubicBezTo>
                  <a:lnTo>
                    <a:pt x="7394" y="6256"/>
                  </a:lnTo>
                  <a:cubicBezTo>
                    <a:pt x="7660" y="6559"/>
                    <a:pt x="7660" y="6976"/>
                    <a:pt x="7394" y="7280"/>
                  </a:cubicBezTo>
                  <a:cubicBezTo>
                    <a:pt x="7261" y="7412"/>
                    <a:pt x="7081" y="7479"/>
                    <a:pt x="6901" y="7479"/>
                  </a:cubicBezTo>
                  <a:cubicBezTo>
                    <a:pt x="6721" y="7479"/>
                    <a:pt x="6541" y="7412"/>
                    <a:pt x="6408" y="7280"/>
                  </a:cubicBezTo>
                  <a:lnTo>
                    <a:pt x="6067" y="6976"/>
                  </a:lnTo>
                  <a:cubicBezTo>
                    <a:pt x="5597" y="6447"/>
                    <a:pt x="6061" y="5759"/>
                    <a:pt x="6611" y="5759"/>
                  </a:cubicBezTo>
                  <a:close/>
                  <a:moveTo>
                    <a:pt x="6295" y="0"/>
                  </a:moveTo>
                  <a:cubicBezTo>
                    <a:pt x="4247" y="7773"/>
                    <a:pt x="2010" y="15545"/>
                    <a:pt x="1" y="23355"/>
                  </a:cubicBezTo>
                  <a:cubicBezTo>
                    <a:pt x="1138" y="23621"/>
                    <a:pt x="2314" y="23886"/>
                    <a:pt x="3451" y="24113"/>
                  </a:cubicBezTo>
                  <a:cubicBezTo>
                    <a:pt x="5688" y="16417"/>
                    <a:pt x="7925" y="8720"/>
                    <a:pt x="10162" y="1024"/>
                  </a:cubicBezTo>
                  <a:cubicBezTo>
                    <a:pt x="8911" y="607"/>
                    <a:pt x="7584" y="266"/>
                    <a:pt x="62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35;p60">
              <a:extLst>
                <a:ext uri="{FF2B5EF4-FFF2-40B4-BE49-F238E27FC236}">
                  <a16:creationId xmlns:a16="http://schemas.microsoft.com/office/drawing/2014/main" id="{FF0EB83D-FDDE-4A4B-AD3E-D925009D5D6A}"/>
                </a:ext>
              </a:extLst>
            </p:cNvPr>
            <p:cNvSpPr/>
            <p:nvPr/>
          </p:nvSpPr>
          <p:spPr>
            <a:xfrm flipH="1">
              <a:off x="1922512" y="2341996"/>
              <a:ext cx="84898" cy="261868"/>
            </a:xfrm>
            <a:custGeom>
              <a:avLst/>
              <a:gdLst/>
              <a:ahLst/>
              <a:cxnLst/>
              <a:rect l="l" t="t" r="r" b="b"/>
              <a:pathLst>
                <a:path w="7621" h="23507" extrusionOk="0">
                  <a:moveTo>
                    <a:pt x="6408" y="0"/>
                  </a:moveTo>
                  <a:cubicBezTo>
                    <a:pt x="4284" y="7735"/>
                    <a:pt x="2123" y="15431"/>
                    <a:pt x="0" y="23166"/>
                  </a:cubicBezTo>
                  <a:lnTo>
                    <a:pt x="1365" y="23507"/>
                  </a:lnTo>
                  <a:cubicBezTo>
                    <a:pt x="3375" y="15735"/>
                    <a:pt x="5574" y="8000"/>
                    <a:pt x="7621" y="228"/>
                  </a:cubicBezTo>
                  <a:cubicBezTo>
                    <a:pt x="7204" y="152"/>
                    <a:pt x="6825" y="76"/>
                    <a:pt x="6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36;p60">
              <a:extLst>
                <a:ext uri="{FF2B5EF4-FFF2-40B4-BE49-F238E27FC236}">
                  <a16:creationId xmlns:a16="http://schemas.microsoft.com/office/drawing/2014/main" id="{A0B57D3E-5CAA-314F-9011-BFB2E4D64D1F}"/>
                </a:ext>
              </a:extLst>
            </p:cNvPr>
            <p:cNvSpPr/>
            <p:nvPr/>
          </p:nvSpPr>
          <p:spPr>
            <a:xfrm flipH="1">
              <a:off x="1963897" y="2620306"/>
              <a:ext cx="33375" cy="28307"/>
            </a:xfrm>
            <a:custGeom>
              <a:avLst/>
              <a:gdLst/>
              <a:ahLst/>
              <a:cxnLst/>
              <a:rect l="l" t="t" r="r" b="b"/>
              <a:pathLst>
                <a:path w="2996" h="2541" extrusionOk="0">
                  <a:moveTo>
                    <a:pt x="531" y="1"/>
                  </a:moveTo>
                  <a:cubicBezTo>
                    <a:pt x="341" y="645"/>
                    <a:pt x="228" y="1290"/>
                    <a:pt x="0" y="1934"/>
                  </a:cubicBezTo>
                  <a:cubicBezTo>
                    <a:pt x="796" y="2200"/>
                    <a:pt x="1630" y="2389"/>
                    <a:pt x="2502" y="2541"/>
                  </a:cubicBezTo>
                  <a:cubicBezTo>
                    <a:pt x="2654" y="1896"/>
                    <a:pt x="2844" y="1252"/>
                    <a:pt x="2995" y="607"/>
                  </a:cubicBezTo>
                  <a:cubicBezTo>
                    <a:pt x="2199" y="418"/>
                    <a:pt x="1365" y="190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7;p60">
              <a:extLst>
                <a:ext uri="{FF2B5EF4-FFF2-40B4-BE49-F238E27FC236}">
                  <a16:creationId xmlns:a16="http://schemas.microsoft.com/office/drawing/2014/main" id="{F0ED16B3-83BA-5843-8479-6848E27781B6}"/>
                </a:ext>
              </a:extLst>
            </p:cNvPr>
            <p:cNvSpPr/>
            <p:nvPr/>
          </p:nvSpPr>
          <p:spPr>
            <a:xfrm flipH="1">
              <a:off x="1656415" y="3093740"/>
              <a:ext cx="447293" cy="47991"/>
            </a:xfrm>
            <a:custGeom>
              <a:avLst/>
              <a:gdLst/>
              <a:ahLst/>
              <a:cxnLst/>
              <a:rect l="l" t="t" r="r" b="b"/>
              <a:pathLst>
                <a:path w="40152" h="4308" extrusionOk="0">
                  <a:moveTo>
                    <a:pt x="14787" y="1289"/>
                  </a:moveTo>
                  <a:cubicBezTo>
                    <a:pt x="15735" y="1289"/>
                    <a:pt x="15735" y="2730"/>
                    <a:pt x="14787" y="2730"/>
                  </a:cubicBezTo>
                  <a:lnTo>
                    <a:pt x="2276" y="2730"/>
                  </a:lnTo>
                  <a:cubicBezTo>
                    <a:pt x="1328" y="2730"/>
                    <a:pt x="1328" y="1289"/>
                    <a:pt x="2276" y="1289"/>
                  </a:cubicBezTo>
                  <a:close/>
                  <a:moveTo>
                    <a:pt x="19413" y="1289"/>
                  </a:moveTo>
                  <a:cubicBezTo>
                    <a:pt x="20361" y="1289"/>
                    <a:pt x="20361" y="2730"/>
                    <a:pt x="19413" y="2730"/>
                  </a:cubicBezTo>
                  <a:lnTo>
                    <a:pt x="17479" y="2730"/>
                  </a:lnTo>
                  <a:cubicBezTo>
                    <a:pt x="16531" y="2730"/>
                    <a:pt x="16493" y="1289"/>
                    <a:pt x="17441" y="1289"/>
                  </a:cubicBezTo>
                  <a:close/>
                  <a:moveTo>
                    <a:pt x="22332" y="1289"/>
                  </a:moveTo>
                  <a:cubicBezTo>
                    <a:pt x="23280" y="1289"/>
                    <a:pt x="23280" y="2730"/>
                    <a:pt x="22332" y="2730"/>
                  </a:cubicBezTo>
                  <a:cubicBezTo>
                    <a:pt x="21384" y="2730"/>
                    <a:pt x="21346" y="1289"/>
                    <a:pt x="22294" y="1289"/>
                  </a:cubicBezTo>
                  <a:close/>
                  <a:moveTo>
                    <a:pt x="39" y="0"/>
                  </a:moveTo>
                  <a:cubicBezTo>
                    <a:pt x="1" y="1403"/>
                    <a:pt x="39" y="2806"/>
                    <a:pt x="39" y="4171"/>
                  </a:cubicBezTo>
                  <a:cubicBezTo>
                    <a:pt x="8264" y="4217"/>
                    <a:pt x="16490" y="4307"/>
                    <a:pt x="24715" y="4307"/>
                  </a:cubicBezTo>
                  <a:cubicBezTo>
                    <a:pt x="29835" y="4307"/>
                    <a:pt x="34955" y="4272"/>
                    <a:pt x="40076" y="4171"/>
                  </a:cubicBezTo>
                  <a:cubicBezTo>
                    <a:pt x="40152" y="2806"/>
                    <a:pt x="40152" y="1403"/>
                    <a:pt x="400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38;p60">
              <a:extLst>
                <a:ext uri="{FF2B5EF4-FFF2-40B4-BE49-F238E27FC236}">
                  <a16:creationId xmlns:a16="http://schemas.microsoft.com/office/drawing/2014/main" id="{2D8772C8-0A99-1949-B73A-AF8EB149F062}"/>
                </a:ext>
              </a:extLst>
            </p:cNvPr>
            <p:cNvSpPr/>
            <p:nvPr/>
          </p:nvSpPr>
          <p:spPr>
            <a:xfrm flipH="1">
              <a:off x="1634476" y="2432791"/>
              <a:ext cx="207382" cy="542752"/>
            </a:xfrm>
            <a:custGeom>
              <a:avLst/>
              <a:gdLst/>
              <a:ahLst/>
              <a:cxnLst/>
              <a:rect l="l" t="t" r="r" b="b"/>
              <a:pathLst>
                <a:path w="18616" h="48721" extrusionOk="0">
                  <a:moveTo>
                    <a:pt x="5843" y="14093"/>
                  </a:moveTo>
                  <a:cubicBezTo>
                    <a:pt x="5950" y="14093"/>
                    <a:pt x="6064" y="14120"/>
                    <a:pt x="6180" y="14181"/>
                  </a:cubicBezTo>
                  <a:cubicBezTo>
                    <a:pt x="8303" y="15394"/>
                    <a:pt x="9782" y="17441"/>
                    <a:pt x="10313" y="19830"/>
                  </a:cubicBezTo>
                  <a:cubicBezTo>
                    <a:pt x="10427" y="20376"/>
                    <a:pt x="9981" y="20731"/>
                    <a:pt x="9565" y="20731"/>
                  </a:cubicBezTo>
                  <a:cubicBezTo>
                    <a:pt x="9288" y="20731"/>
                    <a:pt x="9024" y="20573"/>
                    <a:pt x="8948" y="20209"/>
                  </a:cubicBezTo>
                  <a:cubicBezTo>
                    <a:pt x="8531" y="18199"/>
                    <a:pt x="7280" y="16455"/>
                    <a:pt x="5498" y="15432"/>
                  </a:cubicBezTo>
                  <a:cubicBezTo>
                    <a:pt x="4818" y="15011"/>
                    <a:pt x="5216" y="14093"/>
                    <a:pt x="5843" y="14093"/>
                  </a:cubicBezTo>
                  <a:close/>
                  <a:moveTo>
                    <a:pt x="10104" y="23669"/>
                  </a:moveTo>
                  <a:cubicBezTo>
                    <a:pt x="10455" y="23669"/>
                    <a:pt x="10806" y="23905"/>
                    <a:pt x="10806" y="24379"/>
                  </a:cubicBezTo>
                  <a:cubicBezTo>
                    <a:pt x="10844" y="29991"/>
                    <a:pt x="9668" y="35526"/>
                    <a:pt x="7394" y="40682"/>
                  </a:cubicBezTo>
                  <a:lnTo>
                    <a:pt x="7394" y="40644"/>
                  </a:lnTo>
                  <a:cubicBezTo>
                    <a:pt x="7275" y="40906"/>
                    <a:pt x="7070" y="41015"/>
                    <a:pt x="6856" y="41015"/>
                  </a:cubicBezTo>
                  <a:cubicBezTo>
                    <a:pt x="6389" y="41015"/>
                    <a:pt x="5882" y="40496"/>
                    <a:pt x="6142" y="39924"/>
                  </a:cubicBezTo>
                  <a:cubicBezTo>
                    <a:pt x="8303" y="35033"/>
                    <a:pt x="9403" y="29725"/>
                    <a:pt x="9403" y="24379"/>
                  </a:cubicBezTo>
                  <a:cubicBezTo>
                    <a:pt x="9403" y="23905"/>
                    <a:pt x="9754" y="23669"/>
                    <a:pt x="10104" y="23669"/>
                  </a:cubicBezTo>
                  <a:close/>
                  <a:moveTo>
                    <a:pt x="4057" y="1"/>
                  </a:moveTo>
                  <a:cubicBezTo>
                    <a:pt x="3943" y="418"/>
                    <a:pt x="3830" y="835"/>
                    <a:pt x="3640" y="1252"/>
                  </a:cubicBezTo>
                  <a:cubicBezTo>
                    <a:pt x="4474" y="1593"/>
                    <a:pt x="5195" y="2162"/>
                    <a:pt x="5763" y="2882"/>
                  </a:cubicBezTo>
                  <a:cubicBezTo>
                    <a:pt x="7469" y="5119"/>
                    <a:pt x="7090" y="8342"/>
                    <a:pt x="4891" y="10086"/>
                  </a:cubicBezTo>
                  <a:cubicBezTo>
                    <a:pt x="4002" y="10791"/>
                    <a:pt x="2889" y="11174"/>
                    <a:pt x="1753" y="11174"/>
                  </a:cubicBezTo>
                  <a:cubicBezTo>
                    <a:pt x="1485" y="11174"/>
                    <a:pt x="1216" y="11153"/>
                    <a:pt x="948" y="11110"/>
                  </a:cubicBezTo>
                  <a:cubicBezTo>
                    <a:pt x="645" y="12323"/>
                    <a:pt x="304" y="13536"/>
                    <a:pt x="0" y="14749"/>
                  </a:cubicBezTo>
                  <a:cubicBezTo>
                    <a:pt x="2086" y="15394"/>
                    <a:pt x="4095" y="16342"/>
                    <a:pt x="5346" y="18237"/>
                  </a:cubicBezTo>
                  <a:cubicBezTo>
                    <a:pt x="6522" y="20019"/>
                    <a:pt x="6863" y="22256"/>
                    <a:pt x="7014" y="24341"/>
                  </a:cubicBezTo>
                  <a:cubicBezTo>
                    <a:pt x="7394" y="30294"/>
                    <a:pt x="5687" y="36398"/>
                    <a:pt x="2882" y="41668"/>
                  </a:cubicBezTo>
                  <a:cubicBezTo>
                    <a:pt x="5650" y="42161"/>
                    <a:pt x="8152" y="43602"/>
                    <a:pt x="9972" y="45763"/>
                  </a:cubicBezTo>
                  <a:cubicBezTo>
                    <a:pt x="10730" y="46635"/>
                    <a:pt x="11374" y="47659"/>
                    <a:pt x="11867" y="48720"/>
                  </a:cubicBezTo>
                  <a:cubicBezTo>
                    <a:pt x="15621" y="40379"/>
                    <a:pt x="18616" y="31773"/>
                    <a:pt x="18351" y="22484"/>
                  </a:cubicBezTo>
                  <a:cubicBezTo>
                    <a:pt x="18123" y="12626"/>
                    <a:pt x="13611" y="3603"/>
                    <a:pt x="4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39;p60">
              <a:extLst>
                <a:ext uri="{FF2B5EF4-FFF2-40B4-BE49-F238E27FC236}">
                  <a16:creationId xmlns:a16="http://schemas.microsoft.com/office/drawing/2014/main" id="{1E66FC15-5FC0-DF44-93E4-0A3C7C639BFA}"/>
                </a:ext>
              </a:extLst>
            </p:cNvPr>
            <p:cNvSpPr/>
            <p:nvPr/>
          </p:nvSpPr>
          <p:spPr>
            <a:xfrm flipH="1">
              <a:off x="1709643" y="2911504"/>
              <a:ext cx="217531" cy="166632"/>
            </a:xfrm>
            <a:custGeom>
              <a:avLst/>
              <a:gdLst/>
              <a:ahLst/>
              <a:cxnLst/>
              <a:rect l="l" t="t" r="r" b="b"/>
              <a:pathLst>
                <a:path w="19527" h="14958" extrusionOk="0">
                  <a:moveTo>
                    <a:pt x="14522" y="6313"/>
                  </a:moveTo>
                  <a:cubicBezTo>
                    <a:pt x="15470" y="6313"/>
                    <a:pt x="15470" y="7754"/>
                    <a:pt x="14522" y="7754"/>
                  </a:cubicBezTo>
                  <a:lnTo>
                    <a:pt x="13763" y="7754"/>
                  </a:lnTo>
                  <a:cubicBezTo>
                    <a:pt x="12816" y="7754"/>
                    <a:pt x="12816" y="6313"/>
                    <a:pt x="13763" y="6313"/>
                  </a:cubicBezTo>
                  <a:close/>
                  <a:moveTo>
                    <a:pt x="8954" y="3034"/>
                  </a:moveTo>
                  <a:cubicBezTo>
                    <a:pt x="9830" y="3034"/>
                    <a:pt x="10699" y="3433"/>
                    <a:pt x="11261" y="4190"/>
                  </a:cubicBezTo>
                  <a:cubicBezTo>
                    <a:pt x="12247" y="5479"/>
                    <a:pt x="12019" y="7299"/>
                    <a:pt x="10806" y="8284"/>
                  </a:cubicBezTo>
                  <a:cubicBezTo>
                    <a:pt x="10273" y="8696"/>
                    <a:pt x="9642" y="8893"/>
                    <a:pt x="9018" y="8893"/>
                  </a:cubicBezTo>
                  <a:cubicBezTo>
                    <a:pt x="8090" y="8893"/>
                    <a:pt x="7180" y="8456"/>
                    <a:pt x="6636" y="7640"/>
                  </a:cubicBezTo>
                  <a:cubicBezTo>
                    <a:pt x="5877" y="6427"/>
                    <a:pt x="5991" y="4910"/>
                    <a:pt x="6939" y="3886"/>
                  </a:cubicBezTo>
                  <a:cubicBezTo>
                    <a:pt x="6977" y="3811"/>
                    <a:pt x="7015" y="3773"/>
                    <a:pt x="7091" y="3735"/>
                  </a:cubicBezTo>
                  <a:cubicBezTo>
                    <a:pt x="7629" y="3262"/>
                    <a:pt x="8293" y="3034"/>
                    <a:pt x="8954" y="3034"/>
                  </a:cubicBezTo>
                  <a:close/>
                  <a:moveTo>
                    <a:pt x="15015" y="9156"/>
                  </a:moveTo>
                  <a:cubicBezTo>
                    <a:pt x="15962" y="9156"/>
                    <a:pt x="15962" y="10597"/>
                    <a:pt x="15015" y="10597"/>
                  </a:cubicBezTo>
                  <a:lnTo>
                    <a:pt x="13574" y="10597"/>
                  </a:lnTo>
                  <a:cubicBezTo>
                    <a:pt x="12626" y="10597"/>
                    <a:pt x="12626" y="9156"/>
                    <a:pt x="13574" y="9156"/>
                  </a:cubicBezTo>
                  <a:close/>
                  <a:moveTo>
                    <a:pt x="15659" y="11810"/>
                  </a:moveTo>
                  <a:cubicBezTo>
                    <a:pt x="16607" y="11810"/>
                    <a:pt x="16607" y="13251"/>
                    <a:pt x="15659" y="13251"/>
                  </a:cubicBezTo>
                  <a:lnTo>
                    <a:pt x="13005" y="13251"/>
                  </a:lnTo>
                  <a:cubicBezTo>
                    <a:pt x="12057" y="13251"/>
                    <a:pt x="12057" y="11810"/>
                    <a:pt x="13005" y="11810"/>
                  </a:cubicBezTo>
                  <a:close/>
                  <a:moveTo>
                    <a:pt x="9071" y="1"/>
                  </a:moveTo>
                  <a:cubicBezTo>
                    <a:pt x="8369" y="1"/>
                    <a:pt x="7655" y="91"/>
                    <a:pt x="6939" y="285"/>
                  </a:cubicBezTo>
                  <a:cubicBezTo>
                    <a:pt x="570" y="2029"/>
                    <a:pt x="1" y="9460"/>
                    <a:pt x="911" y="14919"/>
                  </a:cubicBezTo>
                  <a:lnTo>
                    <a:pt x="19526" y="14957"/>
                  </a:lnTo>
                  <a:cubicBezTo>
                    <a:pt x="19526" y="11052"/>
                    <a:pt x="19451" y="7223"/>
                    <a:pt x="16834" y="4038"/>
                  </a:cubicBezTo>
                  <a:cubicBezTo>
                    <a:pt x="14897" y="1670"/>
                    <a:pt x="12087" y="1"/>
                    <a:pt x="907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40;p60">
              <a:extLst>
                <a:ext uri="{FF2B5EF4-FFF2-40B4-BE49-F238E27FC236}">
                  <a16:creationId xmlns:a16="http://schemas.microsoft.com/office/drawing/2014/main" id="{EB9A7A48-D8B1-1C4F-9362-F57239DBCB20}"/>
                </a:ext>
              </a:extLst>
            </p:cNvPr>
            <p:cNvSpPr/>
            <p:nvPr/>
          </p:nvSpPr>
          <p:spPr>
            <a:xfrm flipH="1">
              <a:off x="1802611" y="2960494"/>
              <a:ext cx="46554" cy="34634"/>
            </a:xfrm>
            <a:custGeom>
              <a:avLst/>
              <a:gdLst/>
              <a:ahLst/>
              <a:cxnLst/>
              <a:rect l="l" t="t" r="r" b="b"/>
              <a:pathLst>
                <a:path w="4179" h="3109" extrusionOk="0">
                  <a:moveTo>
                    <a:pt x="1921" y="1"/>
                  </a:moveTo>
                  <a:cubicBezTo>
                    <a:pt x="1643" y="1"/>
                    <a:pt x="1354" y="97"/>
                    <a:pt x="1073" y="322"/>
                  </a:cubicBezTo>
                  <a:cubicBezTo>
                    <a:pt x="0" y="1269"/>
                    <a:pt x="766" y="3109"/>
                    <a:pt x="1993" y="3109"/>
                  </a:cubicBezTo>
                  <a:cubicBezTo>
                    <a:pt x="2240" y="3109"/>
                    <a:pt x="2506" y="3034"/>
                    <a:pt x="2780" y="2863"/>
                  </a:cubicBezTo>
                  <a:cubicBezTo>
                    <a:pt x="4178" y="1992"/>
                    <a:pt x="3182" y="1"/>
                    <a:pt x="1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41;p60">
              <a:extLst>
                <a:ext uri="{FF2B5EF4-FFF2-40B4-BE49-F238E27FC236}">
                  <a16:creationId xmlns:a16="http://schemas.microsoft.com/office/drawing/2014/main" id="{E849AE62-C093-B24B-93E8-D1892588C9EB}"/>
                </a:ext>
              </a:extLst>
            </p:cNvPr>
            <p:cNvSpPr/>
            <p:nvPr/>
          </p:nvSpPr>
          <p:spPr>
            <a:xfrm flipH="1">
              <a:off x="1614179" y="2217562"/>
              <a:ext cx="564698" cy="939871"/>
            </a:xfrm>
            <a:custGeom>
              <a:avLst/>
              <a:gdLst/>
              <a:ahLst/>
              <a:cxnLst/>
              <a:rect l="l" t="t" r="r" b="b"/>
              <a:pathLst>
                <a:path w="50691" h="84369" extrusionOk="0">
                  <a:moveTo>
                    <a:pt x="27121" y="1378"/>
                  </a:moveTo>
                  <a:cubicBezTo>
                    <a:pt x="27289" y="1378"/>
                    <a:pt x="27520" y="1480"/>
                    <a:pt x="27905" y="1655"/>
                  </a:cubicBezTo>
                  <a:cubicBezTo>
                    <a:pt x="28625" y="1996"/>
                    <a:pt x="28511" y="2299"/>
                    <a:pt x="28360" y="3020"/>
                  </a:cubicBezTo>
                  <a:cubicBezTo>
                    <a:pt x="28246" y="3778"/>
                    <a:pt x="28056" y="4423"/>
                    <a:pt x="27867" y="5105"/>
                  </a:cubicBezTo>
                  <a:cubicBezTo>
                    <a:pt x="27564" y="6280"/>
                    <a:pt x="27222" y="7418"/>
                    <a:pt x="26919" y="8555"/>
                  </a:cubicBezTo>
                  <a:lnTo>
                    <a:pt x="25175" y="8176"/>
                  </a:lnTo>
                  <a:cubicBezTo>
                    <a:pt x="25516" y="6697"/>
                    <a:pt x="25819" y="5219"/>
                    <a:pt x="26161" y="3740"/>
                  </a:cubicBezTo>
                  <a:cubicBezTo>
                    <a:pt x="26237" y="3096"/>
                    <a:pt x="26426" y="2451"/>
                    <a:pt x="26654" y="1844"/>
                  </a:cubicBezTo>
                  <a:cubicBezTo>
                    <a:pt x="26817" y="1518"/>
                    <a:pt x="26925" y="1378"/>
                    <a:pt x="27121" y="1378"/>
                  </a:cubicBezTo>
                  <a:close/>
                  <a:moveTo>
                    <a:pt x="23355" y="9238"/>
                  </a:moveTo>
                  <a:lnTo>
                    <a:pt x="27943" y="10261"/>
                  </a:lnTo>
                  <a:cubicBezTo>
                    <a:pt x="27867" y="10527"/>
                    <a:pt x="27829" y="10792"/>
                    <a:pt x="27753" y="11020"/>
                  </a:cubicBezTo>
                  <a:cubicBezTo>
                    <a:pt x="26274" y="10603"/>
                    <a:pt x="24758" y="10261"/>
                    <a:pt x="23279" y="9996"/>
                  </a:cubicBezTo>
                  <a:cubicBezTo>
                    <a:pt x="23279" y="9768"/>
                    <a:pt x="23317" y="9465"/>
                    <a:pt x="23355" y="9238"/>
                  </a:cubicBezTo>
                  <a:close/>
                  <a:moveTo>
                    <a:pt x="31809" y="21475"/>
                  </a:moveTo>
                  <a:cubicBezTo>
                    <a:pt x="34987" y="21475"/>
                    <a:pt x="37464" y="26371"/>
                    <a:pt x="33895" y="28574"/>
                  </a:cubicBezTo>
                  <a:cubicBezTo>
                    <a:pt x="33343" y="28950"/>
                    <a:pt x="32691" y="29144"/>
                    <a:pt x="32039" y="29144"/>
                  </a:cubicBezTo>
                  <a:cubicBezTo>
                    <a:pt x="31705" y="29144"/>
                    <a:pt x="31372" y="29093"/>
                    <a:pt x="31052" y="28991"/>
                  </a:cubicBezTo>
                  <a:cubicBezTo>
                    <a:pt x="30938" y="28953"/>
                    <a:pt x="30862" y="28915"/>
                    <a:pt x="30786" y="28915"/>
                  </a:cubicBezTo>
                  <a:cubicBezTo>
                    <a:pt x="28473" y="27929"/>
                    <a:pt x="27336" y="24327"/>
                    <a:pt x="29649" y="22280"/>
                  </a:cubicBezTo>
                  <a:cubicBezTo>
                    <a:pt x="30364" y="21716"/>
                    <a:pt x="31104" y="21475"/>
                    <a:pt x="31809" y="21475"/>
                  </a:cubicBezTo>
                  <a:close/>
                  <a:moveTo>
                    <a:pt x="28398" y="17465"/>
                  </a:moveTo>
                  <a:cubicBezTo>
                    <a:pt x="29952" y="17844"/>
                    <a:pt x="31469" y="18337"/>
                    <a:pt x="32985" y="18830"/>
                  </a:cubicBezTo>
                  <a:cubicBezTo>
                    <a:pt x="32871" y="19285"/>
                    <a:pt x="32720" y="19740"/>
                    <a:pt x="32568" y="20157"/>
                  </a:cubicBezTo>
                  <a:cubicBezTo>
                    <a:pt x="32362" y="20135"/>
                    <a:pt x="32157" y="20124"/>
                    <a:pt x="31954" y="20124"/>
                  </a:cubicBezTo>
                  <a:cubicBezTo>
                    <a:pt x="30733" y="20124"/>
                    <a:pt x="29568" y="20514"/>
                    <a:pt x="28625" y="21294"/>
                  </a:cubicBezTo>
                  <a:cubicBezTo>
                    <a:pt x="28587" y="21332"/>
                    <a:pt x="28549" y="21370"/>
                    <a:pt x="28511" y="21408"/>
                  </a:cubicBezTo>
                  <a:cubicBezTo>
                    <a:pt x="26654" y="23152"/>
                    <a:pt x="26464" y="26147"/>
                    <a:pt x="27829" y="28270"/>
                  </a:cubicBezTo>
                  <a:cubicBezTo>
                    <a:pt x="28322" y="29067"/>
                    <a:pt x="29004" y="29635"/>
                    <a:pt x="29838" y="30014"/>
                  </a:cubicBezTo>
                  <a:cubicBezTo>
                    <a:pt x="29535" y="31266"/>
                    <a:pt x="29194" y="32517"/>
                    <a:pt x="28890" y="33730"/>
                  </a:cubicBezTo>
                  <a:lnTo>
                    <a:pt x="26312" y="33199"/>
                  </a:lnTo>
                  <a:cubicBezTo>
                    <a:pt x="25782" y="33086"/>
                    <a:pt x="25289" y="32972"/>
                    <a:pt x="24758" y="32858"/>
                  </a:cubicBezTo>
                  <a:cubicBezTo>
                    <a:pt x="24606" y="32820"/>
                    <a:pt x="24189" y="32706"/>
                    <a:pt x="23962" y="32668"/>
                  </a:cubicBezTo>
                  <a:cubicBezTo>
                    <a:pt x="25440" y="27626"/>
                    <a:pt x="26919" y="22545"/>
                    <a:pt x="28398" y="17465"/>
                  </a:cubicBezTo>
                  <a:close/>
                  <a:moveTo>
                    <a:pt x="21839" y="11209"/>
                  </a:moveTo>
                  <a:cubicBezTo>
                    <a:pt x="22218" y="11247"/>
                    <a:pt x="22635" y="11323"/>
                    <a:pt x="23052" y="11399"/>
                  </a:cubicBezTo>
                  <a:cubicBezTo>
                    <a:pt x="21004" y="19171"/>
                    <a:pt x="18768" y="26906"/>
                    <a:pt x="16758" y="34678"/>
                  </a:cubicBezTo>
                  <a:lnTo>
                    <a:pt x="15431" y="34337"/>
                  </a:lnTo>
                  <a:cubicBezTo>
                    <a:pt x="17516" y="26602"/>
                    <a:pt x="19677" y="18906"/>
                    <a:pt x="21839" y="11209"/>
                  </a:cubicBezTo>
                  <a:close/>
                  <a:moveTo>
                    <a:pt x="24417" y="11664"/>
                  </a:moveTo>
                  <a:cubicBezTo>
                    <a:pt x="25744" y="11967"/>
                    <a:pt x="27033" y="12309"/>
                    <a:pt x="28322" y="12726"/>
                  </a:cubicBezTo>
                  <a:cubicBezTo>
                    <a:pt x="26048" y="20382"/>
                    <a:pt x="23812" y="28113"/>
                    <a:pt x="21575" y="35807"/>
                  </a:cubicBezTo>
                  <a:lnTo>
                    <a:pt x="21575" y="35807"/>
                  </a:lnTo>
                  <a:cubicBezTo>
                    <a:pt x="20413" y="35545"/>
                    <a:pt x="19287" y="35282"/>
                    <a:pt x="18161" y="35019"/>
                  </a:cubicBezTo>
                  <a:cubicBezTo>
                    <a:pt x="20170" y="27209"/>
                    <a:pt x="22407" y="19474"/>
                    <a:pt x="24417" y="11664"/>
                  </a:cubicBezTo>
                  <a:close/>
                  <a:moveTo>
                    <a:pt x="23545" y="34071"/>
                  </a:moveTo>
                  <a:cubicBezTo>
                    <a:pt x="24113" y="34223"/>
                    <a:pt x="24682" y="34337"/>
                    <a:pt x="25289" y="34413"/>
                  </a:cubicBezTo>
                  <a:cubicBezTo>
                    <a:pt x="26388" y="34640"/>
                    <a:pt x="27488" y="34905"/>
                    <a:pt x="28625" y="35095"/>
                  </a:cubicBezTo>
                  <a:cubicBezTo>
                    <a:pt x="28549" y="35550"/>
                    <a:pt x="28436" y="36005"/>
                    <a:pt x="28360" y="36422"/>
                  </a:cubicBezTo>
                  <a:cubicBezTo>
                    <a:pt x="26654" y="36081"/>
                    <a:pt x="24910" y="35739"/>
                    <a:pt x="23203" y="35247"/>
                  </a:cubicBezTo>
                  <a:cubicBezTo>
                    <a:pt x="23317" y="34867"/>
                    <a:pt x="23431" y="34450"/>
                    <a:pt x="23545" y="34071"/>
                  </a:cubicBezTo>
                  <a:close/>
                  <a:moveTo>
                    <a:pt x="16872" y="36194"/>
                  </a:moveTo>
                  <a:cubicBezTo>
                    <a:pt x="17668" y="36384"/>
                    <a:pt x="18502" y="36612"/>
                    <a:pt x="19336" y="36763"/>
                  </a:cubicBezTo>
                  <a:cubicBezTo>
                    <a:pt x="19147" y="37408"/>
                    <a:pt x="18957" y="38052"/>
                    <a:pt x="18805" y="38659"/>
                  </a:cubicBezTo>
                  <a:lnTo>
                    <a:pt x="18805" y="38697"/>
                  </a:lnTo>
                  <a:cubicBezTo>
                    <a:pt x="17971" y="38583"/>
                    <a:pt x="17137" y="38356"/>
                    <a:pt x="16341" y="38090"/>
                  </a:cubicBezTo>
                  <a:cubicBezTo>
                    <a:pt x="16531" y="37446"/>
                    <a:pt x="16682" y="36801"/>
                    <a:pt x="16872" y="36194"/>
                  </a:cubicBezTo>
                  <a:close/>
                  <a:moveTo>
                    <a:pt x="15962" y="39455"/>
                  </a:moveTo>
                  <a:cubicBezTo>
                    <a:pt x="16758" y="39720"/>
                    <a:pt x="17592" y="39948"/>
                    <a:pt x="18426" y="40062"/>
                  </a:cubicBezTo>
                  <a:cubicBezTo>
                    <a:pt x="18199" y="40934"/>
                    <a:pt x="17971" y="42488"/>
                    <a:pt x="17099" y="42640"/>
                  </a:cubicBezTo>
                  <a:lnTo>
                    <a:pt x="17137" y="42640"/>
                  </a:lnTo>
                  <a:cubicBezTo>
                    <a:pt x="17090" y="42648"/>
                    <a:pt x="17036" y="42652"/>
                    <a:pt x="16977" y="42652"/>
                  </a:cubicBezTo>
                  <a:cubicBezTo>
                    <a:pt x="16470" y="42652"/>
                    <a:pt x="15597" y="42373"/>
                    <a:pt x="15393" y="42033"/>
                  </a:cubicBezTo>
                  <a:cubicBezTo>
                    <a:pt x="15166" y="41654"/>
                    <a:pt x="15583" y="40744"/>
                    <a:pt x="15734" y="40289"/>
                  </a:cubicBezTo>
                  <a:cubicBezTo>
                    <a:pt x="15810" y="40024"/>
                    <a:pt x="15886" y="39758"/>
                    <a:pt x="15962" y="39455"/>
                  </a:cubicBezTo>
                  <a:close/>
                  <a:moveTo>
                    <a:pt x="1972" y="52990"/>
                  </a:moveTo>
                  <a:lnTo>
                    <a:pt x="24492" y="57767"/>
                  </a:lnTo>
                  <a:cubicBezTo>
                    <a:pt x="24303" y="58298"/>
                    <a:pt x="24151" y="58867"/>
                    <a:pt x="24000" y="59436"/>
                  </a:cubicBezTo>
                  <a:cubicBezTo>
                    <a:pt x="17365" y="58071"/>
                    <a:pt x="10730" y="56554"/>
                    <a:pt x="4095" y="55189"/>
                  </a:cubicBezTo>
                  <a:lnTo>
                    <a:pt x="1631" y="54621"/>
                  </a:lnTo>
                  <a:cubicBezTo>
                    <a:pt x="1744" y="54090"/>
                    <a:pt x="1858" y="53521"/>
                    <a:pt x="1972" y="52990"/>
                  </a:cubicBezTo>
                  <a:close/>
                  <a:moveTo>
                    <a:pt x="4512" y="56744"/>
                  </a:moveTo>
                  <a:cubicBezTo>
                    <a:pt x="12322" y="58336"/>
                    <a:pt x="20132" y="60194"/>
                    <a:pt x="27981" y="61635"/>
                  </a:cubicBezTo>
                  <a:cubicBezTo>
                    <a:pt x="26729" y="62128"/>
                    <a:pt x="25668" y="62886"/>
                    <a:pt x="24796" y="63872"/>
                  </a:cubicBezTo>
                  <a:lnTo>
                    <a:pt x="24682" y="63872"/>
                  </a:lnTo>
                  <a:cubicBezTo>
                    <a:pt x="17782" y="62469"/>
                    <a:pt x="10881" y="60876"/>
                    <a:pt x="3943" y="59663"/>
                  </a:cubicBezTo>
                  <a:cubicBezTo>
                    <a:pt x="4171" y="58715"/>
                    <a:pt x="4360" y="57730"/>
                    <a:pt x="4512" y="56744"/>
                  </a:cubicBezTo>
                  <a:close/>
                  <a:moveTo>
                    <a:pt x="34350" y="19285"/>
                  </a:moveTo>
                  <a:cubicBezTo>
                    <a:pt x="43904" y="22887"/>
                    <a:pt x="48378" y="31948"/>
                    <a:pt x="48644" y="41806"/>
                  </a:cubicBezTo>
                  <a:cubicBezTo>
                    <a:pt x="48909" y="51133"/>
                    <a:pt x="45914" y="59701"/>
                    <a:pt x="42122" y="68042"/>
                  </a:cubicBezTo>
                  <a:cubicBezTo>
                    <a:pt x="41629" y="66981"/>
                    <a:pt x="41023" y="65957"/>
                    <a:pt x="40227" y="65085"/>
                  </a:cubicBezTo>
                  <a:cubicBezTo>
                    <a:pt x="38407" y="62924"/>
                    <a:pt x="35905" y="61483"/>
                    <a:pt x="33175" y="60990"/>
                  </a:cubicBezTo>
                  <a:cubicBezTo>
                    <a:pt x="35980" y="55720"/>
                    <a:pt x="37649" y="49616"/>
                    <a:pt x="37269" y="43626"/>
                  </a:cubicBezTo>
                  <a:cubicBezTo>
                    <a:pt x="37156" y="41578"/>
                    <a:pt x="36814" y="39341"/>
                    <a:pt x="35639" y="37559"/>
                  </a:cubicBezTo>
                  <a:cubicBezTo>
                    <a:pt x="34388" y="35664"/>
                    <a:pt x="32379" y="34716"/>
                    <a:pt x="30293" y="34071"/>
                  </a:cubicBezTo>
                  <a:cubicBezTo>
                    <a:pt x="30559" y="32820"/>
                    <a:pt x="30900" y="31645"/>
                    <a:pt x="31241" y="30432"/>
                  </a:cubicBezTo>
                  <a:cubicBezTo>
                    <a:pt x="31509" y="30475"/>
                    <a:pt x="31777" y="30496"/>
                    <a:pt x="32043" y="30496"/>
                  </a:cubicBezTo>
                  <a:cubicBezTo>
                    <a:pt x="33170" y="30496"/>
                    <a:pt x="34264" y="30113"/>
                    <a:pt x="35184" y="29408"/>
                  </a:cubicBezTo>
                  <a:cubicBezTo>
                    <a:pt x="37383" y="27626"/>
                    <a:pt x="37762" y="24403"/>
                    <a:pt x="36018" y="22204"/>
                  </a:cubicBezTo>
                  <a:cubicBezTo>
                    <a:pt x="35487" y="21484"/>
                    <a:pt x="34767" y="20915"/>
                    <a:pt x="33933" y="20536"/>
                  </a:cubicBezTo>
                  <a:cubicBezTo>
                    <a:pt x="34085" y="20119"/>
                    <a:pt x="34236" y="19702"/>
                    <a:pt x="34350" y="19285"/>
                  </a:cubicBezTo>
                  <a:close/>
                  <a:moveTo>
                    <a:pt x="10347" y="69817"/>
                  </a:moveTo>
                  <a:cubicBezTo>
                    <a:pt x="13641" y="69817"/>
                    <a:pt x="17747" y="70335"/>
                    <a:pt x="18350" y="71341"/>
                  </a:cubicBezTo>
                  <a:cubicBezTo>
                    <a:pt x="17952" y="71896"/>
                    <a:pt x="16099" y="72130"/>
                    <a:pt x="13950" y="72130"/>
                  </a:cubicBezTo>
                  <a:cubicBezTo>
                    <a:pt x="10377" y="72130"/>
                    <a:pt x="5986" y="71482"/>
                    <a:pt x="6104" y="70582"/>
                  </a:cubicBezTo>
                  <a:cubicBezTo>
                    <a:pt x="6151" y="70069"/>
                    <a:pt x="8052" y="69817"/>
                    <a:pt x="10347" y="69817"/>
                  </a:cubicBezTo>
                  <a:close/>
                  <a:moveTo>
                    <a:pt x="31725" y="62319"/>
                  </a:moveTo>
                  <a:cubicBezTo>
                    <a:pt x="34730" y="62319"/>
                    <a:pt x="37543" y="63982"/>
                    <a:pt x="39468" y="66336"/>
                  </a:cubicBezTo>
                  <a:cubicBezTo>
                    <a:pt x="42047" y="69521"/>
                    <a:pt x="42160" y="73350"/>
                    <a:pt x="42160" y="77255"/>
                  </a:cubicBezTo>
                  <a:lnTo>
                    <a:pt x="23507" y="77255"/>
                  </a:lnTo>
                  <a:cubicBezTo>
                    <a:pt x="22597" y="71758"/>
                    <a:pt x="23166" y="64327"/>
                    <a:pt x="29535" y="62620"/>
                  </a:cubicBezTo>
                  <a:cubicBezTo>
                    <a:pt x="30270" y="62415"/>
                    <a:pt x="31003" y="62319"/>
                    <a:pt x="31725" y="62319"/>
                  </a:cubicBezTo>
                  <a:close/>
                  <a:moveTo>
                    <a:pt x="46862" y="78658"/>
                  </a:moveTo>
                  <a:cubicBezTo>
                    <a:pt x="46900" y="80099"/>
                    <a:pt x="46900" y="81464"/>
                    <a:pt x="46862" y="82866"/>
                  </a:cubicBezTo>
                  <a:cubicBezTo>
                    <a:pt x="42028" y="82949"/>
                    <a:pt x="37190" y="82977"/>
                    <a:pt x="32351" y="82977"/>
                  </a:cubicBezTo>
                  <a:cubicBezTo>
                    <a:pt x="23827" y="82977"/>
                    <a:pt x="15299" y="82891"/>
                    <a:pt x="6787" y="82866"/>
                  </a:cubicBezTo>
                  <a:cubicBezTo>
                    <a:pt x="6787" y="81464"/>
                    <a:pt x="6749" y="80061"/>
                    <a:pt x="6787" y="78658"/>
                  </a:cubicBezTo>
                  <a:close/>
                  <a:moveTo>
                    <a:pt x="26966" y="1"/>
                  </a:moveTo>
                  <a:cubicBezTo>
                    <a:pt x="26269" y="1"/>
                    <a:pt x="25693" y="331"/>
                    <a:pt x="25365" y="1200"/>
                  </a:cubicBezTo>
                  <a:cubicBezTo>
                    <a:pt x="24568" y="3323"/>
                    <a:pt x="24303" y="5674"/>
                    <a:pt x="23772" y="7835"/>
                  </a:cubicBezTo>
                  <a:lnTo>
                    <a:pt x="22976" y="7683"/>
                  </a:lnTo>
                  <a:cubicBezTo>
                    <a:pt x="22910" y="7663"/>
                    <a:pt x="22843" y="7654"/>
                    <a:pt x="22778" y="7654"/>
                  </a:cubicBezTo>
                  <a:cubicBezTo>
                    <a:pt x="22472" y="7654"/>
                    <a:pt x="22198" y="7863"/>
                    <a:pt x="22104" y="8176"/>
                  </a:cubicBezTo>
                  <a:cubicBezTo>
                    <a:pt x="22028" y="8707"/>
                    <a:pt x="21952" y="9238"/>
                    <a:pt x="21876" y="9731"/>
                  </a:cubicBezTo>
                  <a:lnTo>
                    <a:pt x="21497" y="9693"/>
                  </a:lnTo>
                  <a:lnTo>
                    <a:pt x="21308" y="9693"/>
                  </a:lnTo>
                  <a:cubicBezTo>
                    <a:pt x="21282" y="9689"/>
                    <a:pt x="21256" y="9688"/>
                    <a:pt x="21230" y="9688"/>
                  </a:cubicBezTo>
                  <a:cubicBezTo>
                    <a:pt x="20954" y="9688"/>
                    <a:pt x="20695" y="9870"/>
                    <a:pt x="20625" y="10148"/>
                  </a:cubicBezTo>
                  <a:cubicBezTo>
                    <a:pt x="18388" y="18299"/>
                    <a:pt x="16076" y="26451"/>
                    <a:pt x="13839" y="34602"/>
                  </a:cubicBezTo>
                  <a:cubicBezTo>
                    <a:pt x="13763" y="34981"/>
                    <a:pt x="13990" y="35360"/>
                    <a:pt x="14370" y="35474"/>
                  </a:cubicBezTo>
                  <a:cubicBezTo>
                    <a:pt x="14711" y="35588"/>
                    <a:pt x="15090" y="35664"/>
                    <a:pt x="15469" y="35777"/>
                  </a:cubicBezTo>
                  <a:cubicBezTo>
                    <a:pt x="15204" y="36763"/>
                    <a:pt x="14938" y="37749"/>
                    <a:pt x="14673" y="38735"/>
                  </a:cubicBezTo>
                  <a:cubicBezTo>
                    <a:pt x="14407" y="39607"/>
                    <a:pt x="13763" y="40972"/>
                    <a:pt x="13839" y="41882"/>
                  </a:cubicBezTo>
                  <a:cubicBezTo>
                    <a:pt x="13952" y="43209"/>
                    <a:pt x="15621" y="43853"/>
                    <a:pt x="16720" y="43967"/>
                  </a:cubicBezTo>
                  <a:cubicBezTo>
                    <a:pt x="16859" y="43981"/>
                    <a:pt x="16990" y="43989"/>
                    <a:pt x="17114" y="43989"/>
                  </a:cubicBezTo>
                  <a:cubicBezTo>
                    <a:pt x="18276" y="43989"/>
                    <a:pt x="18811" y="43353"/>
                    <a:pt x="19222" y="42223"/>
                  </a:cubicBezTo>
                  <a:cubicBezTo>
                    <a:pt x="19829" y="40555"/>
                    <a:pt x="20284" y="38773"/>
                    <a:pt x="20739" y="37029"/>
                  </a:cubicBezTo>
                  <a:lnTo>
                    <a:pt x="21914" y="37294"/>
                  </a:lnTo>
                  <a:cubicBezTo>
                    <a:pt x="21964" y="37305"/>
                    <a:pt x="22016" y="37310"/>
                    <a:pt x="22067" y="37310"/>
                  </a:cubicBezTo>
                  <a:cubicBezTo>
                    <a:pt x="22371" y="37310"/>
                    <a:pt x="22689" y="37125"/>
                    <a:pt x="22786" y="36801"/>
                  </a:cubicBezTo>
                  <a:cubicBezTo>
                    <a:pt x="22786" y="36725"/>
                    <a:pt x="22824" y="36649"/>
                    <a:pt x="22824" y="36574"/>
                  </a:cubicBezTo>
                  <a:cubicBezTo>
                    <a:pt x="24796" y="37142"/>
                    <a:pt x="26767" y="37521"/>
                    <a:pt x="28777" y="37938"/>
                  </a:cubicBezTo>
                  <a:cubicBezTo>
                    <a:pt x="28844" y="37959"/>
                    <a:pt x="28911" y="37968"/>
                    <a:pt x="28977" y="37968"/>
                  </a:cubicBezTo>
                  <a:cubicBezTo>
                    <a:pt x="29282" y="37968"/>
                    <a:pt x="29555" y="37764"/>
                    <a:pt x="29649" y="37484"/>
                  </a:cubicBezTo>
                  <a:cubicBezTo>
                    <a:pt x="29725" y="36801"/>
                    <a:pt x="29876" y="36157"/>
                    <a:pt x="30028" y="35474"/>
                  </a:cubicBezTo>
                  <a:cubicBezTo>
                    <a:pt x="32151" y="36194"/>
                    <a:pt x="34085" y="37218"/>
                    <a:pt x="35033" y="39455"/>
                  </a:cubicBezTo>
                  <a:cubicBezTo>
                    <a:pt x="35791" y="41351"/>
                    <a:pt x="35942" y="43474"/>
                    <a:pt x="35905" y="45483"/>
                  </a:cubicBezTo>
                  <a:cubicBezTo>
                    <a:pt x="35753" y="50867"/>
                    <a:pt x="34312" y="56137"/>
                    <a:pt x="31658" y="60838"/>
                  </a:cubicBezTo>
                  <a:cubicBezTo>
                    <a:pt x="29573" y="60497"/>
                    <a:pt x="27488" y="60118"/>
                    <a:pt x="25440" y="59701"/>
                  </a:cubicBezTo>
                  <a:cubicBezTo>
                    <a:pt x="25668" y="58943"/>
                    <a:pt x="25895" y="58185"/>
                    <a:pt x="26085" y="57426"/>
                  </a:cubicBezTo>
                  <a:cubicBezTo>
                    <a:pt x="26199" y="57047"/>
                    <a:pt x="26009" y="56630"/>
                    <a:pt x="25630" y="56516"/>
                  </a:cubicBezTo>
                  <a:lnTo>
                    <a:pt x="1631" y="51474"/>
                  </a:lnTo>
                  <a:cubicBezTo>
                    <a:pt x="1564" y="51454"/>
                    <a:pt x="1498" y="51444"/>
                    <a:pt x="1433" y="51444"/>
                  </a:cubicBezTo>
                  <a:cubicBezTo>
                    <a:pt x="1127" y="51444"/>
                    <a:pt x="852" y="51654"/>
                    <a:pt x="759" y="51967"/>
                  </a:cubicBezTo>
                  <a:lnTo>
                    <a:pt x="76" y="54962"/>
                  </a:lnTo>
                  <a:cubicBezTo>
                    <a:pt x="0" y="55341"/>
                    <a:pt x="190" y="55720"/>
                    <a:pt x="569" y="55834"/>
                  </a:cubicBezTo>
                  <a:lnTo>
                    <a:pt x="3109" y="56440"/>
                  </a:lnTo>
                  <a:cubicBezTo>
                    <a:pt x="2920" y="57654"/>
                    <a:pt x="2654" y="58829"/>
                    <a:pt x="2427" y="60042"/>
                  </a:cubicBezTo>
                  <a:cubicBezTo>
                    <a:pt x="2313" y="60384"/>
                    <a:pt x="2540" y="60801"/>
                    <a:pt x="2920" y="60914"/>
                  </a:cubicBezTo>
                  <a:cubicBezTo>
                    <a:pt x="9934" y="62128"/>
                    <a:pt x="16872" y="63720"/>
                    <a:pt x="23848" y="65123"/>
                  </a:cubicBezTo>
                  <a:cubicBezTo>
                    <a:pt x="22824" y="66791"/>
                    <a:pt x="22180" y="68687"/>
                    <a:pt x="21990" y="70620"/>
                  </a:cubicBezTo>
                  <a:cubicBezTo>
                    <a:pt x="21459" y="70620"/>
                    <a:pt x="20929" y="70603"/>
                    <a:pt x="20398" y="70603"/>
                  </a:cubicBezTo>
                  <a:cubicBezTo>
                    <a:pt x="20132" y="70603"/>
                    <a:pt x="19867" y="70608"/>
                    <a:pt x="19602" y="70620"/>
                  </a:cubicBezTo>
                  <a:cubicBezTo>
                    <a:pt x="18540" y="68725"/>
                    <a:pt x="13573" y="68649"/>
                    <a:pt x="12019" y="68573"/>
                  </a:cubicBezTo>
                  <a:cubicBezTo>
                    <a:pt x="11501" y="68535"/>
                    <a:pt x="10523" y="68451"/>
                    <a:pt x="9446" y="68451"/>
                  </a:cubicBezTo>
                  <a:cubicBezTo>
                    <a:pt x="7292" y="68451"/>
                    <a:pt x="4739" y="68788"/>
                    <a:pt x="4664" y="70507"/>
                  </a:cubicBezTo>
                  <a:cubicBezTo>
                    <a:pt x="4550" y="73274"/>
                    <a:pt x="10351" y="73350"/>
                    <a:pt x="12019" y="73426"/>
                  </a:cubicBezTo>
                  <a:cubicBezTo>
                    <a:pt x="12468" y="73438"/>
                    <a:pt x="13298" y="73485"/>
                    <a:pt x="14253" y="73485"/>
                  </a:cubicBezTo>
                  <a:cubicBezTo>
                    <a:pt x="16283" y="73485"/>
                    <a:pt x="18880" y="73273"/>
                    <a:pt x="19602" y="72061"/>
                  </a:cubicBezTo>
                  <a:lnTo>
                    <a:pt x="21839" y="72061"/>
                  </a:lnTo>
                  <a:cubicBezTo>
                    <a:pt x="21725" y="73767"/>
                    <a:pt x="21801" y="75511"/>
                    <a:pt x="22066" y="77255"/>
                  </a:cubicBezTo>
                  <a:lnTo>
                    <a:pt x="6104" y="77255"/>
                  </a:lnTo>
                  <a:cubicBezTo>
                    <a:pt x="6075" y="77250"/>
                    <a:pt x="6046" y="77248"/>
                    <a:pt x="6016" y="77248"/>
                  </a:cubicBezTo>
                  <a:cubicBezTo>
                    <a:pt x="5820" y="77248"/>
                    <a:pt x="5635" y="77356"/>
                    <a:pt x="5536" y="77521"/>
                  </a:cubicBezTo>
                  <a:lnTo>
                    <a:pt x="5498" y="77559"/>
                  </a:lnTo>
                  <a:cubicBezTo>
                    <a:pt x="5422" y="77672"/>
                    <a:pt x="5384" y="77824"/>
                    <a:pt x="5384" y="77938"/>
                  </a:cubicBezTo>
                  <a:cubicBezTo>
                    <a:pt x="5308" y="79795"/>
                    <a:pt x="5384" y="81691"/>
                    <a:pt x="5384" y="83549"/>
                  </a:cubicBezTo>
                  <a:cubicBezTo>
                    <a:pt x="5384" y="83701"/>
                    <a:pt x="5460" y="83890"/>
                    <a:pt x="5574" y="84004"/>
                  </a:cubicBezTo>
                  <a:lnTo>
                    <a:pt x="5611" y="84042"/>
                  </a:lnTo>
                  <a:cubicBezTo>
                    <a:pt x="5725" y="84156"/>
                    <a:pt x="5915" y="84231"/>
                    <a:pt x="6066" y="84231"/>
                  </a:cubicBezTo>
                  <a:cubicBezTo>
                    <a:pt x="14572" y="84278"/>
                    <a:pt x="23092" y="84368"/>
                    <a:pt x="31609" y="84368"/>
                  </a:cubicBezTo>
                  <a:cubicBezTo>
                    <a:pt x="36911" y="84368"/>
                    <a:pt x="42211" y="84333"/>
                    <a:pt x="47506" y="84231"/>
                  </a:cubicBezTo>
                  <a:cubicBezTo>
                    <a:pt x="47772" y="84231"/>
                    <a:pt x="47999" y="84080"/>
                    <a:pt x="48113" y="83890"/>
                  </a:cubicBezTo>
                  <a:cubicBezTo>
                    <a:pt x="48189" y="83776"/>
                    <a:pt x="48226" y="83663"/>
                    <a:pt x="48226" y="83511"/>
                  </a:cubicBezTo>
                  <a:cubicBezTo>
                    <a:pt x="48302" y="81653"/>
                    <a:pt x="48302" y="79795"/>
                    <a:pt x="48226" y="77938"/>
                  </a:cubicBezTo>
                  <a:cubicBezTo>
                    <a:pt x="48226" y="77521"/>
                    <a:pt x="47885" y="77217"/>
                    <a:pt x="47506" y="77217"/>
                  </a:cubicBezTo>
                  <a:lnTo>
                    <a:pt x="43563" y="77217"/>
                  </a:lnTo>
                  <a:cubicBezTo>
                    <a:pt x="43563" y="74677"/>
                    <a:pt x="43449" y="72213"/>
                    <a:pt x="42805" y="69938"/>
                  </a:cubicBezTo>
                  <a:cubicBezTo>
                    <a:pt x="47241" y="60346"/>
                    <a:pt x="50691" y="50526"/>
                    <a:pt x="49971" y="39796"/>
                  </a:cubicBezTo>
                  <a:cubicBezTo>
                    <a:pt x="49288" y="29749"/>
                    <a:pt x="43753" y="20991"/>
                    <a:pt x="33971" y="17692"/>
                  </a:cubicBezTo>
                  <a:cubicBezTo>
                    <a:pt x="32265" y="17086"/>
                    <a:pt x="30521" y="16517"/>
                    <a:pt x="28777" y="16100"/>
                  </a:cubicBezTo>
                  <a:lnTo>
                    <a:pt x="29876" y="12422"/>
                  </a:lnTo>
                  <a:cubicBezTo>
                    <a:pt x="29952" y="12157"/>
                    <a:pt x="29838" y="11854"/>
                    <a:pt x="29573" y="11702"/>
                  </a:cubicBezTo>
                  <a:cubicBezTo>
                    <a:pt x="29535" y="11626"/>
                    <a:pt x="29459" y="11588"/>
                    <a:pt x="29345" y="11550"/>
                  </a:cubicBezTo>
                  <a:lnTo>
                    <a:pt x="29080" y="11475"/>
                  </a:lnTo>
                  <a:cubicBezTo>
                    <a:pt x="29194" y="10944"/>
                    <a:pt x="29345" y="10451"/>
                    <a:pt x="29459" y="9920"/>
                  </a:cubicBezTo>
                  <a:cubicBezTo>
                    <a:pt x="29573" y="9541"/>
                    <a:pt x="29345" y="9162"/>
                    <a:pt x="29004" y="9048"/>
                  </a:cubicBezTo>
                  <a:lnTo>
                    <a:pt x="28284" y="8896"/>
                  </a:lnTo>
                  <a:cubicBezTo>
                    <a:pt x="28777" y="7077"/>
                    <a:pt x="29345" y="5295"/>
                    <a:pt x="29725" y="3437"/>
                  </a:cubicBezTo>
                  <a:cubicBezTo>
                    <a:pt x="30066" y="1920"/>
                    <a:pt x="29952" y="972"/>
                    <a:pt x="28360" y="328"/>
                  </a:cubicBezTo>
                  <a:cubicBezTo>
                    <a:pt x="27869" y="126"/>
                    <a:pt x="27394" y="1"/>
                    <a:pt x="26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42;p60">
              <a:extLst>
                <a:ext uri="{FF2B5EF4-FFF2-40B4-BE49-F238E27FC236}">
                  <a16:creationId xmlns:a16="http://schemas.microsoft.com/office/drawing/2014/main" id="{4F08A8AD-2C58-D448-9340-0E7249F0AB89}"/>
                </a:ext>
              </a:extLst>
            </p:cNvPr>
            <p:cNvSpPr/>
            <p:nvPr/>
          </p:nvSpPr>
          <p:spPr>
            <a:xfrm flipH="1">
              <a:off x="1793276" y="2473382"/>
              <a:ext cx="57026" cy="52124"/>
            </a:xfrm>
            <a:custGeom>
              <a:avLst/>
              <a:gdLst/>
              <a:ahLst/>
              <a:cxnLst/>
              <a:rect l="l" t="t" r="r" b="b"/>
              <a:pathLst>
                <a:path w="5119" h="4679" extrusionOk="0">
                  <a:moveTo>
                    <a:pt x="2456" y="1371"/>
                  </a:moveTo>
                  <a:cubicBezTo>
                    <a:pt x="3213" y="1371"/>
                    <a:pt x="3840" y="2580"/>
                    <a:pt x="2995" y="3143"/>
                  </a:cubicBezTo>
                  <a:cubicBezTo>
                    <a:pt x="2819" y="3250"/>
                    <a:pt x="2652" y="3297"/>
                    <a:pt x="2498" y="3297"/>
                  </a:cubicBezTo>
                  <a:cubicBezTo>
                    <a:pt x="1725" y="3297"/>
                    <a:pt x="1307" y="2120"/>
                    <a:pt x="1972" y="1551"/>
                  </a:cubicBezTo>
                  <a:cubicBezTo>
                    <a:pt x="2131" y="1425"/>
                    <a:pt x="2296" y="1371"/>
                    <a:pt x="2456" y="1371"/>
                  </a:cubicBezTo>
                  <a:close/>
                  <a:moveTo>
                    <a:pt x="2494" y="0"/>
                  </a:moveTo>
                  <a:cubicBezTo>
                    <a:pt x="2025" y="0"/>
                    <a:pt x="1550" y="146"/>
                    <a:pt x="1138" y="451"/>
                  </a:cubicBezTo>
                  <a:cubicBezTo>
                    <a:pt x="1062" y="489"/>
                    <a:pt x="1024" y="527"/>
                    <a:pt x="986" y="565"/>
                  </a:cubicBezTo>
                  <a:cubicBezTo>
                    <a:pt x="910" y="603"/>
                    <a:pt x="872" y="641"/>
                    <a:pt x="834" y="717"/>
                  </a:cubicBezTo>
                  <a:cubicBezTo>
                    <a:pt x="114" y="1551"/>
                    <a:pt x="0" y="2726"/>
                    <a:pt x="607" y="3674"/>
                  </a:cubicBezTo>
                  <a:cubicBezTo>
                    <a:pt x="1061" y="4333"/>
                    <a:pt x="1788" y="4679"/>
                    <a:pt x="2526" y="4679"/>
                  </a:cubicBezTo>
                  <a:cubicBezTo>
                    <a:pt x="3019" y="4679"/>
                    <a:pt x="3518" y="4524"/>
                    <a:pt x="3943" y="4205"/>
                  </a:cubicBezTo>
                  <a:cubicBezTo>
                    <a:pt x="4929" y="3371"/>
                    <a:pt x="5118" y="1930"/>
                    <a:pt x="4322" y="906"/>
                  </a:cubicBezTo>
                  <a:cubicBezTo>
                    <a:pt x="3870" y="318"/>
                    <a:pt x="3188" y="0"/>
                    <a:pt x="2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43;p60">
              <a:extLst>
                <a:ext uri="{FF2B5EF4-FFF2-40B4-BE49-F238E27FC236}">
                  <a16:creationId xmlns:a16="http://schemas.microsoft.com/office/drawing/2014/main" id="{37D63080-0CC1-014E-827C-A5640DCE2C40}"/>
                </a:ext>
              </a:extLst>
            </p:cNvPr>
            <p:cNvSpPr/>
            <p:nvPr/>
          </p:nvSpPr>
          <p:spPr>
            <a:xfrm flipH="1">
              <a:off x="1790746" y="2945300"/>
              <a:ext cx="71385" cy="65269"/>
            </a:xfrm>
            <a:custGeom>
              <a:avLst/>
              <a:gdLst/>
              <a:ahLst/>
              <a:cxnLst/>
              <a:rect l="l" t="t" r="r" b="b"/>
              <a:pathLst>
                <a:path w="6408" h="5859" extrusionOk="0">
                  <a:moveTo>
                    <a:pt x="3073" y="1379"/>
                  </a:moveTo>
                  <a:cubicBezTo>
                    <a:pt x="4340" y="1379"/>
                    <a:pt x="5346" y="3354"/>
                    <a:pt x="3944" y="4227"/>
                  </a:cubicBezTo>
                  <a:cubicBezTo>
                    <a:pt x="3670" y="4398"/>
                    <a:pt x="3404" y="4473"/>
                    <a:pt x="3157" y="4473"/>
                  </a:cubicBezTo>
                  <a:cubicBezTo>
                    <a:pt x="1930" y="4473"/>
                    <a:pt x="1164" y="2633"/>
                    <a:pt x="2237" y="1686"/>
                  </a:cubicBezTo>
                  <a:cubicBezTo>
                    <a:pt x="2514" y="1471"/>
                    <a:pt x="2800" y="1379"/>
                    <a:pt x="3073" y="1379"/>
                  </a:cubicBezTo>
                  <a:close/>
                  <a:moveTo>
                    <a:pt x="3096" y="0"/>
                  </a:moveTo>
                  <a:cubicBezTo>
                    <a:pt x="2435" y="0"/>
                    <a:pt x="1768" y="228"/>
                    <a:pt x="1214" y="701"/>
                  </a:cubicBezTo>
                  <a:cubicBezTo>
                    <a:pt x="1176" y="739"/>
                    <a:pt x="1138" y="777"/>
                    <a:pt x="1100" y="852"/>
                  </a:cubicBezTo>
                  <a:cubicBezTo>
                    <a:pt x="152" y="1876"/>
                    <a:pt x="1" y="3430"/>
                    <a:pt x="759" y="4606"/>
                  </a:cubicBezTo>
                  <a:cubicBezTo>
                    <a:pt x="1326" y="5422"/>
                    <a:pt x="2232" y="5859"/>
                    <a:pt x="3152" y="5859"/>
                  </a:cubicBezTo>
                  <a:cubicBezTo>
                    <a:pt x="3771" y="5859"/>
                    <a:pt x="4396" y="5662"/>
                    <a:pt x="4929" y="5250"/>
                  </a:cubicBezTo>
                  <a:cubicBezTo>
                    <a:pt x="6180" y="4265"/>
                    <a:pt x="6408" y="2445"/>
                    <a:pt x="5422" y="1156"/>
                  </a:cubicBezTo>
                  <a:cubicBezTo>
                    <a:pt x="4839" y="399"/>
                    <a:pt x="3972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44;p60">
              <a:extLst>
                <a:ext uri="{FF2B5EF4-FFF2-40B4-BE49-F238E27FC236}">
                  <a16:creationId xmlns:a16="http://schemas.microsoft.com/office/drawing/2014/main" id="{365B970C-3EF6-334D-A1C0-C93DED497716}"/>
                </a:ext>
              </a:extLst>
            </p:cNvPr>
            <p:cNvSpPr/>
            <p:nvPr/>
          </p:nvSpPr>
          <p:spPr>
            <a:xfrm flipH="1">
              <a:off x="1721060" y="2697066"/>
              <a:ext cx="54853" cy="192611"/>
            </a:xfrm>
            <a:custGeom>
              <a:avLst/>
              <a:gdLst/>
              <a:ahLst/>
              <a:cxnLst/>
              <a:rect l="l" t="t" r="r" b="b"/>
              <a:pathLst>
                <a:path w="4924" h="17290" extrusionOk="0">
                  <a:moveTo>
                    <a:pt x="4203" y="0"/>
                  </a:moveTo>
                  <a:cubicBezTo>
                    <a:pt x="3862" y="0"/>
                    <a:pt x="3521" y="218"/>
                    <a:pt x="3483" y="654"/>
                  </a:cubicBezTo>
                  <a:cubicBezTo>
                    <a:pt x="3521" y="6000"/>
                    <a:pt x="2421" y="11308"/>
                    <a:pt x="260" y="16199"/>
                  </a:cubicBezTo>
                  <a:cubicBezTo>
                    <a:pt x="0" y="16771"/>
                    <a:pt x="490" y="17290"/>
                    <a:pt x="945" y="17290"/>
                  </a:cubicBezTo>
                  <a:cubicBezTo>
                    <a:pt x="1153" y="17290"/>
                    <a:pt x="1355" y="17181"/>
                    <a:pt x="1474" y="16919"/>
                  </a:cubicBezTo>
                  <a:cubicBezTo>
                    <a:pt x="3748" y="11801"/>
                    <a:pt x="4924" y="6266"/>
                    <a:pt x="4924" y="654"/>
                  </a:cubicBezTo>
                  <a:cubicBezTo>
                    <a:pt x="4886" y="218"/>
                    <a:pt x="4545" y="0"/>
                    <a:pt x="4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45;p60">
              <a:extLst>
                <a:ext uri="{FF2B5EF4-FFF2-40B4-BE49-F238E27FC236}">
                  <a16:creationId xmlns:a16="http://schemas.microsoft.com/office/drawing/2014/main" id="{0A7B2CE6-20B9-D141-B451-59F943A4A939}"/>
                </a:ext>
              </a:extLst>
            </p:cNvPr>
            <p:cNvSpPr/>
            <p:nvPr/>
          </p:nvSpPr>
          <p:spPr>
            <a:xfrm flipH="1">
              <a:off x="1725705" y="2589763"/>
              <a:ext cx="62484" cy="73958"/>
            </a:xfrm>
            <a:custGeom>
              <a:avLst/>
              <a:gdLst/>
              <a:ahLst/>
              <a:cxnLst/>
              <a:rect l="l" t="t" r="r" b="b"/>
              <a:pathLst>
                <a:path w="5609" h="6639" extrusionOk="0">
                  <a:moveTo>
                    <a:pt x="1048" y="1"/>
                  </a:moveTo>
                  <a:cubicBezTo>
                    <a:pt x="398" y="1"/>
                    <a:pt x="0" y="919"/>
                    <a:pt x="680" y="1340"/>
                  </a:cubicBezTo>
                  <a:cubicBezTo>
                    <a:pt x="2462" y="2363"/>
                    <a:pt x="3713" y="4107"/>
                    <a:pt x="4130" y="6117"/>
                  </a:cubicBezTo>
                  <a:cubicBezTo>
                    <a:pt x="4206" y="6481"/>
                    <a:pt x="4470" y="6639"/>
                    <a:pt x="4747" y="6639"/>
                  </a:cubicBezTo>
                  <a:cubicBezTo>
                    <a:pt x="5163" y="6639"/>
                    <a:pt x="5609" y="6284"/>
                    <a:pt x="5495" y="5738"/>
                  </a:cubicBezTo>
                  <a:cubicBezTo>
                    <a:pt x="5002" y="3349"/>
                    <a:pt x="3485" y="1302"/>
                    <a:pt x="1400" y="89"/>
                  </a:cubicBezTo>
                  <a:cubicBezTo>
                    <a:pt x="1278" y="28"/>
                    <a:pt x="1160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6;p60">
              <a:extLst>
                <a:ext uri="{FF2B5EF4-FFF2-40B4-BE49-F238E27FC236}">
                  <a16:creationId xmlns:a16="http://schemas.microsoft.com/office/drawing/2014/main" id="{664F92A0-9F4D-4C47-9140-12362BF70F00}"/>
                </a:ext>
              </a:extLst>
            </p:cNvPr>
            <p:cNvSpPr/>
            <p:nvPr/>
          </p:nvSpPr>
          <p:spPr>
            <a:xfrm flipH="1">
              <a:off x="1891682" y="2411627"/>
              <a:ext cx="22993" cy="19172"/>
            </a:xfrm>
            <a:custGeom>
              <a:avLst/>
              <a:gdLst/>
              <a:ahLst/>
              <a:cxnLst/>
              <a:rect l="l" t="t" r="r" b="b"/>
              <a:pathLst>
                <a:path w="2064" h="1721" extrusionOk="0">
                  <a:moveTo>
                    <a:pt x="1015" y="1"/>
                  </a:moveTo>
                  <a:cubicBezTo>
                    <a:pt x="465" y="1"/>
                    <a:pt x="1" y="689"/>
                    <a:pt x="471" y="1218"/>
                  </a:cubicBezTo>
                  <a:lnTo>
                    <a:pt x="812" y="1522"/>
                  </a:lnTo>
                  <a:cubicBezTo>
                    <a:pt x="945" y="1654"/>
                    <a:pt x="1125" y="1721"/>
                    <a:pt x="1305" y="1721"/>
                  </a:cubicBezTo>
                  <a:cubicBezTo>
                    <a:pt x="1485" y="1721"/>
                    <a:pt x="1665" y="1654"/>
                    <a:pt x="1798" y="1522"/>
                  </a:cubicBezTo>
                  <a:cubicBezTo>
                    <a:pt x="2064" y="1218"/>
                    <a:pt x="2064" y="801"/>
                    <a:pt x="1798" y="498"/>
                  </a:cubicBezTo>
                  <a:lnTo>
                    <a:pt x="1495" y="195"/>
                  </a:lnTo>
                  <a:cubicBezTo>
                    <a:pt x="1342" y="58"/>
                    <a:pt x="1175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7;p60">
              <a:extLst>
                <a:ext uri="{FF2B5EF4-FFF2-40B4-BE49-F238E27FC236}">
                  <a16:creationId xmlns:a16="http://schemas.microsoft.com/office/drawing/2014/main" id="{B5EE8FB5-889A-CF47-A541-AE15F6BFD069}"/>
                </a:ext>
              </a:extLst>
            </p:cNvPr>
            <p:cNvSpPr/>
            <p:nvPr/>
          </p:nvSpPr>
          <p:spPr>
            <a:xfrm flipH="1">
              <a:off x="1742169" y="3043057"/>
              <a:ext cx="50698" cy="15641"/>
            </a:xfrm>
            <a:custGeom>
              <a:avLst/>
              <a:gdLst/>
              <a:ahLst/>
              <a:cxnLst/>
              <a:rect l="l" t="t" r="r" b="b"/>
              <a:pathLst>
                <a:path w="4551" h="1404" extrusionOk="0">
                  <a:moveTo>
                    <a:pt x="948" y="0"/>
                  </a:moveTo>
                  <a:cubicBezTo>
                    <a:pt x="0" y="0"/>
                    <a:pt x="0" y="1403"/>
                    <a:pt x="948" y="1403"/>
                  </a:cubicBezTo>
                  <a:lnTo>
                    <a:pt x="3602" y="1403"/>
                  </a:lnTo>
                  <a:cubicBezTo>
                    <a:pt x="4550" y="1403"/>
                    <a:pt x="4550" y="0"/>
                    <a:pt x="3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8;p60">
              <a:extLst>
                <a:ext uri="{FF2B5EF4-FFF2-40B4-BE49-F238E27FC236}">
                  <a16:creationId xmlns:a16="http://schemas.microsoft.com/office/drawing/2014/main" id="{52D4FBCA-2C1D-984A-91E9-2FD8C8E5D7A0}"/>
                </a:ext>
              </a:extLst>
            </p:cNvPr>
            <p:cNvSpPr/>
            <p:nvPr/>
          </p:nvSpPr>
          <p:spPr>
            <a:xfrm flipH="1">
              <a:off x="1749355" y="3013494"/>
              <a:ext cx="37174" cy="16064"/>
            </a:xfrm>
            <a:custGeom>
              <a:avLst/>
              <a:gdLst/>
              <a:ahLst/>
              <a:cxnLst/>
              <a:rect l="l" t="t" r="r" b="b"/>
              <a:pathLst>
                <a:path w="3337" h="1442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389" y="1441"/>
                  </a:lnTo>
                  <a:cubicBezTo>
                    <a:pt x="3336" y="1441"/>
                    <a:pt x="3336" y="0"/>
                    <a:pt x="2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9;p60">
              <a:extLst>
                <a:ext uri="{FF2B5EF4-FFF2-40B4-BE49-F238E27FC236}">
                  <a16:creationId xmlns:a16="http://schemas.microsoft.com/office/drawing/2014/main" id="{97487E68-955D-9141-A38E-3F7F886A1C8F}"/>
                </a:ext>
              </a:extLst>
            </p:cNvPr>
            <p:cNvSpPr/>
            <p:nvPr/>
          </p:nvSpPr>
          <p:spPr>
            <a:xfrm flipH="1">
              <a:off x="1754847" y="2981814"/>
              <a:ext cx="29577" cy="16064"/>
            </a:xfrm>
            <a:custGeom>
              <a:avLst/>
              <a:gdLst/>
              <a:ahLst/>
              <a:cxnLst/>
              <a:rect l="l" t="t" r="r" b="b"/>
              <a:pathLst>
                <a:path w="2655" h="1442" extrusionOk="0">
                  <a:moveTo>
                    <a:pt x="948" y="1"/>
                  </a:moveTo>
                  <a:cubicBezTo>
                    <a:pt x="1" y="1"/>
                    <a:pt x="1" y="1442"/>
                    <a:pt x="948" y="1442"/>
                  </a:cubicBezTo>
                  <a:lnTo>
                    <a:pt x="1707" y="1442"/>
                  </a:lnTo>
                  <a:cubicBezTo>
                    <a:pt x="2655" y="1442"/>
                    <a:pt x="2655" y="1"/>
                    <a:pt x="1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50;p60">
              <a:extLst>
                <a:ext uri="{FF2B5EF4-FFF2-40B4-BE49-F238E27FC236}">
                  <a16:creationId xmlns:a16="http://schemas.microsoft.com/office/drawing/2014/main" id="{73D93CBA-5122-C648-9CD3-E97B38C73E4F}"/>
                </a:ext>
              </a:extLst>
            </p:cNvPr>
            <p:cNvSpPr/>
            <p:nvPr/>
          </p:nvSpPr>
          <p:spPr>
            <a:xfrm flipH="1">
              <a:off x="1928834" y="3108098"/>
              <a:ext cx="160093" cy="16053"/>
            </a:xfrm>
            <a:custGeom>
              <a:avLst/>
              <a:gdLst/>
              <a:ahLst/>
              <a:cxnLst/>
              <a:rect l="l" t="t" r="r" b="b"/>
              <a:pathLst>
                <a:path w="14371" h="1441" extrusionOk="0">
                  <a:moveTo>
                    <a:pt x="949" y="0"/>
                  </a:moveTo>
                  <a:cubicBezTo>
                    <a:pt x="1" y="0"/>
                    <a:pt x="1" y="1441"/>
                    <a:pt x="949" y="1441"/>
                  </a:cubicBezTo>
                  <a:lnTo>
                    <a:pt x="13422" y="1441"/>
                  </a:lnTo>
                  <a:cubicBezTo>
                    <a:pt x="14370" y="1441"/>
                    <a:pt x="14370" y="0"/>
                    <a:pt x="13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1;p60">
              <a:extLst>
                <a:ext uri="{FF2B5EF4-FFF2-40B4-BE49-F238E27FC236}">
                  <a16:creationId xmlns:a16="http://schemas.microsoft.com/office/drawing/2014/main" id="{30C1F15A-E489-4C40-92CA-B9AF7F3AF5DA}"/>
                </a:ext>
              </a:extLst>
            </p:cNvPr>
            <p:cNvSpPr/>
            <p:nvPr/>
          </p:nvSpPr>
          <p:spPr>
            <a:xfrm flipH="1">
              <a:off x="1876899" y="3108098"/>
              <a:ext cx="43090" cy="16053"/>
            </a:xfrm>
            <a:custGeom>
              <a:avLst/>
              <a:gdLst/>
              <a:ahLst/>
              <a:cxnLst/>
              <a:rect l="l" t="t" r="r" b="b"/>
              <a:pathLst>
                <a:path w="3868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920" y="1441"/>
                  </a:lnTo>
                  <a:cubicBezTo>
                    <a:pt x="3868" y="1441"/>
                    <a:pt x="3868" y="0"/>
                    <a:pt x="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52;p60">
              <a:extLst>
                <a:ext uri="{FF2B5EF4-FFF2-40B4-BE49-F238E27FC236}">
                  <a16:creationId xmlns:a16="http://schemas.microsoft.com/office/drawing/2014/main" id="{068E0DCC-73EA-2844-B1FD-463362807BB4}"/>
                </a:ext>
              </a:extLst>
            </p:cNvPr>
            <p:cNvSpPr/>
            <p:nvPr/>
          </p:nvSpPr>
          <p:spPr>
            <a:xfrm flipH="1">
              <a:off x="1844808" y="3108098"/>
              <a:ext cx="21121" cy="16053"/>
            </a:xfrm>
            <a:custGeom>
              <a:avLst/>
              <a:gdLst/>
              <a:ahLst/>
              <a:cxnLst/>
              <a:rect l="l" t="t" r="r" b="b"/>
              <a:pathLst>
                <a:path w="1896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cubicBezTo>
                    <a:pt x="1896" y="1441"/>
                    <a:pt x="1896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CE8E66F-68E3-984C-9794-BC354F19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50" y="1139554"/>
            <a:ext cx="7688356" cy="337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5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FBDB-7395-5242-BEF6-114491D6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766" y="380062"/>
            <a:ext cx="7714200" cy="572700"/>
          </a:xfrm>
        </p:spPr>
        <p:txBody>
          <a:bodyPr/>
          <a:lstStyle/>
          <a:p>
            <a:r>
              <a:rPr lang="en-US" dirty="0"/>
              <a:t>Time Series</a:t>
            </a:r>
          </a:p>
        </p:txBody>
      </p:sp>
      <p:grpSp>
        <p:nvGrpSpPr>
          <p:cNvPr id="15" name="Google Shape;5827;p60">
            <a:extLst>
              <a:ext uri="{FF2B5EF4-FFF2-40B4-BE49-F238E27FC236}">
                <a16:creationId xmlns:a16="http://schemas.microsoft.com/office/drawing/2014/main" id="{FBCBAA31-1913-D745-8FC0-ECDECE23D354}"/>
              </a:ext>
            </a:extLst>
          </p:cNvPr>
          <p:cNvGrpSpPr/>
          <p:nvPr/>
        </p:nvGrpSpPr>
        <p:grpSpPr>
          <a:xfrm>
            <a:off x="432501" y="3348938"/>
            <a:ext cx="564698" cy="939871"/>
            <a:chOff x="1614179" y="2217562"/>
            <a:chExt cx="564698" cy="939871"/>
          </a:xfrm>
        </p:grpSpPr>
        <p:sp>
          <p:nvSpPr>
            <p:cNvPr id="16" name="Google Shape;5828;p60">
              <a:extLst>
                <a:ext uri="{FF2B5EF4-FFF2-40B4-BE49-F238E27FC236}">
                  <a16:creationId xmlns:a16="http://schemas.microsoft.com/office/drawing/2014/main" id="{4688882D-24DE-DD4F-B4D4-953F5D353803}"/>
                </a:ext>
              </a:extLst>
            </p:cNvPr>
            <p:cNvSpPr/>
            <p:nvPr/>
          </p:nvSpPr>
          <p:spPr>
            <a:xfrm flipH="1">
              <a:off x="1860000" y="2597081"/>
              <a:ext cx="60412" cy="26190"/>
            </a:xfrm>
            <a:custGeom>
              <a:avLst/>
              <a:gdLst/>
              <a:ahLst/>
              <a:cxnLst/>
              <a:rect l="l" t="t" r="r" b="b"/>
              <a:pathLst>
                <a:path w="5423" h="2351" extrusionOk="0">
                  <a:moveTo>
                    <a:pt x="342" y="0"/>
                  </a:moveTo>
                  <a:cubicBezTo>
                    <a:pt x="228" y="379"/>
                    <a:pt x="114" y="796"/>
                    <a:pt x="0" y="1176"/>
                  </a:cubicBezTo>
                  <a:cubicBezTo>
                    <a:pt x="1707" y="1631"/>
                    <a:pt x="3413" y="2010"/>
                    <a:pt x="5157" y="2351"/>
                  </a:cubicBezTo>
                  <a:cubicBezTo>
                    <a:pt x="5233" y="1934"/>
                    <a:pt x="5346" y="1479"/>
                    <a:pt x="5422" y="1024"/>
                  </a:cubicBezTo>
                  <a:cubicBezTo>
                    <a:pt x="4285" y="796"/>
                    <a:pt x="3185" y="569"/>
                    <a:pt x="2086" y="342"/>
                  </a:cubicBezTo>
                  <a:cubicBezTo>
                    <a:pt x="1479" y="266"/>
                    <a:pt x="910" y="152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29;p60">
              <a:extLst>
                <a:ext uri="{FF2B5EF4-FFF2-40B4-BE49-F238E27FC236}">
                  <a16:creationId xmlns:a16="http://schemas.microsoft.com/office/drawing/2014/main" id="{35B92211-72FC-8F44-8578-3CBF8E8912BF}"/>
                </a:ext>
              </a:extLst>
            </p:cNvPr>
            <p:cNvSpPr/>
            <p:nvPr/>
          </p:nvSpPr>
          <p:spPr>
            <a:xfrm flipH="1">
              <a:off x="1761548" y="2456762"/>
              <a:ext cx="112826" cy="85444"/>
            </a:xfrm>
            <a:custGeom>
              <a:avLst/>
              <a:gdLst/>
              <a:ahLst/>
              <a:cxnLst/>
              <a:rect l="l" t="t" r="r" b="b"/>
              <a:pathLst>
                <a:path w="10128" h="7670" extrusionOk="0">
                  <a:moveTo>
                    <a:pt x="4652" y="1473"/>
                  </a:moveTo>
                  <a:cubicBezTo>
                    <a:pt x="5347" y="1473"/>
                    <a:pt x="6030" y="1787"/>
                    <a:pt x="6483" y="2398"/>
                  </a:cubicBezTo>
                  <a:cubicBezTo>
                    <a:pt x="7279" y="3422"/>
                    <a:pt x="7090" y="4863"/>
                    <a:pt x="6104" y="5659"/>
                  </a:cubicBezTo>
                  <a:cubicBezTo>
                    <a:pt x="5681" y="5991"/>
                    <a:pt x="5186" y="6149"/>
                    <a:pt x="4695" y="6149"/>
                  </a:cubicBezTo>
                  <a:cubicBezTo>
                    <a:pt x="3954" y="6149"/>
                    <a:pt x="3224" y="5790"/>
                    <a:pt x="2768" y="5128"/>
                  </a:cubicBezTo>
                  <a:cubicBezTo>
                    <a:pt x="2161" y="4218"/>
                    <a:pt x="2275" y="3005"/>
                    <a:pt x="2995" y="2171"/>
                  </a:cubicBezTo>
                  <a:cubicBezTo>
                    <a:pt x="3033" y="2133"/>
                    <a:pt x="3071" y="2095"/>
                    <a:pt x="3109" y="2019"/>
                  </a:cubicBezTo>
                  <a:cubicBezTo>
                    <a:pt x="3185" y="1981"/>
                    <a:pt x="3223" y="1943"/>
                    <a:pt x="3299" y="1906"/>
                  </a:cubicBezTo>
                  <a:cubicBezTo>
                    <a:pt x="3711" y="1616"/>
                    <a:pt x="4184" y="1473"/>
                    <a:pt x="4652" y="1473"/>
                  </a:cubicBezTo>
                  <a:close/>
                  <a:moveTo>
                    <a:pt x="4473" y="1"/>
                  </a:moveTo>
                  <a:cubicBezTo>
                    <a:pt x="3768" y="1"/>
                    <a:pt x="3028" y="242"/>
                    <a:pt x="2313" y="806"/>
                  </a:cubicBezTo>
                  <a:cubicBezTo>
                    <a:pt x="0" y="2853"/>
                    <a:pt x="1137" y="6455"/>
                    <a:pt x="3450" y="7441"/>
                  </a:cubicBezTo>
                  <a:cubicBezTo>
                    <a:pt x="3526" y="7479"/>
                    <a:pt x="3640" y="7479"/>
                    <a:pt x="3716" y="7517"/>
                  </a:cubicBezTo>
                  <a:cubicBezTo>
                    <a:pt x="4036" y="7619"/>
                    <a:pt x="4369" y="7670"/>
                    <a:pt x="4703" y="7670"/>
                  </a:cubicBezTo>
                  <a:cubicBezTo>
                    <a:pt x="5355" y="7670"/>
                    <a:pt x="6007" y="7476"/>
                    <a:pt x="6559" y="7100"/>
                  </a:cubicBezTo>
                  <a:cubicBezTo>
                    <a:pt x="10128" y="4897"/>
                    <a:pt x="7651" y="1"/>
                    <a:pt x="4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30;p60">
              <a:extLst>
                <a:ext uri="{FF2B5EF4-FFF2-40B4-BE49-F238E27FC236}">
                  <a16:creationId xmlns:a16="http://schemas.microsoft.com/office/drawing/2014/main" id="{AF7C4EDB-C45F-9446-9874-05428DC7822C}"/>
                </a:ext>
              </a:extLst>
            </p:cNvPr>
            <p:cNvSpPr/>
            <p:nvPr/>
          </p:nvSpPr>
          <p:spPr>
            <a:xfrm flipH="1">
              <a:off x="1811430" y="2412106"/>
              <a:ext cx="100538" cy="181203"/>
            </a:xfrm>
            <a:custGeom>
              <a:avLst/>
              <a:gdLst/>
              <a:ahLst/>
              <a:cxnLst/>
              <a:rect l="l" t="t" r="r" b="b"/>
              <a:pathLst>
                <a:path w="9025" h="16266" extrusionOk="0">
                  <a:moveTo>
                    <a:pt x="4437" y="0"/>
                  </a:moveTo>
                  <a:cubicBezTo>
                    <a:pt x="2958" y="5043"/>
                    <a:pt x="1479" y="10123"/>
                    <a:pt x="1" y="15203"/>
                  </a:cubicBezTo>
                  <a:cubicBezTo>
                    <a:pt x="228" y="15241"/>
                    <a:pt x="645" y="15355"/>
                    <a:pt x="797" y="15393"/>
                  </a:cubicBezTo>
                  <a:cubicBezTo>
                    <a:pt x="1328" y="15507"/>
                    <a:pt x="1821" y="15621"/>
                    <a:pt x="2351" y="15734"/>
                  </a:cubicBezTo>
                  <a:lnTo>
                    <a:pt x="4929" y="16265"/>
                  </a:lnTo>
                  <a:cubicBezTo>
                    <a:pt x="5233" y="15014"/>
                    <a:pt x="5574" y="13801"/>
                    <a:pt x="5877" y="12549"/>
                  </a:cubicBezTo>
                  <a:cubicBezTo>
                    <a:pt x="5043" y="12170"/>
                    <a:pt x="4361" y="11564"/>
                    <a:pt x="3868" y="10805"/>
                  </a:cubicBezTo>
                  <a:cubicBezTo>
                    <a:pt x="2503" y="8682"/>
                    <a:pt x="2693" y="5687"/>
                    <a:pt x="4550" y="3943"/>
                  </a:cubicBezTo>
                  <a:cubicBezTo>
                    <a:pt x="4588" y="3905"/>
                    <a:pt x="4626" y="3867"/>
                    <a:pt x="4664" y="3829"/>
                  </a:cubicBezTo>
                  <a:cubicBezTo>
                    <a:pt x="5607" y="3049"/>
                    <a:pt x="6772" y="2659"/>
                    <a:pt x="7969" y="2659"/>
                  </a:cubicBezTo>
                  <a:cubicBezTo>
                    <a:pt x="8168" y="2659"/>
                    <a:pt x="8369" y="2670"/>
                    <a:pt x="8569" y="2692"/>
                  </a:cubicBezTo>
                  <a:cubicBezTo>
                    <a:pt x="8759" y="2275"/>
                    <a:pt x="8910" y="1820"/>
                    <a:pt x="9024" y="1365"/>
                  </a:cubicBezTo>
                  <a:cubicBezTo>
                    <a:pt x="7508" y="872"/>
                    <a:pt x="5991" y="379"/>
                    <a:pt x="4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31;p60">
              <a:extLst>
                <a:ext uri="{FF2B5EF4-FFF2-40B4-BE49-F238E27FC236}">
                  <a16:creationId xmlns:a16="http://schemas.microsoft.com/office/drawing/2014/main" id="{AE93DA1D-0738-8A41-81D9-4082598F402D}"/>
                </a:ext>
              </a:extLst>
            </p:cNvPr>
            <p:cNvSpPr/>
            <p:nvPr/>
          </p:nvSpPr>
          <p:spPr>
            <a:xfrm flipH="1">
              <a:off x="1807491" y="2488676"/>
              <a:ext cx="28251" cy="21433"/>
            </a:xfrm>
            <a:custGeom>
              <a:avLst/>
              <a:gdLst/>
              <a:ahLst/>
              <a:cxnLst/>
              <a:rect l="l" t="t" r="r" b="b"/>
              <a:pathLst>
                <a:path w="2536" h="1924" extrusionOk="0">
                  <a:moveTo>
                    <a:pt x="1142" y="1"/>
                  </a:moveTo>
                  <a:cubicBezTo>
                    <a:pt x="984" y="1"/>
                    <a:pt x="821" y="54"/>
                    <a:pt x="665" y="178"/>
                  </a:cubicBezTo>
                  <a:cubicBezTo>
                    <a:pt x="0" y="747"/>
                    <a:pt x="444" y="1924"/>
                    <a:pt x="1204" y="1924"/>
                  </a:cubicBezTo>
                  <a:cubicBezTo>
                    <a:pt x="1355" y="1924"/>
                    <a:pt x="1519" y="1877"/>
                    <a:pt x="1688" y="1770"/>
                  </a:cubicBezTo>
                  <a:cubicBezTo>
                    <a:pt x="2536" y="1237"/>
                    <a:pt x="1902" y="1"/>
                    <a:pt x="1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32;p60">
              <a:extLst>
                <a:ext uri="{FF2B5EF4-FFF2-40B4-BE49-F238E27FC236}">
                  <a16:creationId xmlns:a16="http://schemas.microsoft.com/office/drawing/2014/main" id="{509DE212-9DB3-1B47-8966-410EEFE5F287}"/>
                </a:ext>
              </a:extLst>
            </p:cNvPr>
            <p:cNvSpPr/>
            <p:nvPr/>
          </p:nvSpPr>
          <p:spPr>
            <a:xfrm flipH="1">
              <a:off x="1867594" y="2849627"/>
              <a:ext cx="267360" cy="79417"/>
            </a:xfrm>
            <a:custGeom>
              <a:avLst/>
              <a:gdLst/>
              <a:ahLst/>
              <a:cxnLst/>
              <a:rect l="l" t="t" r="r" b="b"/>
              <a:pathLst>
                <a:path w="24000" h="7129" extrusionOk="0">
                  <a:moveTo>
                    <a:pt x="569" y="1"/>
                  </a:moveTo>
                  <a:cubicBezTo>
                    <a:pt x="379" y="987"/>
                    <a:pt x="190" y="1934"/>
                    <a:pt x="0" y="2920"/>
                  </a:cubicBezTo>
                  <a:cubicBezTo>
                    <a:pt x="6938" y="4133"/>
                    <a:pt x="13839" y="5726"/>
                    <a:pt x="20739" y="7129"/>
                  </a:cubicBezTo>
                  <a:lnTo>
                    <a:pt x="20815" y="7129"/>
                  </a:lnTo>
                  <a:cubicBezTo>
                    <a:pt x="21687" y="6143"/>
                    <a:pt x="22786" y="5385"/>
                    <a:pt x="24000" y="4892"/>
                  </a:cubicBezTo>
                  <a:cubicBezTo>
                    <a:pt x="16152" y="3451"/>
                    <a:pt x="8379" y="1593"/>
                    <a:pt x="569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33;p60">
              <a:extLst>
                <a:ext uri="{FF2B5EF4-FFF2-40B4-BE49-F238E27FC236}">
                  <a16:creationId xmlns:a16="http://schemas.microsoft.com/office/drawing/2014/main" id="{6C2B3FEE-5EB4-0047-8881-0008C1EEE4C3}"/>
                </a:ext>
              </a:extLst>
            </p:cNvPr>
            <p:cNvSpPr/>
            <p:nvPr/>
          </p:nvSpPr>
          <p:spPr>
            <a:xfrm flipH="1">
              <a:off x="1906026" y="2807822"/>
              <a:ext cx="254694" cy="71808"/>
            </a:xfrm>
            <a:custGeom>
              <a:avLst/>
              <a:gdLst/>
              <a:ahLst/>
              <a:cxnLst/>
              <a:rect l="l" t="t" r="r" b="b"/>
              <a:pathLst>
                <a:path w="22863" h="6446" extrusionOk="0">
                  <a:moveTo>
                    <a:pt x="342" y="0"/>
                  </a:moveTo>
                  <a:cubicBezTo>
                    <a:pt x="228" y="531"/>
                    <a:pt x="114" y="1100"/>
                    <a:pt x="1" y="1631"/>
                  </a:cubicBezTo>
                  <a:lnTo>
                    <a:pt x="2465" y="2199"/>
                  </a:lnTo>
                  <a:cubicBezTo>
                    <a:pt x="9100" y="3564"/>
                    <a:pt x="15735" y="5081"/>
                    <a:pt x="22370" y="6446"/>
                  </a:cubicBezTo>
                  <a:cubicBezTo>
                    <a:pt x="22521" y="5877"/>
                    <a:pt x="22711" y="5308"/>
                    <a:pt x="22862" y="4777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34;p60">
              <a:extLst>
                <a:ext uri="{FF2B5EF4-FFF2-40B4-BE49-F238E27FC236}">
                  <a16:creationId xmlns:a16="http://schemas.microsoft.com/office/drawing/2014/main" id="{8CEA3294-FDAB-3941-9E40-688580121CEC}"/>
                </a:ext>
              </a:extLst>
            </p:cNvPr>
            <p:cNvSpPr/>
            <p:nvPr/>
          </p:nvSpPr>
          <p:spPr>
            <a:xfrm flipH="1">
              <a:off x="1863806" y="2347488"/>
              <a:ext cx="113205" cy="268630"/>
            </a:xfrm>
            <a:custGeom>
              <a:avLst/>
              <a:gdLst/>
              <a:ahLst/>
              <a:cxnLst/>
              <a:rect l="l" t="t" r="r" b="b"/>
              <a:pathLst>
                <a:path w="10162" h="24114" extrusionOk="0">
                  <a:moveTo>
                    <a:pt x="7584" y="2995"/>
                  </a:moveTo>
                  <a:cubicBezTo>
                    <a:pt x="7593" y="3005"/>
                    <a:pt x="7602" y="3014"/>
                    <a:pt x="7612" y="3022"/>
                  </a:cubicBezTo>
                  <a:lnTo>
                    <a:pt x="7612" y="3022"/>
                  </a:lnTo>
                  <a:cubicBezTo>
                    <a:pt x="7616" y="3023"/>
                    <a:pt x="7619" y="3024"/>
                    <a:pt x="7622" y="3024"/>
                  </a:cubicBezTo>
                  <a:cubicBezTo>
                    <a:pt x="7631" y="3024"/>
                    <a:pt x="7622" y="3014"/>
                    <a:pt x="7584" y="2995"/>
                  </a:cubicBezTo>
                  <a:close/>
                  <a:moveTo>
                    <a:pt x="7413" y="1498"/>
                  </a:moveTo>
                  <a:cubicBezTo>
                    <a:pt x="7468" y="1498"/>
                    <a:pt x="7524" y="1504"/>
                    <a:pt x="7584" y="1517"/>
                  </a:cubicBezTo>
                  <a:cubicBezTo>
                    <a:pt x="7963" y="1593"/>
                    <a:pt x="8304" y="1782"/>
                    <a:pt x="8607" y="2010"/>
                  </a:cubicBezTo>
                  <a:cubicBezTo>
                    <a:pt x="8873" y="2313"/>
                    <a:pt x="8873" y="2730"/>
                    <a:pt x="8607" y="3033"/>
                  </a:cubicBezTo>
                  <a:cubicBezTo>
                    <a:pt x="8467" y="3157"/>
                    <a:pt x="8293" y="3214"/>
                    <a:pt x="8121" y="3214"/>
                  </a:cubicBezTo>
                  <a:cubicBezTo>
                    <a:pt x="7935" y="3214"/>
                    <a:pt x="7751" y="3147"/>
                    <a:pt x="7612" y="3022"/>
                  </a:cubicBezTo>
                  <a:lnTo>
                    <a:pt x="7612" y="3022"/>
                  </a:lnTo>
                  <a:cubicBezTo>
                    <a:pt x="7599" y="3019"/>
                    <a:pt x="7575" y="3010"/>
                    <a:pt x="7546" y="2995"/>
                  </a:cubicBezTo>
                  <a:cubicBezTo>
                    <a:pt x="7508" y="2957"/>
                    <a:pt x="7470" y="2920"/>
                    <a:pt x="7432" y="2920"/>
                  </a:cubicBezTo>
                  <a:lnTo>
                    <a:pt x="7356" y="2920"/>
                  </a:lnTo>
                  <a:lnTo>
                    <a:pt x="7243" y="2882"/>
                  </a:lnTo>
                  <a:cubicBezTo>
                    <a:pt x="6430" y="2634"/>
                    <a:pt x="6671" y="1498"/>
                    <a:pt x="7413" y="1498"/>
                  </a:cubicBezTo>
                  <a:close/>
                  <a:moveTo>
                    <a:pt x="6953" y="3699"/>
                  </a:moveTo>
                  <a:cubicBezTo>
                    <a:pt x="7078" y="3699"/>
                    <a:pt x="7205" y="3728"/>
                    <a:pt x="7318" y="3792"/>
                  </a:cubicBezTo>
                  <a:lnTo>
                    <a:pt x="7811" y="4019"/>
                  </a:lnTo>
                  <a:cubicBezTo>
                    <a:pt x="8152" y="4209"/>
                    <a:pt x="8266" y="4626"/>
                    <a:pt x="8077" y="5005"/>
                  </a:cubicBezTo>
                  <a:cubicBezTo>
                    <a:pt x="7925" y="5207"/>
                    <a:pt x="7689" y="5325"/>
                    <a:pt x="7448" y="5325"/>
                  </a:cubicBezTo>
                  <a:cubicBezTo>
                    <a:pt x="7327" y="5325"/>
                    <a:pt x="7205" y="5295"/>
                    <a:pt x="7091" y="5232"/>
                  </a:cubicBezTo>
                  <a:lnTo>
                    <a:pt x="6598" y="5005"/>
                  </a:lnTo>
                  <a:cubicBezTo>
                    <a:pt x="6257" y="4815"/>
                    <a:pt x="6143" y="4360"/>
                    <a:pt x="6333" y="4019"/>
                  </a:cubicBezTo>
                  <a:cubicBezTo>
                    <a:pt x="6459" y="3817"/>
                    <a:pt x="6703" y="3699"/>
                    <a:pt x="6953" y="3699"/>
                  </a:cubicBezTo>
                  <a:close/>
                  <a:moveTo>
                    <a:pt x="6611" y="5759"/>
                  </a:moveTo>
                  <a:cubicBezTo>
                    <a:pt x="6771" y="5759"/>
                    <a:pt x="6938" y="5816"/>
                    <a:pt x="7091" y="5953"/>
                  </a:cubicBezTo>
                  <a:lnTo>
                    <a:pt x="7394" y="6256"/>
                  </a:lnTo>
                  <a:cubicBezTo>
                    <a:pt x="7660" y="6559"/>
                    <a:pt x="7660" y="6976"/>
                    <a:pt x="7394" y="7280"/>
                  </a:cubicBezTo>
                  <a:cubicBezTo>
                    <a:pt x="7261" y="7412"/>
                    <a:pt x="7081" y="7479"/>
                    <a:pt x="6901" y="7479"/>
                  </a:cubicBezTo>
                  <a:cubicBezTo>
                    <a:pt x="6721" y="7479"/>
                    <a:pt x="6541" y="7412"/>
                    <a:pt x="6408" y="7280"/>
                  </a:cubicBezTo>
                  <a:lnTo>
                    <a:pt x="6067" y="6976"/>
                  </a:lnTo>
                  <a:cubicBezTo>
                    <a:pt x="5597" y="6447"/>
                    <a:pt x="6061" y="5759"/>
                    <a:pt x="6611" y="5759"/>
                  </a:cubicBezTo>
                  <a:close/>
                  <a:moveTo>
                    <a:pt x="6295" y="0"/>
                  </a:moveTo>
                  <a:cubicBezTo>
                    <a:pt x="4247" y="7773"/>
                    <a:pt x="2010" y="15545"/>
                    <a:pt x="1" y="23355"/>
                  </a:cubicBezTo>
                  <a:cubicBezTo>
                    <a:pt x="1138" y="23621"/>
                    <a:pt x="2314" y="23886"/>
                    <a:pt x="3451" y="24113"/>
                  </a:cubicBezTo>
                  <a:cubicBezTo>
                    <a:pt x="5688" y="16417"/>
                    <a:pt x="7925" y="8720"/>
                    <a:pt x="10162" y="1024"/>
                  </a:cubicBezTo>
                  <a:cubicBezTo>
                    <a:pt x="8911" y="607"/>
                    <a:pt x="7584" y="266"/>
                    <a:pt x="62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35;p60">
              <a:extLst>
                <a:ext uri="{FF2B5EF4-FFF2-40B4-BE49-F238E27FC236}">
                  <a16:creationId xmlns:a16="http://schemas.microsoft.com/office/drawing/2014/main" id="{FF0EB83D-FDDE-4A4B-AD3E-D925009D5D6A}"/>
                </a:ext>
              </a:extLst>
            </p:cNvPr>
            <p:cNvSpPr/>
            <p:nvPr/>
          </p:nvSpPr>
          <p:spPr>
            <a:xfrm flipH="1">
              <a:off x="1922512" y="2341996"/>
              <a:ext cx="84898" cy="261868"/>
            </a:xfrm>
            <a:custGeom>
              <a:avLst/>
              <a:gdLst/>
              <a:ahLst/>
              <a:cxnLst/>
              <a:rect l="l" t="t" r="r" b="b"/>
              <a:pathLst>
                <a:path w="7621" h="23507" extrusionOk="0">
                  <a:moveTo>
                    <a:pt x="6408" y="0"/>
                  </a:moveTo>
                  <a:cubicBezTo>
                    <a:pt x="4284" y="7735"/>
                    <a:pt x="2123" y="15431"/>
                    <a:pt x="0" y="23166"/>
                  </a:cubicBezTo>
                  <a:lnTo>
                    <a:pt x="1365" y="23507"/>
                  </a:lnTo>
                  <a:cubicBezTo>
                    <a:pt x="3375" y="15735"/>
                    <a:pt x="5574" y="8000"/>
                    <a:pt x="7621" y="228"/>
                  </a:cubicBezTo>
                  <a:cubicBezTo>
                    <a:pt x="7204" y="152"/>
                    <a:pt x="6825" y="76"/>
                    <a:pt x="6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36;p60">
              <a:extLst>
                <a:ext uri="{FF2B5EF4-FFF2-40B4-BE49-F238E27FC236}">
                  <a16:creationId xmlns:a16="http://schemas.microsoft.com/office/drawing/2014/main" id="{A0B57D3E-5CAA-314F-9011-BFB2E4D64D1F}"/>
                </a:ext>
              </a:extLst>
            </p:cNvPr>
            <p:cNvSpPr/>
            <p:nvPr/>
          </p:nvSpPr>
          <p:spPr>
            <a:xfrm flipH="1">
              <a:off x="1963897" y="2620306"/>
              <a:ext cx="33375" cy="28307"/>
            </a:xfrm>
            <a:custGeom>
              <a:avLst/>
              <a:gdLst/>
              <a:ahLst/>
              <a:cxnLst/>
              <a:rect l="l" t="t" r="r" b="b"/>
              <a:pathLst>
                <a:path w="2996" h="2541" extrusionOk="0">
                  <a:moveTo>
                    <a:pt x="531" y="1"/>
                  </a:moveTo>
                  <a:cubicBezTo>
                    <a:pt x="341" y="645"/>
                    <a:pt x="228" y="1290"/>
                    <a:pt x="0" y="1934"/>
                  </a:cubicBezTo>
                  <a:cubicBezTo>
                    <a:pt x="796" y="2200"/>
                    <a:pt x="1630" y="2389"/>
                    <a:pt x="2502" y="2541"/>
                  </a:cubicBezTo>
                  <a:cubicBezTo>
                    <a:pt x="2654" y="1896"/>
                    <a:pt x="2844" y="1252"/>
                    <a:pt x="2995" y="607"/>
                  </a:cubicBezTo>
                  <a:cubicBezTo>
                    <a:pt x="2199" y="418"/>
                    <a:pt x="1365" y="190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7;p60">
              <a:extLst>
                <a:ext uri="{FF2B5EF4-FFF2-40B4-BE49-F238E27FC236}">
                  <a16:creationId xmlns:a16="http://schemas.microsoft.com/office/drawing/2014/main" id="{F0ED16B3-83BA-5843-8479-6848E27781B6}"/>
                </a:ext>
              </a:extLst>
            </p:cNvPr>
            <p:cNvSpPr/>
            <p:nvPr/>
          </p:nvSpPr>
          <p:spPr>
            <a:xfrm flipH="1">
              <a:off x="1656415" y="3093740"/>
              <a:ext cx="447293" cy="47991"/>
            </a:xfrm>
            <a:custGeom>
              <a:avLst/>
              <a:gdLst/>
              <a:ahLst/>
              <a:cxnLst/>
              <a:rect l="l" t="t" r="r" b="b"/>
              <a:pathLst>
                <a:path w="40152" h="4308" extrusionOk="0">
                  <a:moveTo>
                    <a:pt x="14787" y="1289"/>
                  </a:moveTo>
                  <a:cubicBezTo>
                    <a:pt x="15735" y="1289"/>
                    <a:pt x="15735" y="2730"/>
                    <a:pt x="14787" y="2730"/>
                  </a:cubicBezTo>
                  <a:lnTo>
                    <a:pt x="2276" y="2730"/>
                  </a:lnTo>
                  <a:cubicBezTo>
                    <a:pt x="1328" y="2730"/>
                    <a:pt x="1328" y="1289"/>
                    <a:pt x="2276" y="1289"/>
                  </a:cubicBezTo>
                  <a:close/>
                  <a:moveTo>
                    <a:pt x="19413" y="1289"/>
                  </a:moveTo>
                  <a:cubicBezTo>
                    <a:pt x="20361" y="1289"/>
                    <a:pt x="20361" y="2730"/>
                    <a:pt x="19413" y="2730"/>
                  </a:cubicBezTo>
                  <a:lnTo>
                    <a:pt x="17479" y="2730"/>
                  </a:lnTo>
                  <a:cubicBezTo>
                    <a:pt x="16531" y="2730"/>
                    <a:pt x="16493" y="1289"/>
                    <a:pt x="17441" y="1289"/>
                  </a:cubicBezTo>
                  <a:close/>
                  <a:moveTo>
                    <a:pt x="22332" y="1289"/>
                  </a:moveTo>
                  <a:cubicBezTo>
                    <a:pt x="23280" y="1289"/>
                    <a:pt x="23280" y="2730"/>
                    <a:pt x="22332" y="2730"/>
                  </a:cubicBezTo>
                  <a:cubicBezTo>
                    <a:pt x="21384" y="2730"/>
                    <a:pt x="21346" y="1289"/>
                    <a:pt x="22294" y="1289"/>
                  </a:cubicBezTo>
                  <a:close/>
                  <a:moveTo>
                    <a:pt x="39" y="0"/>
                  </a:moveTo>
                  <a:cubicBezTo>
                    <a:pt x="1" y="1403"/>
                    <a:pt x="39" y="2806"/>
                    <a:pt x="39" y="4171"/>
                  </a:cubicBezTo>
                  <a:cubicBezTo>
                    <a:pt x="8264" y="4217"/>
                    <a:pt x="16490" y="4307"/>
                    <a:pt x="24715" y="4307"/>
                  </a:cubicBezTo>
                  <a:cubicBezTo>
                    <a:pt x="29835" y="4307"/>
                    <a:pt x="34955" y="4272"/>
                    <a:pt x="40076" y="4171"/>
                  </a:cubicBezTo>
                  <a:cubicBezTo>
                    <a:pt x="40152" y="2806"/>
                    <a:pt x="40152" y="1403"/>
                    <a:pt x="400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38;p60">
              <a:extLst>
                <a:ext uri="{FF2B5EF4-FFF2-40B4-BE49-F238E27FC236}">
                  <a16:creationId xmlns:a16="http://schemas.microsoft.com/office/drawing/2014/main" id="{2D8772C8-0A99-1949-B73A-AF8EB149F062}"/>
                </a:ext>
              </a:extLst>
            </p:cNvPr>
            <p:cNvSpPr/>
            <p:nvPr/>
          </p:nvSpPr>
          <p:spPr>
            <a:xfrm flipH="1">
              <a:off x="1634476" y="2432791"/>
              <a:ext cx="207382" cy="542752"/>
            </a:xfrm>
            <a:custGeom>
              <a:avLst/>
              <a:gdLst/>
              <a:ahLst/>
              <a:cxnLst/>
              <a:rect l="l" t="t" r="r" b="b"/>
              <a:pathLst>
                <a:path w="18616" h="48721" extrusionOk="0">
                  <a:moveTo>
                    <a:pt x="5843" y="14093"/>
                  </a:moveTo>
                  <a:cubicBezTo>
                    <a:pt x="5950" y="14093"/>
                    <a:pt x="6064" y="14120"/>
                    <a:pt x="6180" y="14181"/>
                  </a:cubicBezTo>
                  <a:cubicBezTo>
                    <a:pt x="8303" y="15394"/>
                    <a:pt x="9782" y="17441"/>
                    <a:pt x="10313" y="19830"/>
                  </a:cubicBezTo>
                  <a:cubicBezTo>
                    <a:pt x="10427" y="20376"/>
                    <a:pt x="9981" y="20731"/>
                    <a:pt x="9565" y="20731"/>
                  </a:cubicBezTo>
                  <a:cubicBezTo>
                    <a:pt x="9288" y="20731"/>
                    <a:pt x="9024" y="20573"/>
                    <a:pt x="8948" y="20209"/>
                  </a:cubicBezTo>
                  <a:cubicBezTo>
                    <a:pt x="8531" y="18199"/>
                    <a:pt x="7280" y="16455"/>
                    <a:pt x="5498" y="15432"/>
                  </a:cubicBezTo>
                  <a:cubicBezTo>
                    <a:pt x="4818" y="15011"/>
                    <a:pt x="5216" y="14093"/>
                    <a:pt x="5843" y="14093"/>
                  </a:cubicBezTo>
                  <a:close/>
                  <a:moveTo>
                    <a:pt x="10104" y="23669"/>
                  </a:moveTo>
                  <a:cubicBezTo>
                    <a:pt x="10455" y="23669"/>
                    <a:pt x="10806" y="23905"/>
                    <a:pt x="10806" y="24379"/>
                  </a:cubicBezTo>
                  <a:cubicBezTo>
                    <a:pt x="10844" y="29991"/>
                    <a:pt x="9668" y="35526"/>
                    <a:pt x="7394" y="40682"/>
                  </a:cubicBezTo>
                  <a:lnTo>
                    <a:pt x="7394" y="40644"/>
                  </a:lnTo>
                  <a:cubicBezTo>
                    <a:pt x="7275" y="40906"/>
                    <a:pt x="7070" y="41015"/>
                    <a:pt x="6856" y="41015"/>
                  </a:cubicBezTo>
                  <a:cubicBezTo>
                    <a:pt x="6389" y="41015"/>
                    <a:pt x="5882" y="40496"/>
                    <a:pt x="6142" y="39924"/>
                  </a:cubicBezTo>
                  <a:cubicBezTo>
                    <a:pt x="8303" y="35033"/>
                    <a:pt x="9403" y="29725"/>
                    <a:pt x="9403" y="24379"/>
                  </a:cubicBezTo>
                  <a:cubicBezTo>
                    <a:pt x="9403" y="23905"/>
                    <a:pt x="9754" y="23669"/>
                    <a:pt x="10104" y="23669"/>
                  </a:cubicBezTo>
                  <a:close/>
                  <a:moveTo>
                    <a:pt x="4057" y="1"/>
                  </a:moveTo>
                  <a:cubicBezTo>
                    <a:pt x="3943" y="418"/>
                    <a:pt x="3830" y="835"/>
                    <a:pt x="3640" y="1252"/>
                  </a:cubicBezTo>
                  <a:cubicBezTo>
                    <a:pt x="4474" y="1593"/>
                    <a:pt x="5195" y="2162"/>
                    <a:pt x="5763" y="2882"/>
                  </a:cubicBezTo>
                  <a:cubicBezTo>
                    <a:pt x="7469" y="5119"/>
                    <a:pt x="7090" y="8342"/>
                    <a:pt x="4891" y="10086"/>
                  </a:cubicBezTo>
                  <a:cubicBezTo>
                    <a:pt x="4002" y="10791"/>
                    <a:pt x="2889" y="11174"/>
                    <a:pt x="1753" y="11174"/>
                  </a:cubicBezTo>
                  <a:cubicBezTo>
                    <a:pt x="1485" y="11174"/>
                    <a:pt x="1216" y="11153"/>
                    <a:pt x="948" y="11110"/>
                  </a:cubicBezTo>
                  <a:cubicBezTo>
                    <a:pt x="645" y="12323"/>
                    <a:pt x="304" y="13536"/>
                    <a:pt x="0" y="14749"/>
                  </a:cubicBezTo>
                  <a:cubicBezTo>
                    <a:pt x="2086" y="15394"/>
                    <a:pt x="4095" y="16342"/>
                    <a:pt x="5346" y="18237"/>
                  </a:cubicBezTo>
                  <a:cubicBezTo>
                    <a:pt x="6522" y="20019"/>
                    <a:pt x="6863" y="22256"/>
                    <a:pt x="7014" y="24341"/>
                  </a:cubicBezTo>
                  <a:cubicBezTo>
                    <a:pt x="7394" y="30294"/>
                    <a:pt x="5687" y="36398"/>
                    <a:pt x="2882" y="41668"/>
                  </a:cubicBezTo>
                  <a:cubicBezTo>
                    <a:pt x="5650" y="42161"/>
                    <a:pt x="8152" y="43602"/>
                    <a:pt x="9972" y="45763"/>
                  </a:cubicBezTo>
                  <a:cubicBezTo>
                    <a:pt x="10730" y="46635"/>
                    <a:pt x="11374" y="47659"/>
                    <a:pt x="11867" y="48720"/>
                  </a:cubicBezTo>
                  <a:cubicBezTo>
                    <a:pt x="15621" y="40379"/>
                    <a:pt x="18616" y="31773"/>
                    <a:pt x="18351" y="22484"/>
                  </a:cubicBezTo>
                  <a:cubicBezTo>
                    <a:pt x="18123" y="12626"/>
                    <a:pt x="13611" y="3603"/>
                    <a:pt x="4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39;p60">
              <a:extLst>
                <a:ext uri="{FF2B5EF4-FFF2-40B4-BE49-F238E27FC236}">
                  <a16:creationId xmlns:a16="http://schemas.microsoft.com/office/drawing/2014/main" id="{1E66FC15-5FC0-DF44-93E4-0A3C7C639BFA}"/>
                </a:ext>
              </a:extLst>
            </p:cNvPr>
            <p:cNvSpPr/>
            <p:nvPr/>
          </p:nvSpPr>
          <p:spPr>
            <a:xfrm flipH="1">
              <a:off x="1709643" y="2911504"/>
              <a:ext cx="217531" cy="166632"/>
            </a:xfrm>
            <a:custGeom>
              <a:avLst/>
              <a:gdLst/>
              <a:ahLst/>
              <a:cxnLst/>
              <a:rect l="l" t="t" r="r" b="b"/>
              <a:pathLst>
                <a:path w="19527" h="14958" extrusionOk="0">
                  <a:moveTo>
                    <a:pt x="14522" y="6313"/>
                  </a:moveTo>
                  <a:cubicBezTo>
                    <a:pt x="15470" y="6313"/>
                    <a:pt x="15470" y="7754"/>
                    <a:pt x="14522" y="7754"/>
                  </a:cubicBezTo>
                  <a:lnTo>
                    <a:pt x="13763" y="7754"/>
                  </a:lnTo>
                  <a:cubicBezTo>
                    <a:pt x="12816" y="7754"/>
                    <a:pt x="12816" y="6313"/>
                    <a:pt x="13763" y="6313"/>
                  </a:cubicBezTo>
                  <a:close/>
                  <a:moveTo>
                    <a:pt x="8954" y="3034"/>
                  </a:moveTo>
                  <a:cubicBezTo>
                    <a:pt x="9830" y="3034"/>
                    <a:pt x="10699" y="3433"/>
                    <a:pt x="11261" y="4190"/>
                  </a:cubicBezTo>
                  <a:cubicBezTo>
                    <a:pt x="12247" y="5479"/>
                    <a:pt x="12019" y="7299"/>
                    <a:pt x="10806" y="8284"/>
                  </a:cubicBezTo>
                  <a:cubicBezTo>
                    <a:pt x="10273" y="8696"/>
                    <a:pt x="9642" y="8893"/>
                    <a:pt x="9018" y="8893"/>
                  </a:cubicBezTo>
                  <a:cubicBezTo>
                    <a:pt x="8090" y="8893"/>
                    <a:pt x="7180" y="8456"/>
                    <a:pt x="6636" y="7640"/>
                  </a:cubicBezTo>
                  <a:cubicBezTo>
                    <a:pt x="5877" y="6427"/>
                    <a:pt x="5991" y="4910"/>
                    <a:pt x="6939" y="3886"/>
                  </a:cubicBezTo>
                  <a:cubicBezTo>
                    <a:pt x="6977" y="3811"/>
                    <a:pt x="7015" y="3773"/>
                    <a:pt x="7091" y="3735"/>
                  </a:cubicBezTo>
                  <a:cubicBezTo>
                    <a:pt x="7629" y="3262"/>
                    <a:pt x="8293" y="3034"/>
                    <a:pt x="8954" y="3034"/>
                  </a:cubicBezTo>
                  <a:close/>
                  <a:moveTo>
                    <a:pt x="15015" y="9156"/>
                  </a:moveTo>
                  <a:cubicBezTo>
                    <a:pt x="15962" y="9156"/>
                    <a:pt x="15962" y="10597"/>
                    <a:pt x="15015" y="10597"/>
                  </a:cubicBezTo>
                  <a:lnTo>
                    <a:pt x="13574" y="10597"/>
                  </a:lnTo>
                  <a:cubicBezTo>
                    <a:pt x="12626" y="10597"/>
                    <a:pt x="12626" y="9156"/>
                    <a:pt x="13574" y="9156"/>
                  </a:cubicBezTo>
                  <a:close/>
                  <a:moveTo>
                    <a:pt x="15659" y="11810"/>
                  </a:moveTo>
                  <a:cubicBezTo>
                    <a:pt x="16607" y="11810"/>
                    <a:pt x="16607" y="13251"/>
                    <a:pt x="15659" y="13251"/>
                  </a:cubicBezTo>
                  <a:lnTo>
                    <a:pt x="13005" y="13251"/>
                  </a:lnTo>
                  <a:cubicBezTo>
                    <a:pt x="12057" y="13251"/>
                    <a:pt x="12057" y="11810"/>
                    <a:pt x="13005" y="11810"/>
                  </a:cubicBezTo>
                  <a:close/>
                  <a:moveTo>
                    <a:pt x="9071" y="1"/>
                  </a:moveTo>
                  <a:cubicBezTo>
                    <a:pt x="8369" y="1"/>
                    <a:pt x="7655" y="91"/>
                    <a:pt x="6939" y="285"/>
                  </a:cubicBezTo>
                  <a:cubicBezTo>
                    <a:pt x="570" y="2029"/>
                    <a:pt x="1" y="9460"/>
                    <a:pt x="911" y="14919"/>
                  </a:cubicBezTo>
                  <a:lnTo>
                    <a:pt x="19526" y="14957"/>
                  </a:lnTo>
                  <a:cubicBezTo>
                    <a:pt x="19526" y="11052"/>
                    <a:pt x="19451" y="7223"/>
                    <a:pt x="16834" y="4038"/>
                  </a:cubicBezTo>
                  <a:cubicBezTo>
                    <a:pt x="14897" y="1670"/>
                    <a:pt x="12087" y="1"/>
                    <a:pt x="907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40;p60">
              <a:extLst>
                <a:ext uri="{FF2B5EF4-FFF2-40B4-BE49-F238E27FC236}">
                  <a16:creationId xmlns:a16="http://schemas.microsoft.com/office/drawing/2014/main" id="{EB9A7A48-D8B1-1C4F-9362-F57239DBCB20}"/>
                </a:ext>
              </a:extLst>
            </p:cNvPr>
            <p:cNvSpPr/>
            <p:nvPr/>
          </p:nvSpPr>
          <p:spPr>
            <a:xfrm flipH="1">
              <a:off x="1802611" y="2960494"/>
              <a:ext cx="46554" cy="34634"/>
            </a:xfrm>
            <a:custGeom>
              <a:avLst/>
              <a:gdLst/>
              <a:ahLst/>
              <a:cxnLst/>
              <a:rect l="l" t="t" r="r" b="b"/>
              <a:pathLst>
                <a:path w="4179" h="3109" extrusionOk="0">
                  <a:moveTo>
                    <a:pt x="1921" y="1"/>
                  </a:moveTo>
                  <a:cubicBezTo>
                    <a:pt x="1643" y="1"/>
                    <a:pt x="1354" y="97"/>
                    <a:pt x="1073" y="322"/>
                  </a:cubicBezTo>
                  <a:cubicBezTo>
                    <a:pt x="0" y="1269"/>
                    <a:pt x="766" y="3109"/>
                    <a:pt x="1993" y="3109"/>
                  </a:cubicBezTo>
                  <a:cubicBezTo>
                    <a:pt x="2240" y="3109"/>
                    <a:pt x="2506" y="3034"/>
                    <a:pt x="2780" y="2863"/>
                  </a:cubicBezTo>
                  <a:cubicBezTo>
                    <a:pt x="4178" y="1992"/>
                    <a:pt x="3182" y="1"/>
                    <a:pt x="1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41;p60">
              <a:extLst>
                <a:ext uri="{FF2B5EF4-FFF2-40B4-BE49-F238E27FC236}">
                  <a16:creationId xmlns:a16="http://schemas.microsoft.com/office/drawing/2014/main" id="{E849AE62-C093-B24B-93E8-D1892588C9EB}"/>
                </a:ext>
              </a:extLst>
            </p:cNvPr>
            <p:cNvSpPr/>
            <p:nvPr/>
          </p:nvSpPr>
          <p:spPr>
            <a:xfrm flipH="1">
              <a:off x="1614179" y="2217562"/>
              <a:ext cx="564698" cy="939871"/>
            </a:xfrm>
            <a:custGeom>
              <a:avLst/>
              <a:gdLst/>
              <a:ahLst/>
              <a:cxnLst/>
              <a:rect l="l" t="t" r="r" b="b"/>
              <a:pathLst>
                <a:path w="50691" h="84369" extrusionOk="0">
                  <a:moveTo>
                    <a:pt x="27121" y="1378"/>
                  </a:moveTo>
                  <a:cubicBezTo>
                    <a:pt x="27289" y="1378"/>
                    <a:pt x="27520" y="1480"/>
                    <a:pt x="27905" y="1655"/>
                  </a:cubicBezTo>
                  <a:cubicBezTo>
                    <a:pt x="28625" y="1996"/>
                    <a:pt x="28511" y="2299"/>
                    <a:pt x="28360" y="3020"/>
                  </a:cubicBezTo>
                  <a:cubicBezTo>
                    <a:pt x="28246" y="3778"/>
                    <a:pt x="28056" y="4423"/>
                    <a:pt x="27867" y="5105"/>
                  </a:cubicBezTo>
                  <a:cubicBezTo>
                    <a:pt x="27564" y="6280"/>
                    <a:pt x="27222" y="7418"/>
                    <a:pt x="26919" y="8555"/>
                  </a:cubicBezTo>
                  <a:lnTo>
                    <a:pt x="25175" y="8176"/>
                  </a:lnTo>
                  <a:cubicBezTo>
                    <a:pt x="25516" y="6697"/>
                    <a:pt x="25819" y="5219"/>
                    <a:pt x="26161" y="3740"/>
                  </a:cubicBezTo>
                  <a:cubicBezTo>
                    <a:pt x="26237" y="3096"/>
                    <a:pt x="26426" y="2451"/>
                    <a:pt x="26654" y="1844"/>
                  </a:cubicBezTo>
                  <a:cubicBezTo>
                    <a:pt x="26817" y="1518"/>
                    <a:pt x="26925" y="1378"/>
                    <a:pt x="27121" y="1378"/>
                  </a:cubicBezTo>
                  <a:close/>
                  <a:moveTo>
                    <a:pt x="23355" y="9238"/>
                  </a:moveTo>
                  <a:lnTo>
                    <a:pt x="27943" y="10261"/>
                  </a:lnTo>
                  <a:cubicBezTo>
                    <a:pt x="27867" y="10527"/>
                    <a:pt x="27829" y="10792"/>
                    <a:pt x="27753" y="11020"/>
                  </a:cubicBezTo>
                  <a:cubicBezTo>
                    <a:pt x="26274" y="10603"/>
                    <a:pt x="24758" y="10261"/>
                    <a:pt x="23279" y="9996"/>
                  </a:cubicBezTo>
                  <a:cubicBezTo>
                    <a:pt x="23279" y="9768"/>
                    <a:pt x="23317" y="9465"/>
                    <a:pt x="23355" y="9238"/>
                  </a:cubicBezTo>
                  <a:close/>
                  <a:moveTo>
                    <a:pt x="31809" y="21475"/>
                  </a:moveTo>
                  <a:cubicBezTo>
                    <a:pt x="34987" y="21475"/>
                    <a:pt x="37464" y="26371"/>
                    <a:pt x="33895" y="28574"/>
                  </a:cubicBezTo>
                  <a:cubicBezTo>
                    <a:pt x="33343" y="28950"/>
                    <a:pt x="32691" y="29144"/>
                    <a:pt x="32039" y="29144"/>
                  </a:cubicBezTo>
                  <a:cubicBezTo>
                    <a:pt x="31705" y="29144"/>
                    <a:pt x="31372" y="29093"/>
                    <a:pt x="31052" y="28991"/>
                  </a:cubicBezTo>
                  <a:cubicBezTo>
                    <a:pt x="30938" y="28953"/>
                    <a:pt x="30862" y="28915"/>
                    <a:pt x="30786" y="28915"/>
                  </a:cubicBezTo>
                  <a:cubicBezTo>
                    <a:pt x="28473" y="27929"/>
                    <a:pt x="27336" y="24327"/>
                    <a:pt x="29649" y="22280"/>
                  </a:cubicBezTo>
                  <a:cubicBezTo>
                    <a:pt x="30364" y="21716"/>
                    <a:pt x="31104" y="21475"/>
                    <a:pt x="31809" y="21475"/>
                  </a:cubicBezTo>
                  <a:close/>
                  <a:moveTo>
                    <a:pt x="28398" y="17465"/>
                  </a:moveTo>
                  <a:cubicBezTo>
                    <a:pt x="29952" y="17844"/>
                    <a:pt x="31469" y="18337"/>
                    <a:pt x="32985" y="18830"/>
                  </a:cubicBezTo>
                  <a:cubicBezTo>
                    <a:pt x="32871" y="19285"/>
                    <a:pt x="32720" y="19740"/>
                    <a:pt x="32568" y="20157"/>
                  </a:cubicBezTo>
                  <a:cubicBezTo>
                    <a:pt x="32362" y="20135"/>
                    <a:pt x="32157" y="20124"/>
                    <a:pt x="31954" y="20124"/>
                  </a:cubicBezTo>
                  <a:cubicBezTo>
                    <a:pt x="30733" y="20124"/>
                    <a:pt x="29568" y="20514"/>
                    <a:pt x="28625" y="21294"/>
                  </a:cubicBezTo>
                  <a:cubicBezTo>
                    <a:pt x="28587" y="21332"/>
                    <a:pt x="28549" y="21370"/>
                    <a:pt x="28511" y="21408"/>
                  </a:cubicBezTo>
                  <a:cubicBezTo>
                    <a:pt x="26654" y="23152"/>
                    <a:pt x="26464" y="26147"/>
                    <a:pt x="27829" y="28270"/>
                  </a:cubicBezTo>
                  <a:cubicBezTo>
                    <a:pt x="28322" y="29067"/>
                    <a:pt x="29004" y="29635"/>
                    <a:pt x="29838" y="30014"/>
                  </a:cubicBezTo>
                  <a:cubicBezTo>
                    <a:pt x="29535" y="31266"/>
                    <a:pt x="29194" y="32517"/>
                    <a:pt x="28890" y="33730"/>
                  </a:cubicBezTo>
                  <a:lnTo>
                    <a:pt x="26312" y="33199"/>
                  </a:lnTo>
                  <a:cubicBezTo>
                    <a:pt x="25782" y="33086"/>
                    <a:pt x="25289" y="32972"/>
                    <a:pt x="24758" y="32858"/>
                  </a:cubicBezTo>
                  <a:cubicBezTo>
                    <a:pt x="24606" y="32820"/>
                    <a:pt x="24189" y="32706"/>
                    <a:pt x="23962" y="32668"/>
                  </a:cubicBezTo>
                  <a:cubicBezTo>
                    <a:pt x="25440" y="27626"/>
                    <a:pt x="26919" y="22545"/>
                    <a:pt x="28398" y="17465"/>
                  </a:cubicBezTo>
                  <a:close/>
                  <a:moveTo>
                    <a:pt x="21839" y="11209"/>
                  </a:moveTo>
                  <a:cubicBezTo>
                    <a:pt x="22218" y="11247"/>
                    <a:pt x="22635" y="11323"/>
                    <a:pt x="23052" y="11399"/>
                  </a:cubicBezTo>
                  <a:cubicBezTo>
                    <a:pt x="21004" y="19171"/>
                    <a:pt x="18768" y="26906"/>
                    <a:pt x="16758" y="34678"/>
                  </a:cubicBezTo>
                  <a:lnTo>
                    <a:pt x="15431" y="34337"/>
                  </a:lnTo>
                  <a:cubicBezTo>
                    <a:pt x="17516" y="26602"/>
                    <a:pt x="19677" y="18906"/>
                    <a:pt x="21839" y="11209"/>
                  </a:cubicBezTo>
                  <a:close/>
                  <a:moveTo>
                    <a:pt x="24417" y="11664"/>
                  </a:moveTo>
                  <a:cubicBezTo>
                    <a:pt x="25744" y="11967"/>
                    <a:pt x="27033" y="12309"/>
                    <a:pt x="28322" y="12726"/>
                  </a:cubicBezTo>
                  <a:cubicBezTo>
                    <a:pt x="26048" y="20382"/>
                    <a:pt x="23812" y="28113"/>
                    <a:pt x="21575" y="35807"/>
                  </a:cubicBezTo>
                  <a:lnTo>
                    <a:pt x="21575" y="35807"/>
                  </a:lnTo>
                  <a:cubicBezTo>
                    <a:pt x="20413" y="35545"/>
                    <a:pt x="19287" y="35282"/>
                    <a:pt x="18161" y="35019"/>
                  </a:cubicBezTo>
                  <a:cubicBezTo>
                    <a:pt x="20170" y="27209"/>
                    <a:pt x="22407" y="19474"/>
                    <a:pt x="24417" y="11664"/>
                  </a:cubicBezTo>
                  <a:close/>
                  <a:moveTo>
                    <a:pt x="23545" y="34071"/>
                  </a:moveTo>
                  <a:cubicBezTo>
                    <a:pt x="24113" y="34223"/>
                    <a:pt x="24682" y="34337"/>
                    <a:pt x="25289" y="34413"/>
                  </a:cubicBezTo>
                  <a:cubicBezTo>
                    <a:pt x="26388" y="34640"/>
                    <a:pt x="27488" y="34905"/>
                    <a:pt x="28625" y="35095"/>
                  </a:cubicBezTo>
                  <a:cubicBezTo>
                    <a:pt x="28549" y="35550"/>
                    <a:pt x="28436" y="36005"/>
                    <a:pt x="28360" y="36422"/>
                  </a:cubicBezTo>
                  <a:cubicBezTo>
                    <a:pt x="26654" y="36081"/>
                    <a:pt x="24910" y="35739"/>
                    <a:pt x="23203" y="35247"/>
                  </a:cubicBezTo>
                  <a:cubicBezTo>
                    <a:pt x="23317" y="34867"/>
                    <a:pt x="23431" y="34450"/>
                    <a:pt x="23545" y="34071"/>
                  </a:cubicBezTo>
                  <a:close/>
                  <a:moveTo>
                    <a:pt x="16872" y="36194"/>
                  </a:moveTo>
                  <a:cubicBezTo>
                    <a:pt x="17668" y="36384"/>
                    <a:pt x="18502" y="36612"/>
                    <a:pt x="19336" y="36763"/>
                  </a:cubicBezTo>
                  <a:cubicBezTo>
                    <a:pt x="19147" y="37408"/>
                    <a:pt x="18957" y="38052"/>
                    <a:pt x="18805" y="38659"/>
                  </a:cubicBezTo>
                  <a:lnTo>
                    <a:pt x="18805" y="38697"/>
                  </a:lnTo>
                  <a:cubicBezTo>
                    <a:pt x="17971" y="38583"/>
                    <a:pt x="17137" y="38356"/>
                    <a:pt x="16341" y="38090"/>
                  </a:cubicBezTo>
                  <a:cubicBezTo>
                    <a:pt x="16531" y="37446"/>
                    <a:pt x="16682" y="36801"/>
                    <a:pt x="16872" y="36194"/>
                  </a:cubicBezTo>
                  <a:close/>
                  <a:moveTo>
                    <a:pt x="15962" y="39455"/>
                  </a:moveTo>
                  <a:cubicBezTo>
                    <a:pt x="16758" y="39720"/>
                    <a:pt x="17592" y="39948"/>
                    <a:pt x="18426" y="40062"/>
                  </a:cubicBezTo>
                  <a:cubicBezTo>
                    <a:pt x="18199" y="40934"/>
                    <a:pt x="17971" y="42488"/>
                    <a:pt x="17099" y="42640"/>
                  </a:cubicBezTo>
                  <a:lnTo>
                    <a:pt x="17137" y="42640"/>
                  </a:lnTo>
                  <a:cubicBezTo>
                    <a:pt x="17090" y="42648"/>
                    <a:pt x="17036" y="42652"/>
                    <a:pt x="16977" y="42652"/>
                  </a:cubicBezTo>
                  <a:cubicBezTo>
                    <a:pt x="16470" y="42652"/>
                    <a:pt x="15597" y="42373"/>
                    <a:pt x="15393" y="42033"/>
                  </a:cubicBezTo>
                  <a:cubicBezTo>
                    <a:pt x="15166" y="41654"/>
                    <a:pt x="15583" y="40744"/>
                    <a:pt x="15734" y="40289"/>
                  </a:cubicBezTo>
                  <a:cubicBezTo>
                    <a:pt x="15810" y="40024"/>
                    <a:pt x="15886" y="39758"/>
                    <a:pt x="15962" y="39455"/>
                  </a:cubicBezTo>
                  <a:close/>
                  <a:moveTo>
                    <a:pt x="1972" y="52990"/>
                  </a:moveTo>
                  <a:lnTo>
                    <a:pt x="24492" y="57767"/>
                  </a:lnTo>
                  <a:cubicBezTo>
                    <a:pt x="24303" y="58298"/>
                    <a:pt x="24151" y="58867"/>
                    <a:pt x="24000" y="59436"/>
                  </a:cubicBezTo>
                  <a:cubicBezTo>
                    <a:pt x="17365" y="58071"/>
                    <a:pt x="10730" y="56554"/>
                    <a:pt x="4095" y="55189"/>
                  </a:cubicBezTo>
                  <a:lnTo>
                    <a:pt x="1631" y="54621"/>
                  </a:lnTo>
                  <a:cubicBezTo>
                    <a:pt x="1744" y="54090"/>
                    <a:pt x="1858" y="53521"/>
                    <a:pt x="1972" y="52990"/>
                  </a:cubicBezTo>
                  <a:close/>
                  <a:moveTo>
                    <a:pt x="4512" y="56744"/>
                  </a:moveTo>
                  <a:cubicBezTo>
                    <a:pt x="12322" y="58336"/>
                    <a:pt x="20132" y="60194"/>
                    <a:pt x="27981" y="61635"/>
                  </a:cubicBezTo>
                  <a:cubicBezTo>
                    <a:pt x="26729" y="62128"/>
                    <a:pt x="25668" y="62886"/>
                    <a:pt x="24796" y="63872"/>
                  </a:cubicBezTo>
                  <a:lnTo>
                    <a:pt x="24682" y="63872"/>
                  </a:lnTo>
                  <a:cubicBezTo>
                    <a:pt x="17782" y="62469"/>
                    <a:pt x="10881" y="60876"/>
                    <a:pt x="3943" y="59663"/>
                  </a:cubicBezTo>
                  <a:cubicBezTo>
                    <a:pt x="4171" y="58715"/>
                    <a:pt x="4360" y="57730"/>
                    <a:pt x="4512" y="56744"/>
                  </a:cubicBezTo>
                  <a:close/>
                  <a:moveTo>
                    <a:pt x="34350" y="19285"/>
                  </a:moveTo>
                  <a:cubicBezTo>
                    <a:pt x="43904" y="22887"/>
                    <a:pt x="48378" y="31948"/>
                    <a:pt x="48644" y="41806"/>
                  </a:cubicBezTo>
                  <a:cubicBezTo>
                    <a:pt x="48909" y="51133"/>
                    <a:pt x="45914" y="59701"/>
                    <a:pt x="42122" y="68042"/>
                  </a:cubicBezTo>
                  <a:cubicBezTo>
                    <a:pt x="41629" y="66981"/>
                    <a:pt x="41023" y="65957"/>
                    <a:pt x="40227" y="65085"/>
                  </a:cubicBezTo>
                  <a:cubicBezTo>
                    <a:pt x="38407" y="62924"/>
                    <a:pt x="35905" y="61483"/>
                    <a:pt x="33175" y="60990"/>
                  </a:cubicBezTo>
                  <a:cubicBezTo>
                    <a:pt x="35980" y="55720"/>
                    <a:pt x="37649" y="49616"/>
                    <a:pt x="37269" y="43626"/>
                  </a:cubicBezTo>
                  <a:cubicBezTo>
                    <a:pt x="37156" y="41578"/>
                    <a:pt x="36814" y="39341"/>
                    <a:pt x="35639" y="37559"/>
                  </a:cubicBezTo>
                  <a:cubicBezTo>
                    <a:pt x="34388" y="35664"/>
                    <a:pt x="32379" y="34716"/>
                    <a:pt x="30293" y="34071"/>
                  </a:cubicBezTo>
                  <a:cubicBezTo>
                    <a:pt x="30559" y="32820"/>
                    <a:pt x="30900" y="31645"/>
                    <a:pt x="31241" y="30432"/>
                  </a:cubicBezTo>
                  <a:cubicBezTo>
                    <a:pt x="31509" y="30475"/>
                    <a:pt x="31777" y="30496"/>
                    <a:pt x="32043" y="30496"/>
                  </a:cubicBezTo>
                  <a:cubicBezTo>
                    <a:pt x="33170" y="30496"/>
                    <a:pt x="34264" y="30113"/>
                    <a:pt x="35184" y="29408"/>
                  </a:cubicBezTo>
                  <a:cubicBezTo>
                    <a:pt x="37383" y="27626"/>
                    <a:pt x="37762" y="24403"/>
                    <a:pt x="36018" y="22204"/>
                  </a:cubicBezTo>
                  <a:cubicBezTo>
                    <a:pt x="35487" y="21484"/>
                    <a:pt x="34767" y="20915"/>
                    <a:pt x="33933" y="20536"/>
                  </a:cubicBezTo>
                  <a:cubicBezTo>
                    <a:pt x="34085" y="20119"/>
                    <a:pt x="34236" y="19702"/>
                    <a:pt x="34350" y="19285"/>
                  </a:cubicBezTo>
                  <a:close/>
                  <a:moveTo>
                    <a:pt x="10347" y="69817"/>
                  </a:moveTo>
                  <a:cubicBezTo>
                    <a:pt x="13641" y="69817"/>
                    <a:pt x="17747" y="70335"/>
                    <a:pt x="18350" y="71341"/>
                  </a:cubicBezTo>
                  <a:cubicBezTo>
                    <a:pt x="17952" y="71896"/>
                    <a:pt x="16099" y="72130"/>
                    <a:pt x="13950" y="72130"/>
                  </a:cubicBezTo>
                  <a:cubicBezTo>
                    <a:pt x="10377" y="72130"/>
                    <a:pt x="5986" y="71482"/>
                    <a:pt x="6104" y="70582"/>
                  </a:cubicBezTo>
                  <a:cubicBezTo>
                    <a:pt x="6151" y="70069"/>
                    <a:pt x="8052" y="69817"/>
                    <a:pt x="10347" y="69817"/>
                  </a:cubicBezTo>
                  <a:close/>
                  <a:moveTo>
                    <a:pt x="31725" y="62319"/>
                  </a:moveTo>
                  <a:cubicBezTo>
                    <a:pt x="34730" y="62319"/>
                    <a:pt x="37543" y="63982"/>
                    <a:pt x="39468" y="66336"/>
                  </a:cubicBezTo>
                  <a:cubicBezTo>
                    <a:pt x="42047" y="69521"/>
                    <a:pt x="42160" y="73350"/>
                    <a:pt x="42160" y="77255"/>
                  </a:cubicBezTo>
                  <a:lnTo>
                    <a:pt x="23507" y="77255"/>
                  </a:lnTo>
                  <a:cubicBezTo>
                    <a:pt x="22597" y="71758"/>
                    <a:pt x="23166" y="64327"/>
                    <a:pt x="29535" y="62620"/>
                  </a:cubicBezTo>
                  <a:cubicBezTo>
                    <a:pt x="30270" y="62415"/>
                    <a:pt x="31003" y="62319"/>
                    <a:pt x="31725" y="62319"/>
                  </a:cubicBezTo>
                  <a:close/>
                  <a:moveTo>
                    <a:pt x="46862" y="78658"/>
                  </a:moveTo>
                  <a:cubicBezTo>
                    <a:pt x="46900" y="80099"/>
                    <a:pt x="46900" y="81464"/>
                    <a:pt x="46862" y="82866"/>
                  </a:cubicBezTo>
                  <a:cubicBezTo>
                    <a:pt x="42028" y="82949"/>
                    <a:pt x="37190" y="82977"/>
                    <a:pt x="32351" y="82977"/>
                  </a:cubicBezTo>
                  <a:cubicBezTo>
                    <a:pt x="23827" y="82977"/>
                    <a:pt x="15299" y="82891"/>
                    <a:pt x="6787" y="82866"/>
                  </a:cubicBezTo>
                  <a:cubicBezTo>
                    <a:pt x="6787" y="81464"/>
                    <a:pt x="6749" y="80061"/>
                    <a:pt x="6787" y="78658"/>
                  </a:cubicBezTo>
                  <a:close/>
                  <a:moveTo>
                    <a:pt x="26966" y="1"/>
                  </a:moveTo>
                  <a:cubicBezTo>
                    <a:pt x="26269" y="1"/>
                    <a:pt x="25693" y="331"/>
                    <a:pt x="25365" y="1200"/>
                  </a:cubicBezTo>
                  <a:cubicBezTo>
                    <a:pt x="24568" y="3323"/>
                    <a:pt x="24303" y="5674"/>
                    <a:pt x="23772" y="7835"/>
                  </a:cubicBezTo>
                  <a:lnTo>
                    <a:pt x="22976" y="7683"/>
                  </a:lnTo>
                  <a:cubicBezTo>
                    <a:pt x="22910" y="7663"/>
                    <a:pt x="22843" y="7654"/>
                    <a:pt x="22778" y="7654"/>
                  </a:cubicBezTo>
                  <a:cubicBezTo>
                    <a:pt x="22472" y="7654"/>
                    <a:pt x="22198" y="7863"/>
                    <a:pt x="22104" y="8176"/>
                  </a:cubicBezTo>
                  <a:cubicBezTo>
                    <a:pt x="22028" y="8707"/>
                    <a:pt x="21952" y="9238"/>
                    <a:pt x="21876" y="9731"/>
                  </a:cubicBezTo>
                  <a:lnTo>
                    <a:pt x="21497" y="9693"/>
                  </a:lnTo>
                  <a:lnTo>
                    <a:pt x="21308" y="9693"/>
                  </a:lnTo>
                  <a:cubicBezTo>
                    <a:pt x="21282" y="9689"/>
                    <a:pt x="21256" y="9688"/>
                    <a:pt x="21230" y="9688"/>
                  </a:cubicBezTo>
                  <a:cubicBezTo>
                    <a:pt x="20954" y="9688"/>
                    <a:pt x="20695" y="9870"/>
                    <a:pt x="20625" y="10148"/>
                  </a:cubicBezTo>
                  <a:cubicBezTo>
                    <a:pt x="18388" y="18299"/>
                    <a:pt x="16076" y="26451"/>
                    <a:pt x="13839" y="34602"/>
                  </a:cubicBezTo>
                  <a:cubicBezTo>
                    <a:pt x="13763" y="34981"/>
                    <a:pt x="13990" y="35360"/>
                    <a:pt x="14370" y="35474"/>
                  </a:cubicBezTo>
                  <a:cubicBezTo>
                    <a:pt x="14711" y="35588"/>
                    <a:pt x="15090" y="35664"/>
                    <a:pt x="15469" y="35777"/>
                  </a:cubicBezTo>
                  <a:cubicBezTo>
                    <a:pt x="15204" y="36763"/>
                    <a:pt x="14938" y="37749"/>
                    <a:pt x="14673" y="38735"/>
                  </a:cubicBezTo>
                  <a:cubicBezTo>
                    <a:pt x="14407" y="39607"/>
                    <a:pt x="13763" y="40972"/>
                    <a:pt x="13839" y="41882"/>
                  </a:cubicBezTo>
                  <a:cubicBezTo>
                    <a:pt x="13952" y="43209"/>
                    <a:pt x="15621" y="43853"/>
                    <a:pt x="16720" y="43967"/>
                  </a:cubicBezTo>
                  <a:cubicBezTo>
                    <a:pt x="16859" y="43981"/>
                    <a:pt x="16990" y="43989"/>
                    <a:pt x="17114" y="43989"/>
                  </a:cubicBezTo>
                  <a:cubicBezTo>
                    <a:pt x="18276" y="43989"/>
                    <a:pt x="18811" y="43353"/>
                    <a:pt x="19222" y="42223"/>
                  </a:cubicBezTo>
                  <a:cubicBezTo>
                    <a:pt x="19829" y="40555"/>
                    <a:pt x="20284" y="38773"/>
                    <a:pt x="20739" y="37029"/>
                  </a:cubicBezTo>
                  <a:lnTo>
                    <a:pt x="21914" y="37294"/>
                  </a:lnTo>
                  <a:cubicBezTo>
                    <a:pt x="21964" y="37305"/>
                    <a:pt x="22016" y="37310"/>
                    <a:pt x="22067" y="37310"/>
                  </a:cubicBezTo>
                  <a:cubicBezTo>
                    <a:pt x="22371" y="37310"/>
                    <a:pt x="22689" y="37125"/>
                    <a:pt x="22786" y="36801"/>
                  </a:cubicBezTo>
                  <a:cubicBezTo>
                    <a:pt x="22786" y="36725"/>
                    <a:pt x="22824" y="36649"/>
                    <a:pt x="22824" y="36574"/>
                  </a:cubicBezTo>
                  <a:cubicBezTo>
                    <a:pt x="24796" y="37142"/>
                    <a:pt x="26767" y="37521"/>
                    <a:pt x="28777" y="37938"/>
                  </a:cubicBezTo>
                  <a:cubicBezTo>
                    <a:pt x="28844" y="37959"/>
                    <a:pt x="28911" y="37968"/>
                    <a:pt x="28977" y="37968"/>
                  </a:cubicBezTo>
                  <a:cubicBezTo>
                    <a:pt x="29282" y="37968"/>
                    <a:pt x="29555" y="37764"/>
                    <a:pt x="29649" y="37484"/>
                  </a:cubicBezTo>
                  <a:cubicBezTo>
                    <a:pt x="29725" y="36801"/>
                    <a:pt x="29876" y="36157"/>
                    <a:pt x="30028" y="35474"/>
                  </a:cubicBezTo>
                  <a:cubicBezTo>
                    <a:pt x="32151" y="36194"/>
                    <a:pt x="34085" y="37218"/>
                    <a:pt x="35033" y="39455"/>
                  </a:cubicBezTo>
                  <a:cubicBezTo>
                    <a:pt x="35791" y="41351"/>
                    <a:pt x="35942" y="43474"/>
                    <a:pt x="35905" y="45483"/>
                  </a:cubicBezTo>
                  <a:cubicBezTo>
                    <a:pt x="35753" y="50867"/>
                    <a:pt x="34312" y="56137"/>
                    <a:pt x="31658" y="60838"/>
                  </a:cubicBezTo>
                  <a:cubicBezTo>
                    <a:pt x="29573" y="60497"/>
                    <a:pt x="27488" y="60118"/>
                    <a:pt x="25440" y="59701"/>
                  </a:cubicBezTo>
                  <a:cubicBezTo>
                    <a:pt x="25668" y="58943"/>
                    <a:pt x="25895" y="58185"/>
                    <a:pt x="26085" y="57426"/>
                  </a:cubicBezTo>
                  <a:cubicBezTo>
                    <a:pt x="26199" y="57047"/>
                    <a:pt x="26009" y="56630"/>
                    <a:pt x="25630" y="56516"/>
                  </a:cubicBezTo>
                  <a:lnTo>
                    <a:pt x="1631" y="51474"/>
                  </a:lnTo>
                  <a:cubicBezTo>
                    <a:pt x="1564" y="51454"/>
                    <a:pt x="1498" y="51444"/>
                    <a:pt x="1433" y="51444"/>
                  </a:cubicBezTo>
                  <a:cubicBezTo>
                    <a:pt x="1127" y="51444"/>
                    <a:pt x="852" y="51654"/>
                    <a:pt x="759" y="51967"/>
                  </a:cubicBezTo>
                  <a:lnTo>
                    <a:pt x="76" y="54962"/>
                  </a:lnTo>
                  <a:cubicBezTo>
                    <a:pt x="0" y="55341"/>
                    <a:pt x="190" y="55720"/>
                    <a:pt x="569" y="55834"/>
                  </a:cubicBezTo>
                  <a:lnTo>
                    <a:pt x="3109" y="56440"/>
                  </a:lnTo>
                  <a:cubicBezTo>
                    <a:pt x="2920" y="57654"/>
                    <a:pt x="2654" y="58829"/>
                    <a:pt x="2427" y="60042"/>
                  </a:cubicBezTo>
                  <a:cubicBezTo>
                    <a:pt x="2313" y="60384"/>
                    <a:pt x="2540" y="60801"/>
                    <a:pt x="2920" y="60914"/>
                  </a:cubicBezTo>
                  <a:cubicBezTo>
                    <a:pt x="9934" y="62128"/>
                    <a:pt x="16872" y="63720"/>
                    <a:pt x="23848" y="65123"/>
                  </a:cubicBezTo>
                  <a:cubicBezTo>
                    <a:pt x="22824" y="66791"/>
                    <a:pt x="22180" y="68687"/>
                    <a:pt x="21990" y="70620"/>
                  </a:cubicBezTo>
                  <a:cubicBezTo>
                    <a:pt x="21459" y="70620"/>
                    <a:pt x="20929" y="70603"/>
                    <a:pt x="20398" y="70603"/>
                  </a:cubicBezTo>
                  <a:cubicBezTo>
                    <a:pt x="20132" y="70603"/>
                    <a:pt x="19867" y="70608"/>
                    <a:pt x="19602" y="70620"/>
                  </a:cubicBezTo>
                  <a:cubicBezTo>
                    <a:pt x="18540" y="68725"/>
                    <a:pt x="13573" y="68649"/>
                    <a:pt x="12019" y="68573"/>
                  </a:cubicBezTo>
                  <a:cubicBezTo>
                    <a:pt x="11501" y="68535"/>
                    <a:pt x="10523" y="68451"/>
                    <a:pt x="9446" y="68451"/>
                  </a:cubicBezTo>
                  <a:cubicBezTo>
                    <a:pt x="7292" y="68451"/>
                    <a:pt x="4739" y="68788"/>
                    <a:pt x="4664" y="70507"/>
                  </a:cubicBezTo>
                  <a:cubicBezTo>
                    <a:pt x="4550" y="73274"/>
                    <a:pt x="10351" y="73350"/>
                    <a:pt x="12019" y="73426"/>
                  </a:cubicBezTo>
                  <a:cubicBezTo>
                    <a:pt x="12468" y="73438"/>
                    <a:pt x="13298" y="73485"/>
                    <a:pt x="14253" y="73485"/>
                  </a:cubicBezTo>
                  <a:cubicBezTo>
                    <a:pt x="16283" y="73485"/>
                    <a:pt x="18880" y="73273"/>
                    <a:pt x="19602" y="72061"/>
                  </a:cubicBezTo>
                  <a:lnTo>
                    <a:pt x="21839" y="72061"/>
                  </a:lnTo>
                  <a:cubicBezTo>
                    <a:pt x="21725" y="73767"/>
                    <a:pt x="21801" y="75511"/>
                    <a:pt x="22066" y="77255"/>
                  </a:cubicBezTo>
                  <a:lnTo>
                    <a:pt x="6104" y="77255"/>
                  </a:lnTo>
                  <a:cubicBezTo>
                    <a:pt x="6075" y="77250"/>
                    <a:pt x="6046" y="77248"/>
                    <a:pt x="6016" y="77248"/>
                  </a:cubicBezTo>
                  <a:cubicBezTo>
                    <a:pt x="5820" y="77248"/>
                    <a:pt x="5635" y="77356"/>
                    <a:pt x="5536" y="77521"/>
                  </a:cubicBezTo>
                  <a:lnTo>
                    <a:pt x="5498" y="77559"/>
                  </a:lnTo>
                  <a:cubicBezTo>
                    <a:pt x="5422" y="77672"/>
                    <a:pt x="5384" y="77824"/>
                    <a:pt x="5384" y="77938"/>
                  </a:cubicBezTo>
                  <a:cubicBezTo>
                    <a:pt x="5308" y="79795"/>
                    <a:pt x="5384" y="81691"/>
                    <a:pt x="5384" y="83549"/>
                  </a:cubicBezTo>
                  <a:cubicBezTo>
                    <a:pt x="5384" y="83701"/>
                    <a:pt x="5460" y="83890"/>
                    <a:pt x="5574" y="84004"/>
                  </a:cubicBezTo>
                  <a:lnTo>
                    <a:pt x="5611" y="84042"/>
                  </a:lnTo>
                  <a:cubicBezTo>
                    <a:pt x="5725" y="84156"/>
                    <a:pt x="5915" y="84231"/>
                    <a:pt x="6066" y="84231"/>
                  </a:cubicBezTo>
                  <a:cubicBezTo>
                    <a:pt x="14572" y="84278"/>
                    <a:pt x="23092" y="84368"/>
                    <a:pt x="31609" y="84368"/>
                  </a:cubicBezTo>
                  <a:cubicBezTo>
                    <a:pt x="36911" y="84368"/>
                    <a:pt x="42211" y="84333"/>
                    <a:pt x="47506" y="84231"/>
                  </a:cubicBezTo>
                  <a:cubicBezTo>
                    <a:pt x="47772" y="84231"/>
                    <a:pt x="47999" y="84080"/>
                    <a:pt x="48113" y="83890"/>
                  </a:cubicBezTo>
                  <a:cubicBezTo>
                    <a:pt x="48189" y="83776"/>
                    <a:pt x="48226" y="83663"/>
                    <a:pt x="48226" y="83511"/>
                  </a:cubicBezTo>
                  <a:cubicBezTo>
                    <a:pt x="48302" y="81653"/>
                    <a:pt x="48302" y="79795"/>
                    <a:pt x="48226" y="77938"/>
                  </a:cubicBezTo>
                  <a:cubicBezTo>
                    <a:pt x="48226" y="77521"/>
                    <a:pt x="47885" y="77217"/>
                    <a:pt x="47506" y="77217"/>
                  </a:cubicBezTo>
                  <a:lnTo>
                    <a:pt x="43563" y="77217"/>
                  </a:lnTo>
                  <a:cubicBezTo>
                    <a:pt x="43563" y="74677"/>
                    <a:pt x="43449" y="72213"/>
                    <a:pt x="42805" y="69938"/>
                  </a:cubicBezTo>
                  <a:cubicBezTo>
                    <a:pt x="47241" y="60346"/>
                    <a:pt x="50691" y="50526"/>
                    <a:pt x="49971" y="39796"/>
                  </a:cubicBezTo>
                  <a:cubicBezTo>
                    <a:pt x="49288" y="29749"/>
                    <a:pt x="43753" y="20991"/>
                    <a:pt x="33971" y="17692"/>
                  </a:cubicBezTo>
                  <a:cubicBezTo>
                    <a:pt x="32265" y="17086"/>
                    <a:pt x="30521" y="16517"/>
                    <a:pt x="28777" y="16100"/>
                  </a:cubicBezTo>
                  <a:lnTo>
                    <a:pt x="29876" y="12422"/>
                  </a:lnTo>
                  <a:cubicBezTo>
                    <a:pt x="29952" y="12157"/>
                    <a:pt x="29838" y="11854"/>
                    <a:pt x="29573" y="11702"/>
                  </a:cubicBezTo>
                  <a:cubicBezTo>
                    <a:pt x="29535" y="11626"/>
                    <a:pt x="29459" y="11588"/>
                    <a:pt x="29345" y="11550"/>
                  </a:cubicBezTo>
                  <a:lnTo>
                    <a:pt x="29080" y="11475"/>
                  </a:lnTo>
                  <a:cubicBezTo>
                    <a:pt x="29194" y="10944"/>
                    <a:pt x="29345" y="10451"/>
                    <a:pt x="29459" y="9920"/>
                  </a:cubicBezTo>
                  <a:cubicBezTo>
                    <a:pt x="29573" y="9541"/>
                    <a:pt x="29345" y="9162"/>
                    <a:pt x="29004" y="9048"/>
                  </a:cubicBezTo>
                  <a:lnTo>
                    <a:pt x="28284" y="8896"/>
                  </a:lnTo>
                  <a:cubicBezTo>
                    <a:pt x="28777" y="7077"/>
                    <a:pt x="29345" y="5295"/>
                    <a:pt x="29725" y="3437"/>
                  </a:cubicBezTo>
                  <a:cubicBezTo>
                    <a:pt x="30066" y="1920"/>
                    <a:pt x="29952" y="972"/>
                    <a:pt x="28360" y="328"/>
                  </a:cubicBezTo>
                  <a:cubicBezTo>
                    <a:pt x="27869" y="126"/>
                    <a:pt x="27394" y="1"/>
                    <a:pt x="26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42;p60">
              <a:extLst>
                <a:ext uri="{FF2B5EF4-FFF2-40B4-BE49-F238E27FC236}">
                  <a16:creationId xmlns:a16="http://schemas.microsoft.com/office/drawing/2014/main" id="{4F08A8AD-2C58-D448-9340-0E7249F0AB89}"/>
                </a:ext>
              </a:extLst>
            </p:cNvPr>
            <p:cNvSpPr/>
            <p:nvPr/>
          </p:nvSpPr>
          <p:spPr>
            <a:xfrm flipH="1">
              <a:off x="1793276" y="2473382"/>
              <a:ext cx="57026" cy="52124"/>
            </a:xfrm>
            <a:custGeom>
              <a:avLst/>
              <a:gdLst/>
              <a:ahLst/>
              <a:cxnLst/>
              <a:rect l="l" t="t" r="r" b="b"/>
              <a:pathLst>
                <a:path w="5119" h="4679" extrusionOk="0">
                  <a:moveTo>
                    <a:pt x="2456" y="1371"/>
                  </a:moveTo>
                  <a:cubicBezTo>
                    <a:pt x="3213" y="1371"/>
                    <a:pt x="3840" y="2580"/>
                    <a:pt x="2995" y="3143"/>
                  </a:cubicBezTo>
                  <a:cubicBezTo>
                    <a:pt x="2819" y="3250"/>
                    <a:pt x="2652" y="3297"/>
                    <a:pt x="2498" y="3297"/>
                  </a:cubicBezTo>
                  <a:cubicBezTo>
                    <a:pt x="1725" y="3297"/>
                    <a:pt x="1307" y="2120"/>
                    <a:pt x="1972" y="1551"/>
                  </a:cubicBezTo>
                  <a:cubicBezTo>
                    <a:pt x="2131" y="1425"/>
                    <a:pt x="2296" y="1371"/>
                    <a:pt x="2456" y="1371"/>
                  </a:cubicBezTo>
                  <a:close/>
                  <a:moveTo>
                    <a:pt x="2494" y="0"/>
                  </a:moveTo>
                  <a:cubicBezTo>
                    <a:pt x="2025" y="0"/>
                    <a:pt x="1550" y="146"/>
                    <a:pt x="1138" y="451"/>
                  </a:cubicBezTo>
                  <a:cubicBezTo>
                    <a:pt x="1062" y="489"/>
                    <a:pt x="1024" y="527"/>
                    <a:pt x="986" y="565"/>
                  </a:cubicBezTo>
                  <a:cubicBezTo>
                    <a:pt x="910" y="603"/>
                    <a:pt x="872" y="641"/>
                    <a:pt x="834" y="717"/>
                  </a:cubicBezTo>
                  <a:cubicBezTo>
                    <a:pt x="114" y="1551"/>
                    <a:pt x="0" y="2726"/>
                    <a:pt x="607" y="3674"/>
                  </a:cubicBezTo>
                  <a:cubicBezTo>
                    <a:pt x="1061" y="4333"/>
                    <a:pt x="1788" y="4679"/>
                    <a:pt x="2526" y="4679"/>
                  </a:cubicBezTo>
                  <a:cubicBezTo>
                    <a:pt x="3019" y="4679"/>
                    <a:pt x="3518" y="4524"/>
                    <a:pt x="3943" y="4205"/>
                  </a:cubicBezTo>
                  <a:cubicBezTo>
                    <a:pt x="4929" y="3371"/>
                    <a:pt x="5118" y="1930"/>
                    <a:pt x="4322" y="906"/>
                  </a:cubicBezTo>
                  <a:cubicBezTo>
                    <a:pt x="3870" y="318"/>
                    <a:pt x="3188" y="0"/>
                    <a:pt x="2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43;p60">
              <a:extLst>
                <a:ext uri="{FF2B5EF4-FFF2-40B4-BE49-F238E27FC236}">
                  <a16:creationId xmlns:a16="http://schemas.microsoft.com/office/drawing/2014/main" id="{37D63080-0CC1-014E-827C-A5640DCE2C40}"/>
                </a:ext>
              </a:extLst>
            </p:cNvPr>
            <p:cNvSpPr/>
            <p:nvPr/>
          </p:nvSpPr>
          <p:spPr>
            <a:xfrm flipH="1">
              <a:off x="1790746" y="2945300"/>
              <a:ext cx="71385" cy="65269"/>
            </a:xfrm>
            <a:custGeom>
              <a:avLst/>
              <a:gdLst/>
              <a:ahLst/>
              <a:cxnLst/>
              <a:rect l="l" t="t" r="r" b="b"/>
              <a:pathLst>
                <a:path w="6408" h="5859" extrusionOk="0">
                  <a:moveTo>
                    <a:pt x="3073" y="1379"/>
                  </a:moveTo>
                  <a:cubicBezTo>
                    <a:pt x="4340" y="1379"/>
                    <a:pt x="5346" y="3354"/>
                    <a:pt x="3944" y="4227"/>
                  </a:cubicBezTo>
                  <a:cubicBezTo>
                    <a:pt x="3670" y="4398"/>
                    <a:pt x="3404" y="4473"/>
                    <a:pt x="3157" y="4473"/>
                  </a:cubicBezTo>
                  <a:cubicBezTo>
                    <a:pt x="1930" y="4473"/>
                    <a:pt x="1164" y="2633"/>
                    <a:pt x="2237" y="1686"/>
                  </a:cubicBezTo>
                  <a:cubicBezTo>
                    <a:pt x="2514" y="1471"/>
                    <a:pt x="2800" y="1379"/>
                    <a:pt x="3073" y="1379"/>
                  </a:cubicBezTo>
                  <a:close/>
                  <a:moveTo>
                    <a:pt x="3096" y="0"/>
                  </a:moveTo>
                  <a:cubicBezTo>
                    <a:pt x="2435" y="0"/>
                    <a:pt x="1768" y="228"/>
                    <a:pt x="1214" y="701"/>
                  </a:cubicBezTo>
                  <a:cubicBezTo>
                    <a:pt x="1176" y="739"/>
                    <a:pt x="1138" y="777"/>
                    <a:pt x="1100" y="852"/>
                  </a:cubicBezTo>
                  <a:cubicBezTo>
                    <a:pt x="152" y="1876"/>
                    <a:pt x="1" y="3430"/>
                    <a:pt x="759" y="4606"/>
                  </a:cubicBezTo>
                  <a:cubicBezTo>
                    <a:pt x="1326" y="5422"/>
                    <a:pt x="2232" y="5859"/>
                    <a:pt x="3152" y="5859"/>
                  </a:cubicBezTo>
                  <a:cubicBezTo>
                    <a:pt x="3771" y="5859"/>
                    <a:pt x="4396" y="5662"/>
                    <a:pt x="4929" y="5250"/>
                  </a:cubicBezTo>
                  <a:cubicBezTo>
                    <a:pt x="6180" y="4265"/>
                    <a:pt x="6408" y="2445"/>
                    <a:pt x="5422" y="1156"/>
                  </a:cubicBezTo>
                  <a:cubicBezTo>
                    <a:pt x="4839" y="399"/>
                    <a:pt x="3972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44;p60">
              <a:extLst>
                <a:ext uri="{FF2B5EF4-FFF2-40B4-BE49-F238E27FC236}">
                  <a16:creationId xmlns:a16="http://schemas.microsoft.com/office/drawing/2014/main" id="{365B970C-3EF6-334D-A1C0-C93DED497716}"/>
                </a:ext>
              </a:extLst>
            </p:cNvPr>
            <p:cNvSpPr/>
            <p:nvPr/>
          </p:nvSpPr>
          <p:spPr>
            <a:xfrm flipH="1">
              <a:off x="1721060" y="2697066"/>
              <a:ext cx="54853" cy="192611"/>
            </a:xfrm>
            <a:custGeom>
              <a:avLst/>
              <a:gdLst/>
              <a:ahLst/>
              <a:cxnLst/>
              <a:rect l="l" t="t" r="r" b="b"/>
              <a:pathLst>
                <a:path w="4924" h="17290" extrusionOk="0">
                  <a:moveTo>
                    <a:pt x="4203" y="0"/>
                  </a:moveTo>
                  <a:cubicBezTo>
                    <a:pt x="3862" y="0"/>
                    <a:pt x="3521" y="218"/>
                    <a:pt x="3483" y="654"/>
                  </a:cubicBezTo>
                  <a:cubicBezTo>
                    <a:pt x="3521" y="6000"/>
                    <a:pt x="2421" y="11308"/>
                    <a:pt x="260" y="16199"/>
                  </a:cubicBezTo>
                  <a:cubicBezTo>
                    <a:pt x="0" y="16771"/>
                    <a:pt x="490" y="17290"/>
                    <a:pt x="945" y="17290"/>
                  </a:cubicBezTo>
                  <a:cubicBezTo>
                    <a:pt x="1153" y="17290"/>
                    <a:pt x="1355" y="17181"/>
                    <a:pt x="1474" y="16919"/>
                  </a:cubicBezTo>
                  <a:cubicBezTo>
                    <a:pt x="3748" y="11801"/>
                    <a:pt x="4924" y="6266"/>
                    <a:pt x="4924" y="654"/>
                  </a:cubicBezTo>
                  <a:cubicBezTo>
                    <a:pt x="4886" y="218"/>
                    <a:pt x="4545" y="0"/>
                    <a:pt x="4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45;p60">
              <a:extLst>
                <a:ext uri="{FF2B5EF4-FFF2-40B4-BE49-F238E27FC236}">
                  <a16:creationId xmlns:a16="http://schemas.microsoft.com/office/drawing/2014/main" id="{0A7B2CE6-20B9-D141-B451-59F943A4A939}"/>
                </a:ext>
              </a:extLst>
            </p:cNvPr>
            <p:cNvSpPr/>
            <p:nvPr/>
          </p:nvSpPr>
          <p:spPr>
            <a:xfrm flipH="1">
              <a:off x="1725705" y="2589763"/>
              <a:ext cx="62484" cy="73958"/>
            </a:xfrm>
            <a:custGeom>
              <a:avLst/>
              <a:gdLst/>
              <a:ahLst/>
              <a:cxnLst/>
              <a:rect l="l" t="t" r="r" b="b"/>
              <a:pathLst>
                <a:path w="5609" h="6639" extrusionOk="0">
                  <a:moveTo>
                    <a:pt x="1048" y="1"/>
                  </a:moveTo>
                  <a:cubicBezTo>
                    <a:pt x="398" y="1"/>
                    <a:pt x="0" y="919"/>
                    <a:pt x="680" y="1340"/>
                  </a:cubicBezTo>
                  <a:cubicBezTo>
                    <a:pt x="2462" y="2363"/>
                    <a:pt x="3713" y="4107"/>
                    <a:pt x="4130" y="6117"/>
                  </a:cubicBezTo>
                  <a:cubicBezTo>
                    <a:pt x="4206" y="6481"/>
                    <a:pt x="4470" y="6639"/>
                    <a:pt x="4747" y="6639"/>
                  </a:cubicBezTo>
                  <a:cubicBezTo>
                    <a:pt x="5163" y="6639"/>
                    <a:pt x="5609" y="6284"/>
                    <a:pt x="5495" y="5738"/>
                  </a:cubicBezTo>
                  <a:cubicBezTo>
                    <a:pt x="5002" y="3349"/>
                    <a:pt x="3485" y="1302"/>
                    <a:pt x="1400" y="89"/>
                  </a:cubicBezTo>
                  <a:cubicBezTo>
                    <a:pt x="1278" y="28"/>
                    <a:pt x="1160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6;p60">
              <a:extLst>
                <a:ext uri="{FF2B5EF4-FFF2-40B4-BE49-F238E27FC236}">
                  <a16:creationId xmlns:a16="http://schemas.microsoft.com/office/drawing/2014/main" id="{664F92A0-9F4D-4C47-9140-12362BF70F00}"/>
                </a:ext>
              </a:extLst>
            </p:cNvPr>
            <p:cNvSpPr/>
            <p:nvPr/>
          </p:nvSpPr>
          <p:spPr>
            <a:xfrm flipH="1">
              <a:off x="1891682" y="2411627"/>
              <a:ext cx="22993" cy="19172"/>
            </a:xfrm>
            <a:custGeom>
              <a:avLst/>
              <a:gdLst/>
              <a:ahLst/>
              <a:cxnLst/>
              <a:rect l="l" t="t" r="r" b="b"/>
              <a:pathLst>
                <a:path w="2064" h="1721" extrusionOk="0">
                  <a:moveTo>
                    <a:pt x="1015" y="1"/>
                  </a:moveTo>
                  <a:cubicBezTo>
                    <a:pt x="465" y="1"/>
                    <a:pt x="1" y="689"/>
                    <a:pt x="471" y="1218"/>
                  </a:cubicBezTo>
                  <a:lnTo>
                    <a:pt x="812" y="1522"/>
                  </a:lnTo>
                  <a:cubicBezTo>
                    <a:pt x="945" y="1654"/>
                    <a:pt x="1125" y="1721"/>
                    <a:pt x="1305" y="1721"/>
                  </a:cubicBezTo>
                  <a:cubicBezTo>
                    <a:pt x="1485" y="1721"/>
                    <a:pt x="1665" y="1654"/>
                    <a:pt x="1798" y="1522"/>
                  </a:cubicBezTo>
                  <a:cubicBezTo>
                    <a:pt x="2064" y="1218"/>
                    <a:pt x="2064" y="801"/>
                    <a:pt x="1798" y="498"/>
                  </a:cubicBezTo>
                  <a:lnTo>
                    <a:pt x="1495" y="195"/>
                  </a:lnTo>
                  <a:cubicBezTo>
                    <a:pt x="1342" y="58"/>
                    <a:pt x="1175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7;p60">
              <a:extLst>
                <a:ext uri="{FF2B5EF4-FFF2-40B4-BE49-F238E27FC236}">
                  <a16:creationId xmlns:a16="http://schemas.microsoft.com/office/drawing/2014/main" id="{B5EE8FB5-889A-CF47-A541-AE15F6BFD069}"/>
                </a:ext>
              </a:extLst>
            </p:cNvPr>
            <p:cNvSpPr/>
            <p:nvPr/>
          </p:nvSpPr>
          <p:spPr>
            <a:xfrm flipH="1">
              <a:off x="1742169" y="3043057"/>
              <a:ext cx="50698" cy="15641"/>
            </a:xfrm>
            <a:custGeom>
              <a:avLst/>
              <a:gdLst/>
              <a:ahLst/>
              <a:cxnLst/>
              <a:rect l="l" t="t" r="r" b="b"/>
              <a:pathLst>
                <a:path w="4551" h="1404" extrusionOk="0">
                  <a:moveTo>
                    <a:pt x="948" y="0"/>
                  </a:moveTo>
                  <a:cubicBezTo>
                    <a:pt x="0" y="0"/>
                    <a:pt x="0" y="1403"/>
                    <a:pt x="948" y="1403"/>
                  </a:cubicBezTo>
                  <a:lnTo>
                    <a:pt x="3602" y="1403"/>
                  </a:lnTo>
                  <a:cubicBezTo>
                    <a:pt x="4550" y="1403"/>
                    <a:pt x="4550" y="0"/>
                    <a:pt x="3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8;p60">
              <a:extLst>
                <a:ext uri="{FF2B5EF4-FFF2-40B4-BE49-F238E27FC236}">
                  <a16:creationId xmlns:a16="http://schemas.microsoft.com/office/drawing/2014/main" id="{52D4FBCA-2C1D-984A-91E9-2FD8C8E5D7A0}"/>
                </a:ext>
              </a:extLst>
            </p:cNvPr>
            <p:cNvSpPr/>
            <p:nvPr/>
          </p:nvSpPr>
          <p:spPr>
            <a:xfrm flipH="1">
              <a:off x="1749355" y="3013494"/>
              <a:ext cx="37174" cy="16064"/>
            </a:xfrm>
            <a:custGeom>
              <a:avLst/>
              <a:gdLst/>
              <a:ahLst/>
              <a:cxnLst/>
              <a:rect l="l" t="t" r="r" b="b"/>
              <a:pathLst>
                <a:path w="3337" h="1442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389" y="1441"/>
                  </a:lnTo>
                  <a:cubicBezTo>
                    <a:pt x="3336" y="1441"/>
                    <a:pt x="3336" y="0"/>
                    <a:pt x="2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9;p60">
              <a:extLst>
                <a:ext uri="{FF2B5EF4-FFF2-40B4-BE49-F238E27FC236}">
                  <a16:creationId xmlns:a16="http://schemas.microsoft.com/office/drawing/2014/main" id="{97487E68-955D-9141-A38E-3F7F886A1C8F}"/>
                </a:ext>
              </a:extLst>
            </p:cNvPr>
            <p:cNvSpPr/>
            <p:nvPr/>
          </p:nvSpPr>
          <p:spPr>
            <a:xfrm flipH="1">
              <a:off x="1754847" y="2981814"/>
              <a:ext cx="29577" cy="16064"/>
            </a:xfrm>
            <a:custGeom>
              <a:avLst/>
              <a:gdLst/>
              <a:ahLst/>
              <a:cxnLst/>
              <a:rect l="l" t="t" r="r" b="b"/>
              <a:pathLst>
                <a:path w="2655" h="1442" extrusionOk="0">
                  <a:moveTo>
                    <a:pt x="948" y="1"/>
                  </a:moveTo>
                  <a:cubicBezTo>
                    <a:pt x="1" y="1"/>
                    <a:pt x="1" y="1442"/>
                    <a:pt x="948" y="1442"/>
                  </a:cubicBezTo>
                  <a:lnTo>
                    <a:pt x="1707" y="1442"/>
                  </a:lnTo>
                  <a:cubicBezTo>
                    <a:pt x="2655" y="1442"/>
                    <a:pt x="2655" y="1"/>
                    <a:pt x="1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50;p60">
              <a:extLst>
                <a:ext uri="{FF2B5EF4-FFF2-40B4-BE49-F238E27FC236}">
                  <a16:creationId xmlns:a16="http://schemas.microsoft.com/office/drawing/2014/main" id="{73D93CBA-5122-C648-9CD3-E97B38C73E4F}"/>
                </a:ext>
              </a:extLst>
            </p:cNvPr>
            <p:cNvSpPr/>
            <p:nvPr/>
          </p:nvSpPr>
          <p:spPr>
            <a:xfrm flipH="1">
              <a:off x="1928834" y="3108098"/>
              <a:ext cx="160093" cy="16053"/>
            </a:xfrm>
            <a:custGeom>
              <a:avLst/>
              <a:gdLst/>
              <a:ahLst/>
              <a:cxnLst/>
              <a:rect l="l" t="t" r="r" b="b"/>
              <a:pathLst>
                <a:path w="14371" h="1441" extrusionOk="0">
                  <a:moveTo>
                    <a:pt x="949" y="0"/>
                  </a:moveTo>
                  <a:cubicBezTo>
                    <a:pt x="1" y="0"/>
                    <a:pt x="1" y="1441"/>
                    <a:pt x="949" y="1441"/>
                  </a:cubicBezTo>
                  <a:lnTo>
                    <a:pt x="13422" y="1441"/>
                  </a:lnTo>
                  <a:cubicBezTo>
                    <a:pt x="14370" y="1441"/>
                    <a:pt x="14370" y="0"/>
                    <a:pt x="13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1;p60">
              <a:extLst>
                <a:ext uri="{FF2B5EF4-FFF2-40B4-BE49-F238E27FC236}">
                  <a16:creationId xmlns:a16="http://schemas.microsoft.com/office/drawing/2014/main" id="{30C1F15A-E489-4C40-92CA-B9AF7F3AF5DA}"/>
                </a:ext>
              </a:extLst>
            </p:cNvPr>
            <p:cNvSpPr/>
            <p:nvPr/>
          </p:nvSpPr>
          <p:spPr>
            <a:xfrm flipH="1">
              <a:off x="1876899" y="3108098"/>
              <a:ext cx="43090" cy="16053"/>
            </a:xfrm>
            <a:custGeom>
              <a:avLst/>
              <a:gdLst/>
              <a:ahLst/>
              <a:cxnLst/>
              <a:rect l="l" t="t" r="r" b="b"/>
              <a:pathLst>
                <a:path w="3868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920" y="1441"/>
                  </a:lnTo>
                  <a:cubicBezTo>
                    <a:pt x="3868" y="1441"/>
                    <a:pt x="3868" y="0"/>
                    <a:pt x="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52;p60">
              <a:extLst>
                <a:ext uri="{FF2B5EF4-FFF2-40B4-BE49-F238E27FC236}">
                  <a16:creationId xmlns:a16="http://schemas.microsoft.com/office/drawing/2014/main" id="{068E0DCC-73EA-2844-B1FD-463362807BB4}"/>
                </a:ext>
              </a:extLst>
            </p:cNvPr>
            <p:cNvSpPr/>
            <p:nvPr/>
          </p:nvSpPr>
          <p:spPr>
            <a:xfrm flipH="1">
              <a:off x="1844808" y="3108098"/>
              <a:ext cx="21121" cy="16053"/>
            </a:xfrm>
            <a:custGeom>
              <a:avLst/>
              <a:gdLst/>
              <a:ahLst/>
              <a:cxnLst/>
              <a:rect l="l" t="t" r="r" b="b"/>
              <a:pathLst>
                <a:path w="1896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cubicBezTo>
                    <a:pt x="1896" y="1441"/>
                    <a:pt x="1896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CC51B92-FE7F-E745-86AE-7CBFE07C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50" y="1138048"/>
            <a:ext cx="7619988" cy="341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8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FBDB-7395-5242-BEF6-114491D69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737" y="127782"/>
            <a:ext cx="7714200" cy="572700"/>
          </a:xfrm>
        </p:spPr>
        <p:txBody>
          <a:bodyPr/>
          <a:lstStyle/>
          <a:p>
            <a:r>
              <a:rPr lang="en-US" dirty="0"/>
              <a:t>Time Series</a:t>
            </a:r>
          </a:p>
        </p:txBody>
      </p:sp>
      <p:grpSp>
        <p:nvGrpSpPr>
          <p:cNvPr id="15" name="Google Shape;5827;p60">
            <a:extLst>
              <a:ext uri="{FF2B5EF4-FFF2-40B4-BE49-F238E27FC236}">
                <a16:creationId xmlns:a16="http://schemas.microsoft.com/office/drawing/2014/main" id="{FBCBAA31-1913-D745-8FC0-ECDECE23D354}"/>
              </a:ext>
            </a:extLst>
          </p:cNvPr>
          <p:cNvGrpSpPr/>
          <p:nvPr/>
        </p:nvGrpSpPr>
        <p:grpSpPr>
          <a:xfrm>
            <a:off x="432501" y="3348938"/>
            <a:ext cx="564698" cy="939871"/>
            <a:chOff x="1614179" y="2217562"/>
            <a:chExt cx="564698" cy="939871"/>
          </a:xfrm>
        </p:grpSpPr>
        <p:sp>
          <p:nvSpPr>
            <p:cNvPr id="16" name="Google Shape;5828;p60">
              <a:extLst>
                <a:ext uri="{FF2B5EF4-FFF2-40B4-BE49-F238E27FC236}">
                  <a16:creationId xmlns:a16="http://schemas.microsoft.com/office/drawing/2014/main" id="{4688882D-24DE-DD4F-B4D4-953F5D353803}"/>
                </a:ext>
              </a:extLst>
            </p:cNvPr>
            <p:cNvSpPr/>
            <p:nvPr/>
          </p:nvSpPr>
          <p:spPr>
            <a:xfrm flipH="1">
              <a:off x="1860000" y="2597081"/>
              <a:ext cx="60412" cy="26190"/>
            </a:xfrm>
            <a:custGeom>
              <a:avLst/>
              <a:gdLst/>
              <a:ahLst/>
              <a:cxnLst/>
              <a:rect l="l" t="t" r="r" b="b"/>
              <a:pathLst>
                <a:path w="5423" h="2351" extrusionOk="0">
                  <a:moveTo>
                    <a:pt x="342" y="0"/>
                  </a:moveTo>
                  <a:cubicBezTo>
                    <a:pt x="228" y="379"/>
                    <a:pt x="114" y="796"/>
                    <a:pt x="0" y="1176"/>
                  </a:cubicBezTo>
                  <a:cubicBezTo>
                    <a:pt x="1707" y="1631"/>
                    <a:pt x="3413" y="2010"/>
                    <a:pt x="5157" y="2351"/>
                  </a:cubicBezTo>
                  <a:cubicBezTo>
                    <a:pt x="5233" y="1934"/>
                    <a:pt x="5346" y="1479"/>
                    <a:pt x="5422" y="1024"/>
                  </a:cubicBezTo>
                  <a:cubicBezTo>
                    <a:pt x="4285" y="796"/>
                    <a:pt x="3185" y="569"/>
                    <a:pt x="2086" y="342"/>
                  </a:cubicBezTo>
                  <a:cubicBezTo>
                    <a:pt x="1479" y="266"/>
                    <a:pt x="910" y="152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29;p60">
              <a:extLst>
                <a:ext uri="{FF2B5EF4-FFF2-40B4-BE49-F238E27FC236}">
                  <a16:creationId xmlns:a16="http://schemas.microsoft.com/office/drawing/2014/main" id="{35B92211-72FC-8F44-8578-3CBF8E8912BF}"/>
                </a:ext>
              </a:extLst>
            </p:cNvPr>
            <p:cNvSpPr/>
            <p:nvPr/>
          </p:nvSpPr>
          <p:spPr>
            <a:xfrm flipH="1">
              <a:off x="1761548" y="2456762"/>
              <a:ext cx="112826" cy="85444"/>
            </a:xfrm>
            <a:custGeom>
              <a:avLst/>
              <a:gdLst/>
              <a:ahLst/>
              <a:cxnLst/>
              <a:rect l="l" t="t" r="r" b="b"/>
              <a:pathLst>
                <a:path w="10128" h="7670" extrusionOk="0">
                  <a:moveTo>
                    <a:pt x="4652" y="1473"/>
                  </a:moveTo>
                  <a:cubicBezTo>
                    <a:pt x="5347" y="1473"/>
                    <a:pt x="6030" y="1787"/>
                    <a:pt x="6483" y="2398"/>
                  </a:cubicBezTo>
                  <a:cubicBezTo>
                    <a:pt x="7279" y="3422"/>
                    <a:pt x="7090" y="4863"/>
                    <a:pt x="6104" y="5659"/>
                  </a:cubicBezTo>
                  <a:cubicBezTo>
                    <a:pt x="5681" y="5991"/>
                    <a:pt x="5186" y="6149"/>
                    <a:pt x="4695" y="6149"/>
                  </a:cubicBezTo>
                  <a:cubicBezTo>
                    <a:pt x="3954" y="6149"/>
                    <a:pt x="3224" y="5790"/>
                    <a:pt x="2768" y="5128"/>
                  </a:cubicBezTo>
                  <a:cubicBezTo>
                    <a:pt x="2161" y="4218"/>
                    <a:pt x="2275" y="3005"/>
                    <a:pt x="2995" y="2171"/>
                  </a:cubicBezTo>
                  <a:cubicBezTo>
                    <a:pt x="3033" y="2133"/>
                    <a:pt x="3071" y="2095"/>
                    <a:pt x="3109" y="2019"/>
                  </a:cubicBezTo>
                  <a:cubicBezTo>
                    <a:pt x="3185" y="1981"/>
                    <a:pt x="3223" y="1943"/>
                    <a:pt x="3299" y="1906"/>
                  </a:cubicBezTo>
                  <a:cubicBezTo>
                    <a:pt x="3711" y="1616"/>
                    <a:pt x="4184" y="1473"/>
                    <a:pt x="4652" y="1473"/>
                  </a:cubicBezTo>
                  <a:close/>
                  <a:moveTo>
                    <a:pt x="4473" y="1"/>
                  </a:moveTo>
                  <a:cubicBezTo>
                    <a:pt x="3768" y="1"/>
                    <a:pt x="3028" y="242"/>
                    <a:pt x="2313" y="806"/>
                  </a:cubicBezTo>
                  <a:cubicBezTo>
                    <a:pt x="0" y="2853"/>
                    <a:pt x="1137" y="6455"/>
                    <a:pt x="3450" y="7441"/>
                  </a:cubicBezTo>
                  <a:cubicBezTo>
                    <a:pt x="3526" y="7479"/>
                    <a:pt x="3640" y="7479"/>
                    <a:pt x="3716" y="7517"/>
                  </a:cubicBezTo>
                  <a:cubicBezTo>
                    <a:pt x="4036" y="7619"/>
                    <a:pt x="4369" y="7670"/>
                    <a:pt x="4703" y="7670"/>
                  </a:cubicBezTo>
                  <a:cubicBezTo>
                    <a:pt x="5355" y="7670"/>
                    <a:pt x="6007" y="7476"/>
                    <a:pt x="6559" y="7100"/>
                  </a:cubicBezTo>
                  <a:cubicBezTo>
                    <a:pt x="10128" y="4897"/>
                    <a:pt x="7651" y="1"/>
                    <a:pt x="4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30;p60">
              <a:extLst>
                <a:ext uri="{FF2B5EF4-FFF2-40B4-BE49-F238E27FC236}">
                  <a16:creationId xmlns:a16="http://schemas.microsoft.com/office/drawing/2014/main" id="{AF7C4EDB-C45F-9446-9874-05428DC7822C}"/>
                </a:ext>
              </a:extLst>
            </p:cNvPr>
            <p:cNvSpPr/>
            <p:nvPr/>
          </p:nvSpPr>
          <p:spPr>
            <a:xfrm flipH="1">
              <a:off x="1811430" y="2412106"/>
              <a:ext cx="100538" cy="181203"/>
            </a:xfrm>
            <a:custGeom>
              <a:avLst/>
              <a:gdLst/>
              <a:ahLst/>
              <a:cxnLst/>
              <a:rect l="l" t="t" r="r" b="b"/>
              <a:pathLst>
                <a:path w="9025" h="16266" extrusionOk="0">
                  <a:moveTo>
                    <a:pt x="4437" y="0"/>
                  </a:moveTo>
                  <a:cubicBezTo>
                    <a:pt x="2958" y="5043"/>
                    <a:pt x="1479" y="10123"/>
                    <a:pt x="1" y="15203"/>
                  </a:cubicBezTo>
                  <a:cubicBezTo>
                    <a:pt x="228" y="15241"/>
                    <a:pt x="645" y="15355"/>
                    <a:pt x="797" y="15393"/>
                  </a:cubicBezTo>
                  <a:cubicBezTo>
                    <a:pt x="1328" y="15507"/>
                    <a:pt x="1821" y="15621"/>
                    <a:pt x="2351" y="15734"/>
                  </a:cubicBezTo>
                  <a:lnTo>
                    <a:pt x="4929" y="16265"/>
                  </a:lnTo>
                  <a:cubicBezTo>
                    <a:pt x="5233" y="15014"/>
                    <a:pt x="5574" y="13801"/>
                    <a:pt x="5877" y="12549"/>
                  </a:cubicBezTo>
                  <a:cubicBezTo>
                    <a:pt x="5043" y="12170"/>
                    <a:pt x="4361" y="11564"/>
                    <a:pt x="3868" y="10805"/>
                  </a:cubicBezTo>
                  <a:cubicBezTo>
                    <a:pt x="2503" y="8682"/>
                    <a:pt x="2693" y="5687"/>
                    <a:pt x="4550" y="3943"/>
                  </a:cubicBezTo>
                  <a:cubicBezTo>
                    <a:pt x="4588" y="3905"/>
                    <a:pt x="4626" y="3867"/>
                    <a:pt x="4664" y="3829"/>
                  </a:cubicBezTo>
                  <a:cubicBezTo>
                    <a:pt x="5607" y="3049"/>
                    <a:pt x="6772" y="2659"/>
                    <a:pt x="7969" y="2659"/>
                  </a:cubicBezTo>
                  <a:cubicBezTo>
                    <a:pt x="8168" y="2659"/>
                    <a:pt x="8369" y="2670"/>
                    <a:pt x="8569" y="2692"/>
                  </a:cubicBezTo>
                  <a:cubicBezTo>
                    <a:pt x="8759" y="2275"/>
                    <a:pt x="8910" y="1820"/>
                    <a:pt x="9024" y="1365"/>
                  </a:cubicBezTo>
                  <a:cubicBezTo>
                    <a:pt x="7508" y="872"/>
                    <a:pt x="5991" y="379"/>
                    <a:pt x="4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31;p60">
              <a:extLst>
                <a:ext uri="{FF2B5EF4-FFF2-40B4-BE49-F238E27FC236}">
                  <a16:creationId xmlns:a16="http://schemas.microsoft.com/office/drawing/2014/main" id="{AE93DA1D-0738-8A41-81D9-4082598F402D}"/>
                </a:ext>
              </a:extLst>
            </p:cNvPr>
            <p:cNvSpPr/>
            <p:nvPr/>
          </p:nvSpPr>
          <p:spPr>
            <a:xfrm flipH="1">
              <a:off x="1807491" y="2488676"/>
              <a:ext cx="28251" cy="21433"/>
            </a:xfrm>
            <a:custGeom>
              <a:avLst/>
              <a:gdLst/>
              <a:ahLst/>
              <a:cxnLst/>
              <a:rect l="l" t="t" r="r" b="b"/>
              <a:pathLst>
                <a:path w="2536" h="1924" extrusionOk="0">
                  <a:moveTo>
                    <a:pt x="1142" y="1"/>
                  </a:moveTo>
                  <a:cubicBezTo>
                    <a:pt x="984" y="1"/>
                    <a:pt x="821" y="54"/>
                    <a:pt x="665" y="178"/>
                  </a:cubicBezTo>
                  <a:cubicBezTo>
                    <a:pt x="0" y="747"/>
                    <a:pt x="444" y="1924"/>
                    <a:pt x="1204" y="1924"/>
                  </a:cubicBezTo>
                  <a:cubicBezTo>
                    <a:pt x="1355" y="1924"/>
                    <a:pt x="1519" y="1877"/>
                    <a:pt x="1688" y="1770"/>
                  </a:cubicBezTo>
                  <a:cubicBezTo>
                    <a:pt x="2536" y="1237"/>
                    <a:pt x="1902" y="1"/>
                    <a:pt x="1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32;p60">
              <a:extLst>
                <a:ext uri="{FF2B5EF4-FFF2-40B4-BE49-F238E27FC236}">
                  <a16:creationId xmlns:a16="http://schemas.microsoft.com/office/drawing/2014/main" id="{509DE212-9DB3-1B47-8966-410EEFE5F287}"/>
                </a:ext>
              </a:extLst>
            </p:cNvPr>
            <p:cNvSpPr/>
            <p:nvPr/>
          </p:nvSpPr>
          <p:spPr>
            <a:xfrm flipH="1">
              <a:off x="1867594" y="2849627"/>
              <a:ext cx="267360" cy="79417"/>
            </a:xfrm>
            <a:custGeom>
              <a:avLst/>
              <a:gdLst/>
              <a:ahLst/>
              <a:cxnLst/>
              <a:rect l="l" t="t" r="r" b="b"/>
              <a:pathLst>
                <a:path w="24000" h="7129" extrusionOk="0">
                  <a:moveTo>
                    <a:pt x="569" y="1"/>
                  </a:moveTo>
                  <a:cubicBezTo>
                    <a:pt x="379" y="987"/>
                    <a:pt x="190" y="1934"/>
                    <a:pt x="0" y="2920"/>
                  </a:cubicBezTo>
                  <a:cubicBezTo>
                    <a:pt x="6938" y="4133"/>
                    <a:pt x="13839" y="5726"/>
                    <a:pt x="20739" y="7129"/>
                  </a:cubicBezTo>
                  <a:lnTo>
                    <a:pt x="20815" y="7129"/>
                  </a:lnTo>
                  <a:cubicBezTo>
                    <a:pt x="21687" y="6143"/>
                    <a:pt x="22786" y="5385"/>
                    <a:pt x="24000" y="4892"/>
                  </a:cubicBezTo>
                  <a:cubicBezTo>
                    <a:pt x="16152" y="3451"/>
                    <a:pt x="8379" y="1593"/>
                    <a:pt x="569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33;p60">
              <a:extLst>
                <a:ext uri="{FF2B5EF4-FFF2-40B4-BE49-F238E27FC236}">
                  <a16:creationId xmlns:a16="http://schemas.microsoft.com/office/drawing/2014/main" id="{6C2B3FEE-5EB4-0047-8881-0008C1EEE4C3}"/>
                </a:ext>
              </a:extLst>
            </p:cNvPr>
            <p:cNvSpPr/>
            <p:nvPr/>
          </p:nvSpPr>
          <p:spPr>
            <a:xfrm flipH="1">
              <a:off x="1906026" y="2807822"/>
              <a:ext cx="254694" cy="71808"/>
            </a:xfrm>
            <a:custGeom>
              <a:avLst/>
              <a:gdLst/>
              <a:ahLst/>
              <a:cxnLst/>
              <a:rect l="l" t="t" r="r" b="b"/>
              <a:pathLst>
                <a:path w="22863" h="6446" extrusionOk="0">
                  <a:moveTo>
                    <a:pt x="342" y="0"/>
                  </a:moveTo>
                  <a:cubicBezTo>
                    <a:pt x="228" y="531"/>
                    <a:pt x="114" y="1100"/>
                    <a:pt x="1" y="1631"/>
                  </a:cubicBezTo>
                  <a:lnTo>
                    <a:pt x="2465" y="2199"/>
                  </a:lnTo>
                  <a:cubicBezTo>
                    <a:pt x="9100" y="3564"/>
                    <a:pt x="15735" y="5081"/>
                    <a:pt x="22370" y="6446"/>
                  </a:cubicBezTo>
                  <a:cubicBezTo>
                    <a:pt x="22521" y="5877"/>
                    <a:pt x="22711" y="5308"/>
                    <a:pt x="22862" y="4777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34;p60">
              <a:extLst>
                <a:ext uri="{FF2B5EF4-FFF2-40B4-BE49-F238E27FC236}">
                  <a16:creationId xmlns:a16="http://schemas.microsoft.com/office/drawing/2014/main" id="{8CEA3294-FDAB-3941-9E40-688580121CEC}"/>
                </a:ext>
              </a:extLst>
            </p:cNvPr>
            <p:cNvSpPr/>
            <p:nvPr/>
          </p:nvSpPr>
          <p:spPr>
            <a:xfrm flipH="1">
              <a:off x="1863806" y="2347488"/>
              <a:ext cx="113205" cy="268630"/>
            </a:xfrm>
            <a:custGeom>
              <a:avLst/>
              <a:gdLst/>
              <a:ahLst/>
              <a:cxnLst/>
              <a:rect l="l" t="t" r="r" b="b"/>
              <a:pathLst>
                <a:path w="10162" h="24114" extrusionOk="0">
                  <a:moveTo>
                    <a:pt x="7584" y="2995"/>
                  </a:moveTo>
                  <a:cubicBezTo>
                    <a:pt x="7593" y="3005"/>
                    <a:pt x="7602" y="3014"/>
                    <a:pt x="7612" y="3022"/>
                  </a:cubicBezTo>
                  <a:lnTo>
                    <a:pt x="7612" y="3022"/>
                  </a:lnTo>
                  <a:cubicBezTo>
                    <a:pt x="7616" y="3023"/>
                    <a:pt x="7619" y="3024"/>
                    <a:pt x="7622" y="3024"/>
                  </a:cubicBezTo>
                  <a:cubicBezTo>
                    <a:pt x="7631" y="3024"/>
                    <a:pt x="7622" y="3014"/>
                    <a:pt x="7584" y="2995"/>
                  </a:cubicBezTo>
                  <a:close/>
                  <a:moveTo>
                    <a:pt x="7413" y="1498"/>
                  </a:moveTo>
                  <a:cubicBezTo>
                    <a:pt x="7468" y="1498"/>
                    <a:pt x="7524" y="1504"/>
                    <a:pt x="7584" y="1517"/>
                  </a:cubicBezTo>
                  <a:cubicBezTo>
                    <a:pt x="7963" y="1593"/>
                    <a:pt x="8304" y="1782"/>
                    <a:pt x="8607" y="2010"/>
                  </a:cubicBezTo>
                  <a:cubicBezTo>
                    <a:pt x="8873" y="2313"/>
                    <a:pt x="8873" y="2730"/>
                    <a:pt x="8607" y="3033"/>
                  </a:cubicBezTo>
                  <a:cubicBezTo>
                    <a:pt x="8467" y="3157"/>
                    <a:pt x="8293" y="3214"/>
                    <a:pt x="8121" y="3214"/>
                  </a:cubicBezTo>
                  <a:cubicBezTo>
                    <a:pt x="7935" y="3214"/>
                    <a:pt x="7751" y="3147"/>
                    <a:pt x="7612" y="3022"/>
                  </a:cubicBezTo>
                  <a:lnTo>
                    <a:pt x="7612" y="3022"/>
                  </a:lnTo>
                  <a:cubicBezTo>
                    <a:pt x="7599" y="3019"/>
                    <a:pt x="7575" y="3010"/>
                    <a:pt x="7546" y="2995"/>
                  </a:cubicBezTo>
                  <a:cubicBezTo>
                    <a:pt x="7508" y="2957"/>
                    <a:pt x="7470" y="2920"/>
                    <a:pt x="7432" y="2920"/>
                  </a:cubicBezTo>
                  <a:lnTo>
                    <a:pt x="7356" y="2920"/>
                  </a:lnTo>
                  <a:lnTo>
                    <a:pt x="7243" y="2882"/>
                  </a:lnTo>
                  <a:cubicBezTo>
                    <a:pt x="6430" y="2634"/>
                    <a:pt x="6671" y="1498"/>
                    <a:pt x="7413" y="1498"/>
                  </a:cubicBezTo>
                  <a:close/>
                  <a:moveTo>
                    <a:pt x="6953" y="3699"/>
                  </a:moveTo>
                  <a:cubicBezTo>
                    <a:pt x="7078" y="3699"/>
                    <a:pt x="7205" y="3728"/>
                    <a:pt x="7318" y="3792"/>
                  </a:cubicBezTo>
                  <a:lnTo>
                    <a:pt x="7811" y="4019"/>
                  </a:lnTo>
                  <a:cubicBezTo>
                    <a:pt x="8152" y="4209"/>
                    <a:pt x="8266" y="4626"/>
                    <a:pt x="8077" y="5005"/>
                  </a:cubicBezTo>
                  <a:cubicBezTo>
                    <a:pt x="7925" y="5207"/>
                    <a:pt x="7689" y="5325"/>
                    <a:pt x="7448" y="5325"/>
                  </a:cubicBezTo>
                  <a:cubicBezTo>
                    <a:pt x="7327" y="5325"/>
                    <a:pt x="7205" y="5295"/>
                    <a:pt x="7091" y="5232"/>
                  </a:cubicBezTo>
                  <a:lnTo>
                    <a:pt x="6598" y="5005"/>
                  </a:lnTo>
                  <a:cubicBezTo>
                    <a:pt x="6257" y="4815"/>
                    <a:pt x="6143" y="4360"/>
                    <a:pt x="6333" y="4019"/>
                  </a:cubicBezTo>
                  <a:cubicBezTo>
                    <a:pt x="6459" y="3817"/>
                    <a:pt x="6703" y="3699"/>
                    <a:pt x="6953" y="3699"/>
                  </a:cubicBezTo>
                  <a:close/>
                  <a:moveTo>
                    <a:pt x="6611" y="5759"/>
                  </a:moveTo>
                  <a:cubicBezTo>
                    <a:pt x="6771" y="5759"/>
                    <a:pt x="6938" y="5816"/>
                    <a:pt x="7091" y="5953"/>
                  </a:cubicBezTo>
                  <a:lnTo>
                    <a:pt x="7394" y="6256"/>
                  </a:lnTo>
                  <a:cubicBezTo>
                    <a:pt x="7660" y="6559"/>
                    <a:pt x="7660" y="6976"/>
                    <a:pt x="7394" y="7280"/>
                  </a:cubicBezTo>
                  <a:cubicBezTo>
                    <a:pt x="7261" y="7412"/>
                    <a:pt x="7081" y="7479"/>
                    <a:pt x="6901" y="7479"/>
                  </a:cubicBezTo>
                  <a:cubicBezTo>
                    <a:pt x="6721" y="7479"/>
                    <a:pt x="6541" y="7412"/>
                    <a:pt x="6408" y="7280"/>
                  </a:cubicBezTo>
                  <a:lnTo>
                    <a:pt x="6067" y="6976"/>
                  </a:lnTo>
                  <a:cubicBezTo>
                    <a:pt x="5597" y="6447"/>
                    <a:pt x="6061" y="5759"/>
                    <a:pt x="6611" y="5759"/>
                  </a:cubicBezTo>
                  <a:close/>
                  <a:moveTo>
                    <a:pt x="6295" y="0"/>
                  </a:moveTo>
                  <a:cubicBezTo>
                    <a:pt x="4247" y="7773"/>
                    <a:pt x="2010" y="15545"/>
                    <a:pt x="1" y="23355"/>
                  </a:cubicBezTo>
                  <a:cubicBezTo>
                    <a:pt x="1138" y="23621"/>
                    <a:pt x="2314" y="23886"/>
                    <a:pt x="3451" y="24113"/>
                  </a:cubicBezTo>
                  <a:cubicBezTo>
                    <a:pt x="5688" y="16417"/>
                    <a:pt x="7925" y="8720"/>
                    <a:pt x="10162" y="1024"/>
                  </a:cubicBezTo>
                  <a:cubicBezTo>
                    <a:pt x="8911" y="607"/>
                    <a:pt x="7584" y="266"/>
                    <a:pt x="62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35;p60">
              <a:extLst>
                <a:ext uri="{FF2B5EF4-FFF2-40B4-BE49-F238E27FC236}">
                  <a16:creationId xmlns:a16="http://schemas.microsoft.com/office/drawing/2014/main" id="{FF0EB83D-FDDE-4A4B-AD3E-D925009D5D6A}"/>
                </a:ext>
              </a:extLst>
            </p:cNvPr>
            <p:cNvSpPr/>
            <p:nvPr/>
          </p:nvSpPr>
          <p:spPr>
            <a:xfrm flipH="1">
              <a:off x="1922512" y="2341996"/>
              <a:ext cx="84898" cy="261868"/>
            </a:xfrm>
            <a:custGeom>
              <a:avLst/>
              <a:gdLst/>
              <a:ahLst/>
              <a:cxnLst/>
              <a:rect l="l" t="t" r="r" b="b"/>
              <a:pathLst>
                <a:path w="7621" h="23507" extrusionOk="0">
                  <a:moveTo>
                    <a:pt x="6408" y="0"/>
                  </a:moveTo>
                  <a:cubicBezTo>
                    <a:pt x="4284" y="7735"/>
                    <a:pt x="2123" y="15431"/>
                    <a:pt x="0" y="23166"/>
                  </a:cubicBezTo>
                  <a:lnTo>
                    <a:pt x="1365" y="23507"/>
                  </a:lnTo>
                  <a:cubicBezTo>
                    <a:pt x="3375" y="15735"/>
                    <a:pt x="5574" y="8000"/>
                    <a:pt x="7621" y="228"/>
                  </a:cubicBezTo>
                  <a:cubicBezTo>
                    <a:pt x="7204" y="152"/>
                    <a:pt x="6825" y="76"/>
                    <a:pt x="6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36;p60">
              <a:extLst>
                <a:ext uri="{FF2B5EF4-FFF2-40B4-BE49-F238E27FC236}">
                  <a16:creationId xmlns:a16="http://schemas.microsoft.com/office/drawing/2014/main" id="{A0B57D3E-5CAA-314F-9011-BFB2E4D64D1F}"/>
                </a:ext>
              </a:extLst>
            </p:cNvPr>
            <p:cNvSpPr/>
            <p:nvPr/>
          </p:nvSpPr>
          <p:spPr>
            <a:xfrm flipH="1">
              <a:off x="1963897" y="2620306"/>
              <a:ext cx="33375" cy="28307"/>
            </a:xfrm>
            <a:custGeom>
              <a:avLst/>
              <a:gdLst/>
              <a:ahLst/>
              <a:cxnLst/>
              <a:rect l="l" t="t" r="r" b="b"/>
              <a:pathLst>
                <a:path w="2996" h="2541" extrusionOk="0">
                  <a:moveTo>
                    <a:pt x="531" y="1"/>
                  </a:moveTo>
                  <a:cubicBezTo>
                    <a:pt x="341" y="645"/>
                    <a:pt x="228" y="1290"/>
                    <a:pt x="0" y="1934"/>
                  </a:cubicBezTo>
                  <a:cubicBezTo>
                    <a:pt x="796" y="2200"/>
                    <a:pt x="1630" y="2389"/>
                    <a:pt x="2502" y="2541"/>
                  </a:cubicBezTo>
                  <a:cubicBezTo>
                    <a:pt x="2654" y="1896"/>
                    <a:pt x="2844" y="1252"/>
                    <a:pt x="2995" y="607"/>
                  </a:cubicBezTo>
                  <a:cubicBezTo>
                    <a:pt x="2199" y="418"/>
                    <a:pt x="1365" y="190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7;p60">
              <a:extLst>
                <a:ext uri="{FF2B5EF4-FFF2-40B4-BE49-F238E27FC236}">
                  <a16:creationId xmlns:a16="http://schemas.microsoft.com/office/drawing/2014/main" id="{F0ED16B3-83BA-5843-8479-6848E27781B6}"/>
                </a:ext>
              </a:extLst>
            </p:cNvPr>
            <p:cNvSpPr/>
            <p:nvPr/>
          </p:nvSpPr>
          <p:spPr>
            <a:xfrm flipH="1">
              <a:off x="1656415" y="3093740"/>
              <a:ext cx="447293" cy="47991"/>
            </a:xfrm>
            <a:custGeom>
              <a:avLst/>
              <a:gdLst/>
              <a:ahLst/>
              <a:cxnLst/>
              <a:rect l="l" t="t" r="r" b="b"/>
              <a:pathLst>
                <a:path w="40152" h="4308" extrusionOk="0">
                  <a:moveTo>
                    <a:pt x="14787" y="1289"/>
                  </a:moveTo>
                  <a:cubicBezTo>
                    <a:pt x="15735" y="1289"/>
                    <a:pt x="15735" y="2730"/>
                    <a:pt x="14787" y="2730"/>
                  </a:cubicBezTo>
                  <a:lnTo>
                    <a:pt x="2276" y="2730"/>
                  </a:lnTo>
                  <a:cubicBezTo>
                    <a:pt x="1328" y="2730"/>
                    <a:pt x="1328" y="1289"/>
                    <a:pt x="2276" y="1289"/>
                  </a:cubicBezTo>
                  <a:close/>
                  <a:moveTo>
                    <a:pt x="19413" y="1289"/>
                  </a:moveTo>
                  <a:cubicBezTo>
                    <a:pt x="20361" y="1289"/>
                    <a:pt x="20361" y="2730"/>
                    <a:pt x="19413" y="2730"/>
                  </a:cubicBezTo>
                  <a:lnTo>
                    <a:pt x="17479" y="2730"/>
                  </a:lnTo>
                  <a:cubicBezTo>
                    <a:pt x="16531" y="2730"/>
                    <a:pt x="16493" y="1289"/>
                    <a:pt x="17441" y="1289"/>
                  </a:cubicBezTo>
                  <a:close/>
                  <a:moveTo>
                    <a:pt x="22332" y="1289"/>
                  </a:moveTo>
                  <a:cubicBezTo>
                    <a:pt x="23280" y="1289"/>
                    <a:pt x="23280" y="2730"/>
                    <a:pt x="22332" y="2730"/>
                  </a:cubicBezTo>
                  <a:cubicBezTo>
                    <a:pt x="21384" y="2730"/>
                    <a:pt x="21346" y="1289"/>
                    <a:pt x="22294" y="1289"/>
                  </a:cubicBezTo>
                  <a:close/>
                  <a:moveTo>
                    <a:pt x="39" y="0"/>
                  </a:moveTo>
                  <a:cubicBezTo>
                    <a:pt x="1" y="1403"/>
                    <a:pt x="39" y="2806"/>
                    <a:pt x="39" y="4171"/>
                  </a:cubicBezTo>
                  <a:cubicBezTo>
                    <a:pt x="8264" y="4217"/>
                    <a:pt x="16490" y="4307"/>
                    <a:pt x="24715" y="4307"/>
                  </a:cubicBezTo>
                  <a:cubicBezTo>
                    <a:pt x="29835" y="4307"/>
                    <a:pt x="34955" y="4272"/>
                    <a:pt x="40076" y="4171"/>
                  </a:cubicBezTo>
                  <a:cubicBezTo>
                    <a:pt x="40152" y="2806"/>
                    <a:pt x="40152" y="1403"/>
                    <a:pt x="400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38;p60">
              <a:extLst>
                <a:ext uri="{FF2B5EF4-FFF2-40B4-BE49-F238E27FC236}">
                  <a16:creationId xmlns:a16="http://schemas.microsoft.com/office/drawing/2014/main" id="{2D8772C8-0A99-1949-B73A-AF8EB149F062}"/>
                </a:ext>
              </a:extLst>
            </p:cNvPr>
            <p:cNvSpPr/>
            <p:nvPr/>
          </p:nvSpPr>
          <p:spPr>
            <a:xfrm flipH="1">
              <a:off x="1634476" y="2432791"/>
              <a:ext cx="207382" cy="542752"/>
            </a:xfrm>
            <a:custGeom>
              <a:avLst/>
              <a:gdLst/>
              <a:ahLst/>
              <a:cxnLst/>
              <a:rect l="l" t="t" r="r" b="b"/>
              <a:pathLst>
                <a:path w="18616" h="48721" extrusionOk="0">
                  <a:moveTo>
                    <a:pt x="5843" y="14093"/>
                  </a:moveTo>
                  <a:cubicBezTo>
                    <a:pt x="5950" y="14093"/>
                    <a:pt x="6064" y="14120"/>
                    <a:pt x="6180" y="14181"/>
                  </a:cubicBezTo>
                  <a:cubicBezTo>
                    <a:pt x="8303" y="15394"/>
                    <a:pt x="9782" y="17441"/>
                    <a:pt x="10313" y="19830"/>
                  </a:cubicBezTo>
                  <a:cubicBezTo>
                    <a:pt x="10427" y="20376"/>
                    <a:pt x="9981" y="20731"/>
                    <a:pt x="9565" y="20731"/>
                  </a:cubicBezTo>
                  <a:cubicBezTo>
                    <a:pt x="9288" y="20731"/>
                    <a:pt x="9024" y="20573"/>
                    <a:pt x="8948" y="20209"/>
                  </a:cubicBezTo>
                  <a:cubicBezTo>
                    <a:pt x="8531" y="18199"/>
                    <a:pt x="7280" y="16455"/>
                    <a:pt x="5498" y="15432"/>
                  </a:cubicBezTo>
                  <a:cubicBezTo>
                    <a:pt x="4818" y="15011"/>
                    <a:pt x="5216" y="14093"/>
                    <a:pt x="5843" y="14093"/>
                  </a:cubicBezTo>
                  <a:close/>
                  <a:moveTo>
                    <a:pt x="10104" y="23669"/>
                  </a:moveTo>
                  <a:cubicBezTo>
                    <a:pt x="10455" y="23669"/>
                    <a:pt x="10806" y="23905"/>
                    <a:pt x="10806" y="24379"/>
                  </a:cubicBezTo>
                  <a:cubicBezTo>
                    <a:pt x="10844" y="29991"/>
                    <a:pt x="9668" y="35526"/>
                    <a:pt x="7394" y="40682"/>
                  </a:cubicBezTo>
                  <a:lnTo>
                    <a:pt x="7394" y="40644"/>
                  </a:lnTo>
                  <a:cubicBezTo>
                    <a:pt x="7275" y="40906"/>
                    <a:pt x="7070" y="41015"/>
                    <a:pt x="6856" y="41015"/>
                  </a:cubicBezTo>
                  <a:cubicBezTo>
                    <a:pt x="6389" y="41015"/>
                    <a:pt x="5882" y="40496"/>
                    <a:pt x="6142" y="39924"/>
                  </a:cubicBezTo>
                  <a:cubicBezTo>
                    <a:pt x="8303" y="35033"/>
                    <a:pt x="9403" y="29725"/>
                    <a:pt x="9403" y="24379"/>
                  </a:cubicBezTo>
                  <a:cubicBezTo>
                    <a:pt x="9403" y="23905"/>
                    <a:pt x="9754" y="23669"/>
                    <a:pt x="10104" y="23669"/>
                  </a:cubicBezTo>
                  <a:close/>
                  <a:moveTo>
                    <a:pt x="4057" y="1"/>
                  </a:moveTo>
                  <a:cubicBezTo>
                    <a:pt x="3943" y="418"/>
                    <a:pt x="3830" y="835"/>
                    <a:pt x="3640" y="1252"/>
                  </a:cubicBezTo>
                  <a:cubicBezTo>
                    <a:pt x="4474" y="1593"/>
                    <a:pt x="5195" y="2162"/>
                    <a:pt x="5763" y="2882"/>
                  </a:cubicBezTo>
                  <a:cubicBezTo>
                    <a:pt x="7469" y="5119"/>
                    <a:pt x="7090" y="8342"/>
                    <a:pt x="4891" y="10086"/>
                  </a:cubicBezTo>
                  <a:cubicBezTo>
                    <a:pt x="4002" y="10791"/>
                    <a:pt x="2889" y="11174"/>
                    <a:pt x="1753" y="11174"/>
                  </a:cubicBezTo>
                  <a:cubicBezTo>
                    <a:pt x="1485" y="11174"/>
                    <a:pt x="1216" y="11153"/>
                    <a:pt x="948" y="11110"/>
                  </a:cubicBezTo>
                  <a:cubicBezTo>
                    <a:pt x="645" y="12323"/>
                    <a:pt x="304" y="13536"/>
                    <a:pt x="0" y="14749"/>
                  </a:cubicBezTo>
                  <a:cubicBezTo>
                    <a:pt x="2086" y="15394"/>
                    <a:pt x="4095" y="16342"/>
                    <a:pt x="5346" y="18237"/>
                  </a:cubicBezTo>
                  <a:cubicBezTo>
                    <a:pt x="6522" y="20019"/>
                    <a:pt x="6863" y="22256"/>
                    <a:pt x="7014" y="24341"/>
                  </a:cubicBezTo>
                  <a:cubicBezTo>
                    <a:pt x="7394" y="30294"/>
                    <a:pt x="5687" y="36398"/>
                    <a:pt x="2882" y="41668"/>
                  </a:cubicBezTo>
                  <a:cubicBezTo>
                    <a:pt x="5650" y="42161"/>
                    <a:pt x="8152" y="43602"/>
                    <a:pt x="9972" y="45763"/>
                  </a:cubicBezTo>
                  <a:cubicBezTo>
                    <a:pt x="10730" y="46635"/>
                    <a:pt x="11374" y="47659"/>
                    <a:pt x="11867" y="48720"/>
                  </a:cubicBezTo>
                  <a:cubicBezTo>
                    <a:pt x="15621" y="40379"/>
                    <a:pt x="18616" y="31773"/>
                    <a:pt x="18351" y="22484"/>
                  </a:cubicBezTo>
                  <a:cubicBezTo>
                    <a:pt x="18123" y="12626"/>
                    <a:pt x="13611" y="3603"/>
                    <a:pt x="4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39;p60">
              <a:extLst>
                <a:ext uri="{FF2B5EF4-FFF2-40B4-BE49-F238E27FC236}">
                  <a16:creationId xmlns:a16="http://schemas.microsoft.com/office/drawing/2014/main" id="{1E66FC15-5FC0-DF44-93E4-0A3C7C639BFA}"/>
                </a:ext>
              </a:extLst>
            </p:cNvPr>
            <p:cNvSpPr/>
            <p:nvPr/>
          </p:nvSpPr>
          <p:spPr>
            <a:xfrm flipH="1">
              <a:off x="1709643" y="2911504"/>
              <a:ext cx="217531" cy="166632"/>
            </a:xfrm>
            <a:custGeom>
              <a:avLst/>
              <a:gdLst/>
              <a:ahLst/>
              <a:cxnLst/>
              <a:rect l="l" t="t" r="r" b="b"/>
              <a:pathLst>
                <a:path w="19527" h="14958" extrusionOk="0">
                  <a:moveTo>
                    <a:pt x="14522" y="6313"/>
                  </a:moveTo>
                  <a:cubicBezTo>
                    <a:pt x="15470" y="6313"/>
                    <a:pt x="15470" y="7754"/>
                    <a:pt x="14522" y="7754"/>
                  </a:cubicBezTo>
                  <a:lnTo>
                    <a:pt x="13763" y="7754"/>
                  </a:lnTo>
                  <a:cubicBezTo>
                    <a:pt x="12816" y="7754"/>
                    <a:pt x="12816" y="6313"/>
                    <a:pt x="13763" y="6313"/>
                  </a:cubicBezTo>
                  <a:close/>
                  <a:moveTo>
                    <a:pt x="8954" y="3034"/>
                  </a:moveTo>
                  <a:cubicBezTo>
                    <a:pt x="9830" y="3034"/>
                    <a:pt x="10699" y="3433"/>
                    <a:pt x="11261" y="4190"/>
                  </a:cubicBezTo>
                  <a:cubicBezTo>
                    <a:pt x="12247" y="5479"/>
                    <a:pt x="12019" y="7299"/>
                    <a:pt x="10806" y="8284"/>
                  </a:cubicBezTo>
                  <a:cubicBezTo>
                    <a:pt x="10273" y="8696"/>
                    <a:pt x="9642" y="8893"/>
                    <a:pt x="9018" y="8893"/>
                  </a:cubicBezTo>
                  <a:cubicBezTo>
                    <a:pt x="8090" y="8893"/>
                    <a:pt x="7180" y="8456"/>
                    <a:pt x="6636" y="7640"/>
                  </a:cubicBezTo>
                  <a:cubicBezTo>
                    <a:pt x="5877" y="6427"/>
                    <a:pt x="5991" y="4910"/>
                    <a:pt x="6939" y="3886"/>
                  </a:cubicBezTo>
                  <a:cubicBezTo>
                    <a:pt x="6977" y="3811"/>
                    <a:pt x="7015" y="3773"/>
                    <a:pt x="7091" y="3735"/>
                  </a:cubicBezTo>
                  <a:cubicBezTo>
                    <a:pt x="7629" y="3262"/>
                    <a:pt x="8293" y="3034"/>
                    <a:pt x="8954" y="3034"/>
                  </a:cubicBezTo>
                  <a:close/>
                  <a:moveTo>
                    <a:pt x="15015" y="9156"/>
                  </a:moveTo>
                  <a:cubicBezTo>
                    <a:pt x="15962" y="9156"/>
                    <a:pt x="15962" y="10597"/>
                    <a:pt x="15015" y="10597"/>
                  </a:cubicBezTo>
                  <a:lnTo>
                    <a:pt x="13574" y="10597"/>
                  </a:lnTo>
                  <a:cubicBezTo>
                    <a:pt x="12626" y="10597"/>
                    <a:pt x="12626" y="9156"/>
                    <a:pt x="13574" y="9156"/>
                  </a:cubicBezTo>
                  <a:close/>
                  <a:moveTo>
                    <a:pt x="15659" y="11810"/>
                  </a:moveTo>
                  <a:cubicBezTo>
                    <a:pt x="16607" y="11810"/>
                    <a:pt x="16607" y="13251"/>
                    <a:pt x="15659" y="13251"/>
                  </a:cubicBezTo>
                  <a:lnTo>
                    <a:pt x="13005" y="13251"/>
                  </a:lnTo>
                  <a:cubicBezTo>
                    <a:pt x="12057" y="13251"/>
                    <a:pt x="12057" y="11810"/>
                    <a:pt x="13005" y="11810"/>
                  </a:cubicBezTo>
                  <a:close/>
                  <a:moveTo>
                    <a:pt x="9071" y="1"/>
                  </a:moveTo>
                  <a:cubicBezTo>
                    <a:pt x="8369" y="1"/>
                    <a:pt x="7655" y="91"/>
                    <a:pt x="6939" y="285"/>
                  </a:cubicBezTo>
                  <a:cubicBezTo>
                    <a:pt x="570" y="2029"/>
                    <a:pt x="1" y="9460"/>
                    <a:pt x="911" y="14919"/>
                  </a:cubicBezTo>
                  <a:lnTo>
                    <a:pt x="19526" y="14957"/>
                  </a:lnTo>
                  <a:cubicBezTo>
                    <a:pt x="19526" y="11052"/>
                    <a:pt x="19451" y="7223"/>
                    <a:pt x="16834" y="4038"/>
                  </a:cubicBezTo>
                  <a:cubicBezTo>
                    <a:pt x="14897" y="1670"/>
                    <a:pt x="12087" y="1"/>
                    <a:pt x="907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40;p60">
              <a:extLst>
                <a:ext uri="{FF2B5EF4-FFF2-40B4-BE49-F238E27FC236}">
                  <a16:creationId xmlns:a16="http://schemas.microsoft.com/office/drawing/2014/main" id="{EB9A7A48-D8B1-1C4F-9362-F57239DBCB20}"/>
                </a:ext>
              </a:extLst>
            </p:cNvPr>
            <p:cNvSpPr/>
            <p:nvPr/>
          </p:nvSpPr>
          <p:spPr>
            <a:xfrm flipH="1">
              <a:off x="1802611" y="2960494"/>
              <a:ext cx="46554" cy="34634"/>
            </a:xfrm>
            <a:custGeom>
              <a:avLst/>
              <a:gdLst/>
              <a:ahLst/>
              <a:cxnLst/>
              <a:rect l="l" t="t" r="r" b="b"/>
              <a:pathLst>
                <a:path w="4179" h="3109" extrusionOk="0">
                  <a:moveTo>
                    <a:pt x="1921" y="1"/>
                  </a:moveTo>
                  <a:cubicBezTo>
                    <a:pt x="1643" y="1"/>
                    <a:pt x="1354" y="97"/>
                    <a:pt x="1073" y="322"/>
                  </a:cubicBezTo>
                  <a:cubicBezTo>
                    <a:pt x="0" y="1269"/>
                    <a:pt x="766" y="3109"/>
                    <a:pt x="1993" y="3109"/>
                  </a:cubicBezTo>
                  <a:cubicBezTo>
                    <a:pt x="2240" y="3109"/>
                    <a:pt x="2506" y="3034"/>
                    <a:pt x="2780" y="2863"/>
                  </a:cubicBezTo>
                  <a:cubicBezTo>
                    <a:pt x="4178" y="1992"/>
                    <a:pt x="3182" y="1"/>
                    <a:pt x="1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41;p60">
              <a:extLst>
                <a:ext uri="{FF2B5EF4-FFF2-40B4-BE49-F238E27FC236}">
                  <a16:creationId xmlns:a16="http://schemas.microsoft.com/office/drawing/2014/main" id="{E849AE62-C093-B24B-93E8-D1892588C9EB}"/>
                </a:ext>
              </a:extLst>
            </p:cNvPr>
            <p:cNvSpPr/>
            <p:nvPr/>
          </p:nvSpPr>
          <p:spPr>
            <a:xfrm flipH="1">
              <a:off x="1614179" y="2217562"/>
              <a:ext cx="564698" cy="939871"/>
            </a:xfrm>
            <a:custGeom>
              <a:avLst/>
              <a:gdLst/>
              <a:ahLst/>
              <a:cxnLst/>
              <a:rect l="l" t="t" r="r" b="b"/>
              <a:pathLst>
                <a:path w="50691" h="84369" extrusionOk="0">
                  <a:moveTo>
                    <a:pt x="27121" y="1378"/>
                  </a:moveTo>
                  <a:cubicBezTo>
                    <a:pt x="27289" y="1378"/>
                    <a:pt x="27520" y="1480"/>
                    <a:pt x="27905" y="1655"/>
                  </a:cubicBezTo>
                  <a:cubicBezTo>
                    <a:pt x="28625" y="1996"/>
                    <a:pt x="28511" y="2299"/>
                    <a:pt x="28360" y="3020"/>
                  </a:cubicBezTo>
                  <a:cubicBezTo>
                    <a:pt x="28246" y="3778"/>
                    <a:pt x="28056" y="4423"/>
                    <a:pt x="27867" y="5105"/>
                  </a:cubicBezTo>
                  <a:cubicBezTo>
                    <a:pt x="27564" y="6280"/>
                    <a:pt x="27222" y="7418"/>
                    <a:pt x="26919" y="8555"/>
                  </a:cubicBezTo>
                  <a:lnTo>
                    <a:pt x="25175" y="8176"/>
                  </a:lnTo>
                  <a:cubicBezTo>
                    <a:pt x="25516" y="6697"/>
                    <a:pt x="25819" y="5219"/>
                    <a:pt x="26161" y="3740"/>
                  </a:cubicBezTo>
                  <a:cubicBezTo>
                    <a:pt x="26237" y="3096"/>
                    <a:pt x="26426" y="2451"/>
                    <a:pt x="26654" y="1844"/>
                  </a:cubicBezTo>
                  <a:cubicBezTo>
                    <a:pt x="26817" y="1518"/>
                    <a:pt x="26925" y="1378"/>
                    <a:pt x="27121" y="1378"/>
                  </a:cubicBezTo>
                  <a:close/>
                  <a:moveTo>
                    <a:pt x="23355" y="9238"/>
                  </a:moveTo>
                  <a:lnTo>
                    <a:pt x="27943" y="10261"/>
                  </a:lnTo>
                  <a:cubicBezTo>
                    <a:pt x="27867" y="10527"/>
                    <a:pt x="27829" y="10792"/>
                    <a:pt x="27753" y="11020"/>
                  </a:cubicBezTo>
                  <a:cubicBezTo>
                    <a:pt x="26274" y="10603"/>
                    <a:pt x="24758" y="10261"/>
                    <a:pt x="23279" y="9996"/>
                  </a:cubicBezTo>
                  <a:cubicBezTo>
                    <a:pt x="23279" y="9768"/>
                    <a:pt x="23317" y="9465"/>
                    <a:pt x="23355" y="9238"/>
                  </a:cubicBezTo>
                  <a:close/>
                  <a:moveTo>
                    <a:pt x="31809" y="21475"/>
                  </a:moveTo>
                  <a:cubicBezTo>
                    <a:pt x="34987" y="21475"/>
                    <a:pt x="37464" y="26371"/>
                    <a:pt x="33895" y="28574"/>
                  </a:cubicBezTo>
                  <a:cubicBezTo>
                    <a:pt x="33343" y="28950"/>
                    <a:pt x="32691" y="29144"/>
                    <a:pt x="32039" y="29144"/>
                  </a:cubicBezTo>
                  <a:cubicBezTo>
                    <a:pt x="31705" y="29144"/>
                    <a:pt x="31372" y="29093"/>
                    <a:pt x="31052" y="28991"/>
                  </a:cubicBezTo>
                  <a:cubicBezTo>
                    <a:pt x="30938" y="28953"/>
                    <a:pt x="30862" y="28915"/>
                    <a:pt x="30786" y="28915"/>
                  </a:cubicBezTo>
                  <a:cubicBezTo>
                    <a:pt x="28473" y="27929"/>
                    <a:pt x="27336" y="24327"/>
                    <a:pt x="29649" y="22280"/>
                  </a:cubicBezTo>
                  <a:cubicBezTo>
                    <a:pt x="30364" y="21716"/>
                    <a:pt x="31104" y="21475"/>
                    <a:pt x="31809" y="21475"/>
                  </a:cubicBezTo>
                  <a:close/>
                  <a:moveTo>
                    <a:pt x="28398" y="17465"/>
                  </a:moveTo>
                  <a:cubicBezTo>
                    <a:pt x="29952" y="17844"/>
                    <a:pt x="31469" y="18337"/>
                    <a:pt x="32985" y="18830"/>
                  </a:cubicBezTo>
                  <a:cubicBezTo>
                    <a:pt x="32871" y="19285"/>
                    <a:pt x="32720" y="19740"/>
                    <a:pt x="32568" y="20157"/>
                  </a:cubicBezTo>
                  <a:cubicBezTo>
                    <a:pt x="32362" y="20135"/>
                    <a:pt x="32157" y="20124"/>
                    <a:pt x="31954" y="20124"/>
                  </a:cubicBezTo>
                  <a:cubicBezTo>
                    <a:pt x="30733" y="20124"/>
                    <a:pt x="29568" y="20514"/>
                    <a:pt x="28625" y="21294"/>
                  </a:cubicBezTo>
                  <a:cubicBezTo>
                    <a:pt x="28587" y="21332"/>
                    <a:pt x="28549" y="21370"/>
                    <a:pt x="28511" y="21408"/>
                  </a:cubicBezTo>
                  <a:cubicBezTo>
                    <a:pt x="26654" y="23152"/>
                    <a:pt x="26464" y="26147"/>
                    <a:pt x="27829" y="28270"/>
                  </a:cubicBezTo>
                  <a:cubicBezTo>
                    <a:pt x="28322" y="29067"/>
                    <a:pt x="29004" y="29635"/>
                    <a:pt x="29838" y="30014"/>
                  </a:cubicBezTo>
                  <a:cubicBezTo>
                    <a:pt x="29535" y="31266"/>
                    <a:pt x="29194" y="32517"/>
                    <a:pt x="28890" y="33730"/>
                  </a:cubicBezTo>
                  <a:lnTo>
                    <a:pt x="26312" y="33199"/>
                  </a:lnTo>
                  <a:cubicBezTo>
                    <a:pt x="25782" y="33086"/>
                    <a:pt x="25289" y="32972"/>
                    <a:pt x="24758" y="32858"/>
                  </a:cubicBezTo>
                  <a:cubicBezTo>
                    <a:pt x="24606" y="32820"/>
                    <a:pt x="24189" y="32706"/>
                    <a:pt x="23962" y="32668"/>
                  </a:cubicBezTo>
                  <a:cubicBezTo>
                    <a:pt x="25440" y="27626"/>
                    <a:pt x="26919" y="22545"/>
                    <a:pt x="28398" y="17465"/>
                  </a:cubicBezTo>
                  <a:close/>
                  <a:moveTo>
                    <a:pt x="21839" y="11209"/>
                  </a:moveTo>
                  <a:cubicBezTo>
                    <a:pt x="22218" y="11247"/>
                    <a:pt x="22635" y="11323"/>
                    <a:pt x="23052" y="11399"/>
                  </a:cubicBezTo>
                  <a:cubicBezTo>
                    <a:pt x="21004" y="19171"/>
                    <a:pt x="18768" y="26906"/>
                    <a:pt x="16758" y="34678"/>
                  </a:cubicBezTo>
                  <a:lnTo>
                    <a:pt x="15431" y="34337"/>
                  </a:lnTo>
                  <a:cubicBezTo>
                    <a:pt x="17516" y="26602"/>
                    <a:pt x="19677" y="18906"/>
                    <a:pt x="21839" y="11209"/>
                  </a:cubicBezTo>
                  <a:close/>
                  <a:moveTo>
                    <a:pt x="24417" y="11664"/>
                  </a:moveTo>
                  <a:cubicBezTo>
                    <a:pt x="25744" y="11967"/>
                    <a:pt x="27033" y="12309"/>
                    <a:pt x="28322" y="12726"/>
                  </a:cubicBezTo>
                  <a:cubicBezTo>
                    <a:pt x="26048" y="20382"/>
                    <a:pt x="23812" y="28113"/>
                    <a:pt x="21575" y="35807"/>
                  </a:cubicBezTo>
                  <a:lnTo>
                    <a:pt x="21575" y="35807"/>
                  </a:lnTo>
                  <a:cubicBezTo>
                    <a:pt x="20413" y="35545"/>
                    <a:pt x="19287" y="35282"/>
                    <a:pt x="18161" y="35019"/>
                  </a:cubicBezTo>
                  <a:cubicBezTo>
                    <a:pt x="20170" y="27209"/>
                    <a:pt x="22407" y="19474"/>
                    <a:pt x="24417" y="11664"/>
                  </a:cubicBezTo>
                  <a:close/>
                  <a:moveTo>
                    <a:pt x="23545" y="34071"/>
                  </a:moveTo>
                  <a:cubicBezTo>
                    <a:pt x="24113" y="34223"/>
                    <a:pt x="24682" y="34337"/>
                    <a:pt x="25289" y="34413"/>
                  </a:cubicBezTo>
                  <a:cubicBezTo>
                    <a:pt x="26388" y="34640"/>
                    <a:pt x="27488" y="34905"/>
                    <a:pt x="28625" y="35095"/>
                  </a:cubicBezTo>
                  <a:cubicBezTo>
                    <a:pt x="28549" y="35550"/>
                    <a:pt x="28436" y="36005"/>
                    <a:pt x="28360" y="36422"/>
                  </a:cubicBezTo>
                  <a:cubicBezTo>
                    <a:pt x="26654" y="36081"/>
                    <a:pt x="24910" y="35739"/>
                    <a:pt x="23203" y="35247"/>
                  </a:cubicBezTo>
                  <a:cubicBezTo>
                    <a:pt x="23317" y="34867"/>
                    <a:pt x="23431" y="34450"/>
                    <a:pt x="23545" y="34071"/>
                  </a:cubicBezTo>
                  <a:close/>
                  <a:moveTo>
                    <a:pt x="16872" y="36194"/>
                  </a:moveTo>
                  <a:cubicBezTo>
                    <a:pt x="17668" y="36384"/>
                    <a:pt x="18502" y="36612"/>
                    <a:pt x="19336" y="36763"/>
                  </a:cubicBezTo>
                  <a:cubicBezTo>
                    <a:pt x="19147" y="37408"/>
                    <a:pt x="18957" y="38052"/>
                    <a:pt x="18805" y="38659"/>
                  </a:cubicBezTo>
                  <a:lnTo>
                    <a:pt x="18805" y="38697"/>
                  </a:lnTo>
                  <a:cubicBezTo>
                    <a:pt x="17971" y="38583"/>
                    <a:pt x="17137" y="38356"/>
                    <a:pt x="16341" y="38090"/>
                  </a:cubicBezTo>
                  <a:cubicBezTo>
                    <a:pt x="16531" y="37446"/>
                    <a:pt x="16682" y="36801"/>
                    <a:pt x="16872" y="36194"/>
                  </a:cubicBezTo>
                  <a:close/>
                  <a:moveTo>
                    <a:pt x="15962" y="39455"/>
                  </a:moveTo>
                  <a:cubicBezTo>
                    <a:pt x="16758" y="39720"/>
                    <a:pt x="17592" y="39948"/>
                    <a:pt x="18426" y="40062"/>
                  </a:cubicBezTo>
                  <a:cubicBezTo>
                    <a:pt x="18199" y="40934"/>
                    <a:pt x="17971" y="42488"/>
                    <a:pt x="17099" y="42640"/>
                  </a:cubicBezTo>
                  <a:lnTo>
                    <a:pt x="17137" y="42640"/>
                  </a:lnTo>
                  <a:cubicBezTo>
                    <a:pt x="17090" y="42648"/>
                    <a:pt x="17036" y="42652"/>
                    <a:pt x="16977" y="42652"/>
                  </a:cubicBezTo>
                  <a:cubicBezTo>
                    <a:pt x="16470" y="42652"/>
                    <a:pt x="15597" y="42373"/>
                    <a:pt x="15393" y="42033"/>
                  </a:cubicBezTo>
                  <a:cubicBezTo>
                    <a:pt x="15166" y="41654"/>
                    <a:pt x="15583" y="40744"/>
                    <a:pt x="15734" y="40289"/>
                  </a:cubicBezTo>
                  <a:cubicBezTo>
                    <a:pt x="15810" y="40024"/>
                    <a:pt x="15886" y="39758"/>
                    <a:pt x="15962" y="39455"/>
                  </a:cubicBezTo>
                  <a:close/>
                  <a:moveTo>
                    <a:pt x="1972" y="52990"/>
                  </a:moveTo>
                  <a:lnTo>
                    <a:pt x="24492" y="57767"/>
                  </a:lnTo>
                  <a:cubicBezTo>
                    <a:pt x="24303" y="58298"/>
                    <a:pt x="24151" y="58867"/>
                    <a:pt x="24000" y="59436"/>
                  </a:cubicBezTo>
                  <a:cubicBezTo>
                    <a:pt x="17365" y="58071"/>
                    <a:pt x="10730" y="56554"/>
                    <a:pt x="4095" y="55189"/>
                  </a:cubicBezTo>
                  <a:lnTo>
                    <a:pt x="1631" y="54621"/>
                  </a:lnTo>
                  <a:cubicBezTo>
                    <a:pt x="1744" y="54090"/>
                    <a:pt x="1858" y="53521"/>
                    <a:pt x="1972" y="52990"/>
                  </a:cubicBezTo>
                  <a:close/>
                  <a:moveTo>
                    <a:pt x="4512" y="56744"/>
                  </a:moveTo>
                  <a:cubicBezTo>
                    <a:pt x="12322" y="58336"/>
                    <a:pt x="20132" y="60194"/>
                    <a:pt x="27981" y="61635"/>
                  </a:cubicBezTo>
                  <a:cubicBezTo>
                    <a:pt x="26729" y="62128"/>
                    <a:pt x="25668" y="62886"/>
                    <a:pt x="24796" y="63872"/>
                  </a:cubicBezTo>
                  <a:lnTo>
                    <a:pt x="24682" y="63872"/>
                  </a:lnTo>
                  <a:cubicBezTo>
                    <a:pt x="17782" y="62469"/>
                    <a:pt x="10881" y="60876"/>
                    <a:pt x="3943" y="59663"/>
                  </a:cubicBezTo>
                  <a:cubicBezTo>
                    <a:pt x="4171" y="58715"/>
                    <a:pt x="4360" y="57730"/>
                    <a:pt x="4512" y="56744"/>
                  </a:cubicBezTo>
                  <a:close/>
                  <a:moveTo>
                    <a:pt x="34350" y="19285"/>
                  </a:moveTo>
                  <a:cubicBezTo>
                    <a:pt x="43904" y="22887"/>
                    <a:pt x="48378" y="31948"/>
                    <a:pt x="48644" y="41806"/>
                  </a:cubicBezTo>
                  <a:cubicBezTo>
                    <a:pt x="48909" y="51133"/>
                    <a:pt x="45914" y="59701"/>
                    <a:pt x="42122" y="68042"/>
                  </a:cubicBezTo>
                  <a:cubicBezTo>
                    <a:pt x="41629" y="66981"/>
                    <a:pt x="41023" y="65957"/>
                    <a:pt x="40227" y="65085"/>
                  </a:cubicBezTo>
                  <a:cubicBezTo>
                    <a:pt x="38407" y="62924"/>
                    <a:pt x="35905" y="61483"/>
                    <a:pt x="33175" y="60990"/>
                  </a:cubicBezTo>
                  <a:cubicBezTo>
                    <a:pt x="35980" y="55720"/>
                    <a:pt x="37649" y="49616"/>
                    <a:pt x="37269" y="43626"/>
                  </a:cubicBezTo>
                  <a:cubicBezTo>
                    <a:pt x="37156" y="41578"/>
                    <a:pt x="36814" y="39341"/>
                    <a:pt x="35639" y="37559"/>
                  </a:cubicBezTo>
                  <a:cubicBezTo>
                    <a:pt x="34388" y="35664"/>
                    <a:pt x="32379" y="34716"/>
                    <a:pt x="30293" y="34071"/>
                  </a:cubicBezTo>
                  <a:cubicBezTo>
                    <a:pt x="30559" y="32820"/>
                    <a:pt x="30900" y="31645"/>
                    <a:pt x="31241" y="30432"/>
                  </a:cubicBezTo>
                  <a:cubicBezTo>
                    <a:pt x="31509" y="30475"/>
                    <a:pt x="31777" y="30496"/>
                    <a:pt x="32043" y="30496"/>
                  </a:cubicBezTo>
                  <a:cubicBezTo>
                    <a:pt x="33170" y="30496"/>
                    <a:pt x="34264" y="30113"/>
                    <a:pt x="35184" y="29408"/>
                  </a:cubicBezTo>
                  <a:cubicBezTo>
                    <a:pt x="37383" y="27626"/>
                    <a:pt x="37762" y="24403"/>
                    <a:pt x="36018" y="22204"/>
                  </a:cubicBezTo>
                  <a:cubicBezTo>
                    <a:pt x="35487" y="21484"/>
                    <a:pt x="34767" y="20915"/>
                    <a:pt x="33933" y="20536"/>
                  </a:cubicBezTo>
                  <a:cubicBezTo>
                    <a:pt x="34085" y="20119"/>
                    <a:pt x="34236" y="19702"/>
                    <a:pt x="34350" y="19285"/>
                  </a:cubicBezTo>
                  <a:close/>
                  <a:moveTo>
                    <a:pt x="10347" y="69817"/>
                  </a:moveTo>
                  <a:cubicBezTo>
                    <a:pt x="13641" y="69817"/>
                    <a:pt x="17747" y="70335"/>
                    <a:pt x="18350" y="71341"/>
                  </a:cubicBezTo>
                  <a:cubicBezTo>
                    <a:pt x="17952" y="71896"/>
                    <a:pt x="16099" y="72130"/>
                    <a:pt x="13950" y="72130"/>
                  </a:cubicBezTo>
                  <a:cubicBezTo>
                    <a:pt x="10377" y="72130"/>
                    <a:pt x="5986" y="71482"/>
                    <a:pt x="6104" y="70582"/>
                  </a:cubicBezTo>
                  <a:cubicBezTo>
                    <a:pt x="6151" y="70069"/>
                    <a:pt x="8052" y="69817"/>
                    <a:pt x="10347" y="69817"/>
                  </a:cubicBezTo>
                  <a:close/>
                  <a:moveTo>
                    <a:pt x="31725" y="62319"/>
                  </a:moveTo>
                  <a:cubicBezTo>
                    <a:pt x="34730" y="62319"/>
                    <a:pt x="37543" y="63982"/>
                    <a:pt x="39468" y="66336"/>
                  </a:cubicBezTo>
                  <a:cubicBezTo>
                    <a:pt x="42047" y="69521"/>
                    <a:pt x="42160" y="73350"/>
                    <a:pt x="42160" y="77255"/>
                  </a:cubicBezTo>
                  <a:lnTo>
                    <a:pt x="23507" y="77255"/>
                  </a:lnTo>
                  <a:cubicBezTo>
                    <a:pt x="22597" y="71758"/>
                    <a:pt x="23166" y="64327"/>
                    <a:pt x="29535" y="62620"/>
                  </a:cubicBezTo>
                  <a:cubicBezTo>
                    <a:pt x="30270" y="62415"/>
                    <a:pt x="31003" y="62319"/>
                    <a:pt x="31725" y="62319"/>
                  </a:cubicBezTo>
                  <a:close/>
                  <a:moveTo>
                    <a:pt x="46862" y="78658"/>
                  </a:moveTo>
                  <a:cubicBezTo>
                    <a:pt x="46900" y="80099"/>
                    <a:pt x="46900" y="81464"/>
                    <a:pt x="46862" y="82866"/>
                  </a:cubicBezTo>
                  <a:cubicBezTo>
                    <a:pt x="42028" y="82949"/>
                    <a:pt x="37190" y="82977"/>
                    <a:pt x="32351" y="82977"/>
                  </a:cubicBezTo>
                  <a:cubicBezTo>
                    <a:pt x="23827" y="82977"/>
                    <a:pt x="15299" y="82891"/>
                    <a:pt x="6787" y="82866"/>
                  </a:cubicBezTo>
                  <a:cubicBezTo>
                    <a:pt x="6787" y="81464"/>
                    <a:pt x="6749" y="80061"/>
                    <a:pt x="6787" y="78658"/>
                  </a:cubicBezTo>
                  <a:close/>
                  <a:moveTo>
                    <a:pt x="26966" y="1"/>
                  </a:moveTo>
                  <a:cubicBezTo>
                    <a:pt x="26269" y="1"/>
                    <a:pt x="25693" y="331"/>
                    <a:pt x="25365" y="1200"/>
                  </a:cubicBezTo>
                  <a:cubicBezTo>
                    <a:pt x="24568" y="3323"/>
                    <a:pt x="24303" y="5674"/>
                    <a:pt x="23772" y="7835"/>
                  </a:cubicBezTo>
                  <a:lnTo>
                    <a:pt x="22976" y="7683"/>
                  </a:lnTo>
                  <a:cubicBezTo>
                    <a:pt x="22910" y="7663"/>
                    <a:pt x="22843" y="7654"/>
                    <a:pt x="22778" y="7654"/>
                  </a:cubicBezTo>
                  <a:cubicBezTo>
                    <a:pt x="22472" y="7654"/>
                    <a:pt x="22198" y="7863"/>
                    <a:pt x="22104" y="8176"/>
                  </a:cubicBezTo>
                  <a:cubicBezTo>
                    <a:pt x="22028" y="8707"/>
                    <a:pt x="21952" y="9238"/>
                    <a:pt x="21876" y="9731"/>
                  </a:cubicBezTo>
                  <a:lnTo>
                    <a:pt x="21497" y="9693"/>
                  </a:lnTo>
                  <a:lnTo>
                    <a:pt x="21308" y="9693"/>
                  </a:lnTo>
                  <a:cubicBezTo>
                    <a:pt x="21282" y="9689"/>
                    <a:pt x="21256" y="9688"/>
                    <a:pt x="21230" y="9688"/>
                  </a:cubicBezTo>
                  <a:cubicBezTo>
                    <a:pt x="20954" y="9688"/>
                    <a:pt x="20695" y="9870"/>
                    <a:pt x="20625" y="10148"/>
                  </a:cubicBezTo>
                  <a:cubicBezTo>
                    <a:pt x="18388" y="18299"/>
                    <a:pt x="16076" y="26451"/>
                    <a:pt x="13839" y="34602"/>
                  </a:cubicBezTo>
                  <a:cubicBezTo>
                    <a:pt x="13763" y="34981"/>
                    <a:pt x="13990" y="35360"/>
                    <a:pt x="14370" y="35474"/>
                  </a:cubicBezTo>
                  <a:cubicBezTo>
                    <a:pt x="14711" y="35588"/>
                    <a:pt x="15090" y="35664"/>
                    <a:pt x="15469" y="35777"/>
                  </a:cubicBezTo>
                  <a:cubicBezTo>
                    <a:pt x="15204" y="36763"/>
                    <a:pt x="14938" y="37749"/>
                    <a:pt x="14673" y="38735"/>
                  </a:cubicBezTo>
                  <a:cubicBezTo>
                    <a:pt x="14407" y="39607"/>
                    <a:pt x="13763" y="40972"/>
                    <a:pt x="13839" y="41882"/>
                  </a:cubicBezTo>
                  <a:cubicBezTo>
                    <a:pt x="13952" y="43209"/>
                    <a:pt x="15621" y="43853"/>
                    <a:pt x="16720" y="43967"/>
                  </a:cubicBezTo>
                  <a:cubicBezTo>
                    <a:pt x="16859" y="43981"/>
                    <a:pt x="16990" y="43989"/>
                    <a:pt x="17114" y="43989"/>
                  </a:cubicBezTo>
                  <a:cubicBezTo>
                    <a:pt x="18276" y="43989"/>
                    <a:pt x="18811" y="43353"/>
                    <a:pt x="19222" y="42223"/>
                  </a:cubicBezTo>
                  <a:cubicBezTo>
                    <a:pt x="19829" y="40555"/>
                    <a:pt x="20284" y="38773"/>
                    <a:pt x="20739" y="37029"/>
                  </a:cubicBezTo>
                  <a:lnTo>
                    <a:pt x="21914" y="37294"/>
                  </a:lnTo>
                  <a:cubicBezTo>
                    <a:pt x="21964" y="37305"/>
                    <a:pt x="22016" y="37310"/>
                    <a:pt x="22067" y="37310"/>
                  </a:cubicBezTo>
                  <a:cubicBezTo>
                    <a:pt x="22371" y="37310"/>
                    <a:pt x="22689" y="37125"/>
                    <a:pt x="22786" y="36801"/>
                  </a:cubicBezTo>
                  <a:cubicBezTo>
                    <a:pt x="22786" y="36725"/>
                    <a:pt x="22824" y="36649"/>
                    <a:pt x="22824" y="36574"/>
                  </a:cubicBezTo>
                  <a:cubicBezTo>
                    <a:pt x="24796" y="37142"/>
                    <a:pt x="26767" y="37521"/>
                    <a:pt x="28777" y="37938"/>
                  </a:cubicBezTo>
                  <a:cubicBezTo>
                    <a:pt x="28844" y="37959"/>
                    <a:pt x="28911" y="37968"/>
                    <a:pt x="28977" y="37968"/>
                  </a:cubicBezTo>
                  <a:cubicBezTo>
                    <a:pt x="29282" y="37968"/>
                    <a:pt x="29555" y="37764"/>
                    <a:pt x="29649" y="37484"/>
                  </a:cubicBezTo>
                  <a:cubicBezTo>
                    <a:pt x="29725" y="36801"/>
                    <a:pt x="29876" y="36157"/>
                    <a:pt x="30028" y="35474"/>
                  </a:cubicBezTo>
                  <a:cubicBezTo>
                    <a:pt x="32151" y="36194"/>
                    <a:pt x="34085" y="37218"/>
                    <a:pt x="35033" y="39455"/>
                  </a:cubicBezTo>
                  <a:cubicBezTo>
                    <a:pt x="35791" y="41351"/>
                    <a:pt x="35942" y="43474"/>
                    <a:pt x="35905" y="45483"/>
                  </a:cubicBezTo>
                  <a:cubicBezTo>
                    <a:pt x="35753" y="50867"/>
                    <a:pt x="34312" y="56137"/>
                    <a:pt x="31658" y="60838"/>
                  </a:cubicBezTo>
                  <a:cubicBezTo>
                    <a:pt x="29573" y="60497"/>
                    <a:pt x="27488" y="60118"/>
                    <a:pt x="25440" y="59701"/>
                  </a:cubicBezTo>
                  <a:cubicBezTo>
                    <a:pt x="25668" y="58943"/>
                    <a:pt x="25895" y="58185"/>
                    <a:pt x="26085" y="57426"/>
                  </a:cubicBezTo>
                  <a:cubicBezTo>
                    <a:pt x="26199" y="57047"/>
                    <a:pt x="26009" y="56630"/>
                    <a:pt x="25630" y="56516"/>
                  </a:cubicBezTo>
                  <a:lnTo>
                    <a:pt x="1631" y="51474"/>
                  </a:lnTo>
                  <a:cubicBezTo>
                    <a:pt x="1564" y="51454"/>
                    <a:pt x="1498" y="51444"/>
                    <a:pt x="1433" y="51444"/>
                  </a:cubicBezTo>
                  <a:cubicBezTo>
                    <a:pt x="1127" y="51444"/>
                    <a:pt x="852" y="51654"/>
                    <a:pt x="759" y="51967"/>
                  </a:cubicBezTo>
                  <a:lnTo>
                    <a:pt x="76" y="54962"/>
                  </a:lnTo>
                  <a:cubicBezTo>
                    <a:pt x="0" y="55341"/>
                    <a:pt x="190" y="55720"/>
                    <a:pt x="569" y="55834"/>
                  </a:cubicBezTo>
                  <a:lnTo>
                    <a:pt x="3109" y="56440"/>
                  </a:lnTo>
                  <a:cubicBezTo>
                    <a:pt x="2920" y="57654"/>
                    <a:pt x="2654" y="58829"/>
                    <a:pt x="2427" y="60042"/>
                  </a:cubicBezTo>
                  <a:cubicBezTo>
                    <a:pt x="2313" y="60384"/>
                    <a:pt x="2540" y="60801"/>
                    <a:pt x="2920" y="60914"/>
                  </a:cubicBezTo>
                  <a:cubicBezTo>
                    <a:pt x="9934" y="62128"/>
                    <a:pt x="16872" y="63720"/>
                    <a:pt x="23848" y="65123"/>
                  </a:cubicBezTo>
                  <a:cubicBezTo>
                    <a:pt x="22824" y="66791"/>
                    <a:pt x="22180" y="68687"/>
                    <a:pt x="21990" y="70620"/>
                  </a:cubicBezTo>
                  <a:cubicBezTo>
                    <a:pt x="21459" y="70620"/>
                    <a:pt x="20929" y="70603"/>
                    <a:pt x="20398" y="70603"/>
                  </a:cubicBezTo>
                  <a:cubicBezTo>
                    <a:pt x="20132" y="70603"/>
                    <a:pt x="19867" y="70608"/>
                    <a:pt x="19602" y="70620"/>
                  </a:cubicBezTo>
                  <a:cubicBezTo>
                    <a:pt x="18540" y="68725"/>
                    <a:pt x="13573" y="68649"/>
                    <a:pt x="12019" y="68573"/>
                  </a:cubicBezTo>
                  <a:cubicBezTo>
                    <a:pt x="11501" y="68535"/>
                    <a:pt x="10523" y="68451"/>
                    <a:pt x="9446" y="68451"/>
                  </a:cubicBezTo>
                  <a:cubicBezTo>
                    <a:pt x="7292" y="68451"/>
                    <a:pt x="4739" y="68788"/>
                    <a:pt x="4664" y="70507"/>
                  </a:cubicBezTo>
                  <a:cubicBezTo>
                    <a:pt x="4550" y="73274"/>
                    <a:pt x="10351" y="73350"/>
                    <a:pt x="12019" y="73426"/>
                  </a:cubicBezTo>
                  <a:cubicBezTo>
                    <a:pt x="12468" y="73438"/>
                    <a:pt x="13298" y="73485"/>
                    <a:pt x="14253" y="73485"/>
                  </a:cubicBezTo>
                  <a:cubicBezTo>
                    <a:pt x="16283" y="73485"/>
                    <a:pt x="18880" y="73273"/>
                    <a:pt x="19602" y="72061"/>
                  </a:cubicBezTo>
                  <a:lnTo>
                    <a:pt x="21839" y="72061"/>
                  </a:lnTo>
                  <a:cubicBezTo>
                    <a:pt x="21725" y="73767"/>
                    <a:pt x="21801" y="75511"/>
                    <a:pt x="22066" y="77255"/>
                  </a:cubicBezTo>
                  <a:lnTo>
                    <a:pt x="6104" y="77255"/>
                  </a:lnTo>
                  <a:cubicBezTo>
                    <a:pt x="6075" y="77250"/>
                    <a:pt x="6046" y="77248"/>
                    <a:pt x="6016" y="77248"/>
                  </a:cubicBezTo>
                  <a:cubicBezTo>
                    <a:pt x="5820" y="77248"/>
                    <a:pt x="5635" y="77356"/>
                    <a:pt x="5536" y="77521"/>
                  </a:cubicBezTo>
                  <a:lnTo>
                    <a:pt x="5498" y="77559"/>
                  </a:lnTo>
                  <a:cubicBezTo>
                    <a:pt x="5422" y="77672"/>
                    <a:pt x="5384" y="77824"/>
                    <a:pt x="5384" y="77938"/>
                  </a:cubicBezTo>
                  <a:cubicBezTo>
                    <a:pt x="5308" y="79795"/>
                    <a:pt x="5384" y="81691"/>
                    <a:pt x="5384" y="83549"/>
                  </a:cubicBezTo>
                  <a:cubicBezTo>
                    <a:pt x="5384" y="83701"/>
                    <a:pt x="5460" y="83890"/>
                    <a:pt x="5574" y="84004"/>
                  </a:cubicBezTo>
                  <a:lnTo>
                    <a:pt x="5611" y="84042"/>
                  </a:lnTo>
                  <a:cubicBezTo>
                    <a:pt x="5725" y="84156"/>
                    <a:pt x="5915" y="84231"/>
                    <a:pt x="6066" y="84231"/>
                  </a:cubicBezTo>
                  <a:cubicBezTo>
                    <a:pt x="14572" y="84278"/>
                    <a:pt x="23092" y="84368"/>
                    <a:pt x="31609" y="84368"/>
                  </a:cubicBezTo>
                  <a:cubicBezTo>
                    <a:pt x="36911" y="84368"/>
                    <a:pt x="42211" y="84333"/>
                    <a:pt x="47506" y="84231"/>
                  </a:cubicBezTo>
                  <a:cubicBezTo>
                    <a:pt x="47772" y="84231"/>
                    <a:pt x="47999" y="84080"/>
                    <a:pt x="48113" y="83890"/>
                  </a:cubicBezTo>
                  <a:cubicBezTo>
                    <a:pt x="48189" y="83776"/>
                    <a:pt x="48226" y="83663"/>
                    <a:pt x="48226" y="83511"/>
                  </a:cubicBezTo>
                  <a:cubicBezTo>
                    <a:pt x="48302" y="81653"/>
                    <a:pt x="48302" y="79795"/>
                    <a:pt x="48226" y="77938"/>
                  </a:cubicBezTo>
                  <a:cubicBezTo>
                    <a:pt x="48226" y="77521"/>
                    <a:pt x="47885" y="77217"/>
                    <a:pt x="47506" y="77217"/>
                  </a:cubicBezTo>
                  <a:lnTo>
                    <a:pt x="43563" y="77217"/>
                  </a:lnTo>
                  <a:cubicBezTo>
                    <a:pt x="43563" y="74677"/>
                    <a:pt x="43449" y="72213"/>
                    <a:pt x="42805" y="69938"/>
                  </a:cubicBezTo>
                  <a:cubicBezTo>
                    <a:pt x="47241" y="60346"/>
                    <a:pt x="50691" y="50526"/>
                    <a:pt x="49971" y="39796"/>
                  </a:cubicBezTo>
                  <a:cubicBezTo>
                    <a:pt x="49288" y="29749"/>
                    <a:pt x="43753" y="20991"/>
                    <a:pt x="33971" y="17692"/>
                  </a:cubicBezTo>
                  <a:cubicBezTo>
                    <a:pt x="32265" y="17086"/>
                    <a:pt x="30521" y="16517"/>
                    <a:pt x="28777" y="16100"/>
                  </a:cubicBezTo>
                  <a:lnTo>
                    <a:pt x="29876" y="12422"/>
                  </a:lnTo>
                  <a:cubicBezTo>
                    <a:pt x="29952" y="12157"/>
                    <a:pt x="29838" y="11854"/>
                    <a:pt x="29573" y="11702"/>
                  </a:cubicBezTo>
                  <a:cubicBezTo>
                    <a:pt x="29535" y="11626"/>
                    <a:pt x="29459" y="11588"/>
                    <a:pt x="29345" y="11550"/>
                  </a:cubicBezTo>
                  <a:lnTo>
                    <a:pt x="29080" y="11475"/>
                  </a:lnTo>
                  <a:cubicBezTo>
                    <a:pt x="29194" y="10944"/>
                    <a:pt x="29345" y="10451"/>
                    <a:pt x="29459" y="9920"/>
                  </a:cubicBezTo>
                  <a:cubicBezTo>
                    <a:pt x="29573" y="9541"/>
                    <a:pt x="29345" y="9162"/>
                    <a:pt x="29004" y="9048"/>
                  </a:cubicBezTo>
                  <a:lnTo>
                    <a:pt x="28284" y="8896"/>
                  </a:lnTo>
                  <a:cubicBezTo>
                    <a:pt x="28777" y="7077"/>
                    <a:pt x="29345" y="5295"/>
                    <a:pt x="29725" y="3437"/>
                  </a:cubicBezTo>
                  <a:cubicBezTo>
                    <a:pt x="30066" y="1920"/>
                    <a:pt x="29952" y="972"/>
                    <a:pt x="28360" y="328"/>
                  </a:cubicBezTo>
                  <a:cubicBezTo>
                    <a:pt x="27869" y="126"/>
                    <a:pt x="27394" y="1"/>
                    <a:pt x="26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42;p60">
              <a:extLst>
                <a:ext uri="{FF2B5EF4-FFF2-40B4-BE49-F238E27FC236}">
                  <a16:creationId xmlns:a16="http://schemas.microsoft.com/office/drawing/2014/main" id="{4F08A8AD-2C58-D448-9340-0E7249F0AB89}"/>
                </a:ext>
              </a:extLst>
            </p:cNvPr>
            <p:cNvSpPr/>
            <p:nvPr/>
          </p:nvSpPr>
          <p:spPr>
            <a:xfrm flipH="1">
              <a:off x="1793276" y="2473382"/>
              <a:ext cx="57026" cy="52124"/>
            </a:xfrm>
            <a:custGeom>
              <a:avLst/>
              <a:gdLst/>
              <a:ahLst/>
              <a:cxnLst/>
              <a:rect l="l" t="t" r="r" b="b"/>
              <a:pathLst>
                <a:path w="5119" h="4679" extrusionOk="0">
                  <a:moveTo>
                    <a:pt x="2456" y="1371"/>
                  </a:moveTo>
                  <a:cubicBezTo>
                    <a:pt x="3213" y="1371"/>
                    <a:pt x="3840" y="2580"/>
                    <a:pt x="2995" y="3143"/>
                  </a:cubicBezTo>
                  <a:cubicBezTo>
                    <a:pt x="2819" y="3250"/>
                    <a:pt x="2652" y="3297"/>
                    <a:pt x="2498" y="3297"/>
                  </a:cubicBezTo>
                  <a:cubicBezTo>
                    <a:pt x="1725" y="3297"/>
                    <a:pt x="1307" y="2120"/>
                    <a:pt x="1972" y="1551"/>
                  </a:cubicBezTo>
                  <a:cubicBezTo>
                    <a:pt x="2131" y="1425"/>
                    <a:pt x="2296" y="1371"/>
                    <a:pt x="2456" y="1371"/>
                  </a:cubicBezTo>
                  <a:close/>
                  <a:moveTo>
                    <a:pt x="2494" y="0"/>
                  </a:moveTo>
                  <a:cubicBezTo>
                    <a:pt x="2025" y="0"/>
                    <a:pt x="1550" y="146"/>
                    <a:pt x="1138" y="451"/>
                  </a:cubicBezTo>
                  <a:cubicBezTo>
                    <a:pt x="1062" y="489"/>
                    <a:pt x="1024" y="527"/>
                    <a:pt x="986" y="565"/>
                  </a:cubicBezTo>
                  <a:cubicBezTo>
                    <a:pt x="910" y="603"/>
                    <a:pt x="872" y="641"/>
                    <a:pt x="834" y="717"/>
                  </a:cubicBezTo>
                  <a:cubicBezTo>
                    <a:pt x="114" y="1551"/>
                    <a:pt x="0" y="2726"/>
                    <a:pt x="607" y="3674"/>
                  </a:cubicBezTo>
                  <a:cubicBezTo>
                    <a:pt x="1061" y="4333"/>
                    <a:pt x="1788" y="4679"/>
                    <a:pt x="2526" y="4679"/>
                  </a:cubicBezTo>
                  <a:cubicBezTo>
                    <a:pt x="3019" y="4679"/>
                    <a:pt x="3518" y="4524"/>
                    <a:pt x="3943" y="4205"/>
                  </a:cubicBezTo>
                  <a:cubicBezTo>
                    <a:pt x="4929" y="3371"/>
                    <a:pt x="5118" y="1930"/>
                    <a:pt x="4322" y="906"/>
                  </a:cubicBezTo>
                  <a:cubicBezTo>
                    <a:pt x="3870" y="318"/>
                    <a:pt x="3188" y="0"/>
                    <a:pt x="2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43;p60">
              <a:extLst>
                <a:ext uri="{FF2B5EF4-FFF2-40B4-BE49-F238E27FC236}">
                  <a16:creationId xmlns:a16="http://schemas.microsoft.com/office/drawing/2014/main" id="{37D63080-0CC1-014E-827C-A5640DCE2C40}"/>
                </a:ext>
              </a:extLst>
            </p:cNvPr>
            <p:cNvSpPr/>
            <p:nvPr/>
          </p:nvSpPr>
          <p:spPr>
            <a:xfrm flipH="1">
              <a:off x="1790746" y="2945300"/>
              <a:ext cx="71385" cy="65269"/>
            </a:xfrm>
            <a:custGeom>
              <a:avLst/>
              <a:gdLst/>
              <a:ahLst/>
              <a:cxnLst/>
              <a:rect l="l" t="t" r="r" b="b"/>
              <a:pathLst>
                <a:path w="6408" h="5859" extrusionOk="0">
                  <a:moveTo>
                    <a:pt x="3073" y="1379"/>
                  </a:moveTo>
                  <a:cubicBezTo>
                    <a:pt x="4340" y="1379"/>
                    <a:pt x="5346" y="3354"/>
                    <a:pt x="3944" y="4227"/>
                  </a:cubicBezTo>
                  <a:cubicBezTo>
                    <a:pt x="3670" y="4398"/>
                    <a:pt x="3404" y="4473"/>
                    <a:pt x="3157" y="4473"/>
                  </a:cubicBezTo>
                  <a:cubicBezTo>
                    <a:pt x="1930" y="4473"/>
                    <a:pt x="1164" y="2633"/>
                    <a:pt x="2237" y="1686"/>
                  </a:cubicBezTo>
                  <a:cubicBezTo>
                    <a:pt x="2514" y="1471"/>
                    <a:pt x="2800" y="1379"/>
                    <a:pt x="3073" y="1379"/>
                  </a:cubicBezTo>
                  <a:close/>
                  <a:moveTo>
                    <a:pt x="3096" y="0"/>
                  </a:moveTo>
                  <a:cubicBezTo>
                    <a:pt x="2435" y="0"/>
                    <a:pt x="1768" y="228"/>
                    <a:pt x="1214" y="701"/>
                  </a:cubicBezTo>
                  <a:cubicBezTo>
                    <a:pt x="1176" y="739"/>
                    <a:pt x="1138" y="777"/>
                    <a:pt x="1100" y="852"/>
                  </a:cubicBezTo>
                  <a:cubicBezTo>
                    <a:pt x="152" y="1876"/>
                    <a:pt x="1" y="3430"/>
                    <a:pt x="759" y="4606"/>
                  </a:cubicBezTo>
                  <a:cubicBezTo>
                    <a:pt x="1326" y="5422"/>
                    <a:pt x="2232" y="5859"/>
                    <a:pt x="3152" y="5859"/>
                  </a:cubicBezTo>
                  <a:cubicBezTo>
                    <a:pt x="3771" y="5859"/>
                    <a:pt x="4396" y="5662"/>
                    <a:pt x="4929" y="5250"/>
                  </a:cubicBezTo>
                  <a:cubicBezTo>
                    <a:pt x="6180" y="4265"/>
                    <a:pt x="6408" y="2445"/>
                    <a:pt x="5422" y="1156"/>
                  </a:cubicBezTo>
                  <a:cubicBezTo>
                    <a:pt x="4839" y="399"/>
                    <a:pt x="3972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44;p60">
              <a:extLst>
                <a:ext uri="{FF2B5EF4-FFF2-40B4-BE49-F238E27FC236}">
                  <a16:creationId xmlns:a16="http://schemas.microsoft.com/office/drawing/2014/main" id="{365B970C-3EF6-334D-A1C0-C93DED497716}"/>
                </a:ext>
              </a:extLst>
            </p:cNvPr>
            <p:cNvSpPr/>
            <p:nvPr/>
          </p:nvSpPr>
          <p:spPr>
            <a:xfrm flipH="1">
              <a:off x="1721060" y="2697066"/>
              <a:ext cx="54853" cy="192611"/>
            </a:xfrm>
            <a:custGeom>
              <a:avLst/>
              <a:gdLst/>
              <a:ahLst/>
              <a:cxnLst/>
              <a:rect l="l" t="t" r="r" b="b"/>
              <a:pathLst>
                <a:path w="4924" h="17290" extrusionOk="0">
                  <a:moveTo>
                    <a:pt x="4203" y="0"/>
                  </a:moveTo>
                  <a:cubicBezTo>
                    <a:pt x="3862" y="0"/>
                    <a:pt x="3521" y="218"/>
                    <a:pt x="3483" y="654"/>
                  </a:cubicBezTo>
                  <a:cubicBezTo>
                    <a:pt x="3521" y="6000"/>
                    <a:pt x="2421" y="11308"/>
                    <a:pt x="260" y="16199"/>
                  </a:cubicBezTo>
                  <a:cubicBezTo>
                    <a:pt x="0" y="16771"/>
                    <a:pt x="490" y="17290"/>
                    <a:pt x="945" y="17290"/>
                  </a:cubicBezTo>
                  <a:cubicBezTo>
                    <a:pt x="1153" y="17290"/>
                    <a:pt x="1355" y="17181"/>
                    <a:pt x="1474" y="16919"/>
                  </a:cubicBezTo>
                  <a:cubicBezTo>
                    <a:pt x="3748" y="11801"/>
                    <a:pt x="4924" y="6266"/>
                    <a:pt x="4924" y="654"/>
                  </a:cubicBezTo>
                  <a:cubicBezTo>
                    <a:pt x="4886" y="218"/>
                    <a:pt x="4545" y="0"/>
                    <a:pt x="4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45;p60">
              <a:extLst>
                <a:ext uri="{FF2B5EF4-FFF2-40B4-BE49-F238E27FC236}">
                  <a16:creationId xmlns:a16="http://schemas.microsoft.com/office/drawing/2014/main" id="{0A7B2CE6-20B9-D141-B451-59F943A4A939}"/>
                </a:ext>
              </a:extLst>
            </p:cNvPr>
            <p:cNvSpPr/>
            <p:nvPr/>
          </p:nvSpPr>
          <p:spPr>
            <a:xfrm flipH="1">
              <a:off x="1725705" y="2589763"/>
              <a:ext cx="62484" cy="73958"/>
            </a:xfrm>
            <a:custGeom>
              <a:avLst/>
              <a:gdLst/>
              <a:ahLst/>
              <a:cxnLst/>
              <a:rect l="l" t="t" r="r" b="b"/>
              <a:pathLst>
                <a:path w="5609" h="6639" extrusionOk="0">
                  <a:moveTo>
                    <a:pt x="1048" y="1"/>
                  </a:moveTo>
                  <a:cubicBezTo>
                    <a:pt x="398" y="1"/>
                    <a:pt x="0" y="919"/>
                    <a:pt x="680" y="1340"/>
                  </a:cubicBezTo>
                  <a:cubicBezTo>
                    <a:pt x="2462" y="2363"/>
                    <a:pt x="3713" y="4107"/>
                    <a:pt x="4130" y="6117"/>
                  </a:cubicBezTo>
                  <a:cubicBezTo>
                    <a:pt x="4206" y="6481"/>
                    <a:pt x="4470" y="6639"/>
                    <a:pt x="4747" y="6639"/>
                  </a:cubicBezTo>
                  <a:cubicBezTo>
                    <a:pt x="5163" y="6639"/>
                    <a:pt x="5609" y="6284"/>
                    <a:pt x="5495" y="5738"/>
                  </a:cubicBezTo>
                  <a:cubicBezTo>
                    <a:pt x="5002" y="3349"/>
                    <a:pt x="3485" y="1302"/>
                    <a:pt x="1400" y="89"/>
                  </a:cubicBezTo>
                  <a:cubicBezTo>
                    <a:pt x="1278" y="28"/>
                    <a:pt x="1160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6;p60">
              <a:extLst>
                <a:ext uri="{FF2B5EF4-FFF2-40B4-BE49-F238E27FC236}">
                  <a16:creationId xmlns:a16="http://schemas.microsoft.com/office/drawing/2014/main" id="{664F92A0-9F4D-4C47-9140-12362BF70F00}"/>
                </a:ext>
              </a:extLst>
            </p:cNvPr>
            <p:cNvSpPr/>
            <p:nvPr/>
          </p:nvSpPr>
          <p:spPr>
            <a:xfrm flipH="1">
              <a:off x="1891682" y="2411627"/>
              <a:ext cx="22993" cy="19172"/>
            </a:xfrm>
            <a:custGeom>
              <a:avLst/>
              <a:gdLst/>
              <a:ahLst/>
              <a:cxnLst/>
              <a:rect l="l" t="t" r="r" b="b"/>
              <a:pathLst>
                <a:path w="2064" h="1721" extrusionOk="0">
                  <a:moveTo>
                    <a:pt x="1015" y="1"/>
                  </a:moveTo>
                  <a:cubicBezTo>
                    <a:pt x="465" y="1"/>
                    <a:pt x="1" y="689"/>
                    <a:pt x="471" y="1218"/>
                  </a:cubicBezTo>
                  <a:lnTo>
                    <a:pt x="812" y="1522"/>
                  </a:lnTo>
                  <a:cubicBezTo>
                    <a:pt x="945" y="1654"/>
                    <a:pt x="1125" y="1721"/>
                    <a:pt x="1305" y="1721"/>
                  </a:cubicBezTo>
                  <a:cubicBezTo>
                    <a:pt x="1485" y="1721"/>
                    <a:pt x="1665" y="1654"/>
                    <a:pt x="1798" y="1522"/>
                  </a:cubicBezTo>
                  <a:cubicBezTo>
                    <a:pt x="2064" y="1218"/>
                    <a:pt x="2064" y="801"/>
                    <a:pt x="1798" y="498"/>
                  </a:cubicBezTo>
                  <a:lnTo>
                    <a:pt x="1495" y="195"/>
                  </a:lnTo>
                  <a:cubicBezTo>
                    <a:pt x="1342" y="58"/>
                    <a:pt x="1175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7;p60">
              <a:extLst>
                <a:ext uri="{FF2B5EF4-FFF2-40B4-BE49-F238E27FC236}">
                  <a16:creationId xmlns:a16="http://schemas.microsoft.com/office/drawing/2014/main" id="{B5EE8FB5-889A-CF47-A541-AE15F6BFD069}"/>
                </a:ext>
              </a:extLst>
            </p:cNvPr>
            <p:cNvSpPr/>
            <p:nvPr/>
          </p:nvSpPr>
          <p:spPr>
            <a:xfrm flipH="1">
              <a:off x="1742169" y="3043057"/>
              <a:ext cx="50698" cy="15641"/>
            </a:xfrm>
            <a:custGeom>
              <a:avLst/>
              <a:gdLst/>
              <a:ahLst/>
              <a:cxnLst/>
              <a:rect l="l" t="t" r="r" b="b"/>
              <a:pathLst>
                <a:path w="4551" h="1404" extrusionOk="0">
                  <a:moveTo>
                    <a:pt x="948" y="0"/>
                  </a:moveTo>
                  <a:cubicBezTo>
                    <a:pt x="0" y="0"/>
                    <a:pt x="0" y="1403"/>
                    <a:pt x="948" y="1403"/>
                  </a:cubicBezTo>
                  <a:lnTo>
                    <a:pt x="3602" y="1403"/>
                  </a:lnTo>
                  <a:cubicBezTo>
                    <a:pt x="4550" y="1403"/>
                    <a:pt x="4550" y="0"/>
                    <a:pt x="3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8;p60">
              <a:extLst>
                <a:ext uri="{FF2B5EF4-FFF2-40B4-BE49-F238E27FC236}">
                  <a16:creationId xmlns:a16="http://schemas.microsoft.com/office/drawing/2014/main" id="{52D4FBCA-2C1D-984A-91E9-2FD8C8E5D7A0}"/>
                </a:ext>
              </a:extLst>
            </p:cNvPr>
            <p:cNvSpPr/>
            <p:nvPr/>
          </p:nvSpPr>
          <p:spPr>
            <a:xfrm flipH="1">
              <a:off x="1749355" y="3013494"/>
              <a:ext cx="37174" cy="16064"/>
            </a:xfrm>
            <a:custGeom>
              <a:avLst/>
              <a:gdLst/>
              <a:ahLst/>
              <a:cxnLst/>
              <a:rect l="l" t="t" r="r" b="b"/>
              <a:pathLst>
                <a:path w="3337" h="1442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389" y="1441"/>
                  </a:lnTo>
                  <a:cubicBezTo>
                    <a:pt x="3336" y="1441"/>
                    <a:pt x="3336" y="0"/>
                    <a:pt x="2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9;p60">
              <a:extLst>
                <a:ext uri="{FF2B5EF4-FFF2-40B4-BE49-F238E27FC236}">
                  <a16:creationId xmlns:a16="http://schemas.microsoft.com/office/drawing/2014/main" id="{97487E68-955D-9141-A38E-3F7F886A1C8F}"/>
                </a:ext>
              </a:extLst>
            </p:cNvPr>
            <p:cNvSpPr/>
            <p:nvPr/>
          </p:nvSpPr>
          <p:spPr>
            <a:xfrm flipH="1">
              <a:off x="1754847" y="2981814"/>
              <a:ext cx="29577" cy="16064"/>
            </a:xfrm>
            <a:custGeom>
              <a:avLst/>
              <a:gdLst/>
              <a:ahLst/>
              <a:cxnLst/>
              <a:rect l="l" t="t" r="r" b="b"/>
              <a:pathLst>
                <a:path w="2655" h="1442" extrusionOk="0">
                  <a:moveTo>
                    <a:pt x="948" y="1"/>
                  </a:moveTo>
                  <a:cubicBezTo>
                    <a:pt x="1" y="1"/>
                    <a:pt x="1" y="1442"/>
                    <a:pt x="948" y="1442"/>
                  </a:cubicBezTo>
                  <a:lnTo>
                    <a:pt x="1707" y="1442"/>
                  </a:lnTo>
                  <a:cubicBezTo>
                    <a:pt x="2655" y="1442"/>
                    <a:pt x="2655" y="1"/>
                    <a:pt x="1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50;p60">
              <a:extLst>
                <a:ext uri="{FF2B5EF4-FFF2-40B4-BE49-F238E27FC236}">
                  <a16:creationId xmlns:a16="http://schemas.microsoft.com/office/drawing/2014/main" id="{73D93CBA-5122-C648-9CD3-E97B38C73E4F}"/>
                </a:ext>
              </a:extLst>
            </p:cNvPr>
            <p:cNvSpPr/>
            <p:nvPr/>
          </p:nvSpPr>
          <p:spPr>
            <a:xfrm flipH="1">
              <a:off x="1928834" y="3108098"/>
              <a:ext cx="160093" cy="16053"/>
            </a:xfrm>
            <a:custGeom>
              <a:avLst/>
              <a:gdLst/>
              <a:ahLst/>
              <a:cxnLst/>
              <a:rect l="l" t="t" r="r" b="b"/>
              <a:pathLst>
                <a:path w="14371" h="1441" extrusionOk="0">
                  <a:moveTo>
                    <a:pt x="949" y="0"/>
                  </a:moveTo>
                  <a:cubicBezTo>
                    <a:pt x="1" y="0"/>
                    <a:pt x="1" y="1441"/>
                    <a:pt x="949" y="1441"/>
                  </a:cubicBezTo>
                  <a:lnTo>
                    <a:pt x="13422" y="1441"/>
                  </a:lnTo>
                  <a:cubicBezTo>
                    <a:pt x="14370" y="1441"/>
                    <a:pt x="14370" y="0"/>
                    <a:pt x="13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1;p60">
              <a:extLst>
                <a:ext uri="{FF2B5EF4-FFF2-40B4-BE49-F238E27FC236}">
                  <a16:creationId xmlns:a16="http://schemas.microsoft.com/office/drawing/2014/main" id="{30C1F15A-E489-4C40-92CA-B9AF7F3AF5DA}"/>
                </a:ext>
              </a:extLst>
            </p:cNvPr>
            <p:cNvSpPr/>
            <p:nvPr/>
          </p:nvSpPr>
          <p:spPr>
            <a:xfrm flipH="1">
              <a:off x="1876899" y="3108098"/>
              <a:ext cx="43090" cy="16053"/>
            </a:xfrm>
            <a:custGeom>
              <a:avLst/>
              <a:gdLst/>
              <a:ahLst/>
              <a:cxnLst/>
              <a:rect l="l" t="t" r="r" b="b"/>
              <a:pathLst>
                <a:path w="3868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920" y="1441"/>
                  </a:lnTo>
                  <a:cubicBezTo>
                    <a:pt x="3868" y="1441"/>
                    <a:pt x="3868" y="0"/>
                    <a:pt x="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52;p60">
              <a:extLst>
                <a:ext uri="{FF2B5EF4-FFF2-40B4-BE49-F238E27FC236}">
                  <a16:creationId xmlns:a16="http://schemas.microsoft.com/office/drawing/2014/main" id="{068E0DCC-73EA-2844-B1FD-463362807BB4}"/>
                </a:ext>
              </a:extLst>
            </p:cNvPr>
            <p:cNvSpPr/>
            <p:nvPr/>
          </p:nvSpPr>
          <p:spPr>
            <a:xfrm flipH="1">
              <a:off x="1844808" y="3108098"/>
              <a:ext cx="21121" cy="16053"/>
            </a:xfrm>
            <a:custGeom>
              <a:avLst/>
              <a:gdLst/>
              <a:ahLst/>
              <a:cxnLst/>
              <a:rect l="l" t="t" r="r" b="b"/>
              <a:pathLst>
                <a:path w="1896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cubicBezTo>
                    <a:pt x="1896" y="1441"/>
                    <a:pt x="1896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C703CFB-6869-C24D-8131-F84801064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633" y="700482"/>
            <a:ext cx="5258407" cy="432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36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2" name="Google Shape;4722;p45"/>
          <p:cNvSpPr txBox="1">
            <a:spLocks noGrp="1"/>
          </p:cNvSpPr>
          <p:nvPr>
            <p:ph type="title"/>
          </p:nvPr>
        </p:nvSpPr>
        <p:spPr>
          <a:xfrm>
            <a:off x="3449400" y="278694"/>
            <a:ext cx="2362464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sp>
        <p:nvSpPr>
          <p:cNvPr id="4723" name="Google Shape;4723;p45"/>
          <p:cNvSpPr txBox="1">
            <a:spLocks noGrp="1"/>
          </p:cNvSpPr>
          <p:nvPr>
            <p:ph type="subTitle" idx="1"/>
          </p:nvPr>
        </p:nvSpPr>
        <p:spPr>
          <a:xfrm>
            <a:off x="1231200" y="1174650"/>
            <a:ext cx="4436400" cy="221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Text</a:t>
            </a:r>
            <a:endParaRPr dirty="0"/>
          </a:p>
        </p:txBody>
      </p:sp>
      <p:sp>
        <p:nvSpPr>
          <p:cNvPr id="4724" name="Google Shape;4724;p45"/>
          <p:cNvSpPr/>
          <p:nvPr/>
        </p:nvSpPr>
        <p:spPr>
          <a:xfrm>
            <a:off x="7177363" y="5012507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3D3B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5" name="Google Shape;4725;p45"/>
          <p:cNvSpPr/>
          <p:nvPr/>
        </p:nvSpPr>
        <p:spPr>
          <a:xfrm>
            <a:off x="7177363" y="5012507"/>
            <a:ext cx="23" cy="3735"/>
          </a:xfrm>
          <a:custGeom>
            <a:avLst/>
            <a:gdLst/>
            <a:ahLst/>
            <a:cxnLst/>
            <a:rect l="l" t="t" r="r" b="b"/>
            <a:pathLst>
              <a:path w="1" h="159" extrusionOk="0">
                <a:moveTo>
                  <a:pt x="1" y="158"/>
                </a:moveTo>
                <a:lnTo>
                  <a:pt x="1" y="158"/>
                </a:lnTo>
                <a:cubicBezTo>
                  <a:pt x="1" y="106"/>
                  <a:pt x="1" y="53"/>
                  <a:pt x="1" y="0"/>
                </a:cubicBezTo>
                <a:cubicBezTo>
                  <a:pt x="1" y="53"/>
                  <a:pt x="1" y="106"/>
                  <a:pt x="1" y="158"/>
                </a:cubicBezTo>
                <a:close/>
              </a:path>
            </a:pathLst>
          </a:custGeom>
          <a:solidFill>
            <a:srgbClr val="3D3B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6" name="Google Shape;4726;p45"/>
          <p:cNvSpPr/>
          <p:nvPr/>
        </p:nvSpPr>
        <p:spPr>
          <a:xfrm>
            <a:off x="6988296" y="5027941"/>
            <a:ext cx="23" cy="2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3D3B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7" name="Google Shape;4727;p45"/>
          <p:cNvSpPr/>
          <p:nvPr/>
        </p:nvSpPr>
        <p:spPr>
          <a:xfrm>
            <a:off x="6987685" y="5026085"/>
            <a:ext cx="23" cy="658"/>
          </a:xfrm>
          <a:custGeom>
            <a:avLst/>
            <a:gdLst/>
            <a:ahLst/>
            <a:cxnLst/>
            <a:rect l="l" t="t" r="r" b="b"/>
            <a:pathLst>
              <a:path w="1" h="28" extrusionOk="0">
                <a:moveTo>
                  <a:pt x="1" y="27"/>
                </a:moveTo>
                <a:cubicBezTo>
                  <a:pt x="1" y="27"/>
                  <a:pt x="1" y="1"/>
                  <a:pt x="1" y="1"/>
                </a:cubicBezTo>
                <a:cubicBezTo>
                  <a:pt x="1" y="1"/>
                  <a:pt x="1" y="27"/>
                  <a:pt x="1" y="27"/>
                </a:cubicBezTo>
                <a:close/>
              </a:path>
            </a:pathLst>
          </a:custGeom>
          <a:solidFill>
            <a:srgbClr val="3D3B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8" name="Google Shape;4728;p45"/>
          <p:cNvSpPr/>
          <p:nvPr/>
        </p:nvSpPr>
        <p:spPr>
          <a:xfrm>
            <a:off x="6985219" y="5020541"/>
            <a:ext cx="2490" cy="5568"/>
          </a:xfrm>
          <a:custGeom>
            <a:avLst/>
            <a:gdLst/>
            <a:ahLst/>
            <a:cxnLst/>
            <a:rect l="l" t="t" r="r" b="b"/>
            <a:pathLst>
              <a:path w="106" h="237" extrusionOk="0">
                <a:moveTo>
                  <a:pt x="0" y="0"/>
                </a:moveTo>
                <a:cubicBezTo>
                  <a:pt x="27" y="79"/>
                  <a:pt x="53" y="158"/>
                  <a:pt x="106" y="237"/>
                </a:cubicBezTo>
                <a:cubicBezTo>
                  <a:pt x="53" y="158"/>
                  <a:pt x="27" y="79"/>
                  <a:pt x="0" y="0"/>
                </a:cubicBezTo>
                <a:close/>
              </a:path>
            </a:pathLst>
          </a:custGeom>
          <a:solidFill>
            <a:srgbClr val="3D3B0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9" name="Google Shape;5679;p56"/>
          <p:cNvPicPr preferRelativeResize="0"/>
          <p:nvPr/>
        </p:nvPicPr>
        <p:blipFill rotWithShape="1">
          <a:blip r:embed="rId3">
            <a:alphaModFix/>
          </a:blip>
          <a:srcRect l="27676" t="783" r="7915"/>
          <a:stretch/>
        </p:blipFill>
        <p:spPr>
          <a:xfrm>
            <a:off x="4120575" y="0"/>
            <a:ext cx="502342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80" name="Google Shape;5680;p56"/>
          <p:cNvSpPr/>
          <p:nvPr/>
        </p:nvSpPr>
        <p:spPr>
          <a:xfrm>
            <a:off x="1198213" y="1873125"/>
            <a:ext cx="3373200" cy="2439300"/>
          </a:xfrm>
          <a:prstGeom prst="roundRect">
            <a:avLst>
              <a:gd name="adj" fmla="val 7371"/>
            </a:avLst>
          </a:prstGeom>
          <a:solidFill>
            <a:schemeClr val="lt1"/>
          </a:solidFill>
          <a:ln>
            <a:noFill/>
          </a:ln>
          <a:effectLst>
            <a:outerShdw blurRad="142875" dist="38100" dir="2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1" name="Google Shape;5681;p56"/>
          <p:cNvSpPr/>
          <p:nvPr/>
        </p:nvSpPr>
        <p:spPr>
          <a:xfrm>
            <a:off x="1198213" y="831075"/>
            <a:ext cx="3373200" cy="2237700"/>
          </a:xfrm>
          <a:prstGeom prst="roundRect">
            <a:avLst>
              <a:gd name="adj" fmla="val 9212"/>
            </a:avLst>
          </a:prstGeom>
          <a:solidFill>
            <a:schemeClr val="dk1"/>
          </a:solidFill>
          <a:ln>
            <a:noFill/>
          </a:ln>
          <a:effectLst>
            <a:outerShdw blurRad="128588" dist="28575" dir="2580000" algn="bl" rotWithShape="0">
              <a:srgbClr val="4236A5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83" name="Google Shape;5683;p56"/>
          <p:cNvGrpSpPr/>
          <p:nvPr/>
        </p:nvGrpSpPr>
        <p:grpSpPr>
          <a:xfrm>
            <a:off x="4280875" y="975250"/>
            <a:ext cx="158800" cy="158800"/>
            <a:chOff x="8138000" y="975250"/>
            <a:chExt cx="158800" cy="158800"/>
          </a:xfrm>
        </p:grpSpPr>
        <p:cxnSp>
          <p:nvCxnSpPr>
            <p:cNvPr id="5684" name="Google Shape;5684;p56"/>
            <p:cNvCxnSpPr/>
            <p:nvPr/>
          </p:nvCxnSpPr>
          <p:spPr>
            <a:xfrm>
              <a:off x="8138000" y="982250"/>
              <a:ext cx="151800" cy="151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5" name="Google Shape;5685;p56"/>
            <p:cNvCxnSpPr/>
            <p:nvPr/>
          </p:nvCxnSpPr>
          <p:spPr>
            <a:xfrm rot="10800000" flipH="1">
              <a:off x="8141400" y="975250"/>
              <a:ext cx="155400" cy="1554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86" name="Google Shape;5686;p56"/>
          <p:cNvSpPr txBox="1">
            <a:spLocks noGrp="1"/>
          </p:cNvSpPr>
          <p:nvPr>
            <p:ph type="title"/>
          </p:nvPr>
        </p:nvSpPr>
        <p:spPr>
          <a:xfrm>
            <a:off x="1710590" y="1357738"/>
            <a:ext cx="2409985" cy="846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2" name="Google Shape;4692;p43"/>
          <p:cNvSpPr txBox="1">
            <a:spLocks noGrp="1"/>
          </p:cNvSpPr>
          <p:nvPr>
            <p:ph type="title"/>
          </p:nvPr>
        </p:nvSpPr>
        <p:spPr>
          <a:xfrm>
            <a:off x="712350" y="445025"/>
            <a:ext cx="771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</a:t>
            </a:r>
            <a:endParaRPr dirty="0"/>
          </a:p>
        </p:txBody>
      </p:sp>
      <p:sp>
        <p:nvSpPr>
          <p:cNvPr id="4693" name="Google Shape;4693;p43"/>
          <p:cNvSpPr txBox="1">
            <a:spLocks noGrp="1"/>
          </p:cNvSpPr>
          <p:nvPr>
            <p:ph type="subTitle" idx="1"/>
          </p:nvPr>
        </p:nvSpPr>
        <p:spPr>
          <a:xfrm>
            <a:off x="709875" y="1033759"/>
            <a:ext cx="7719300" cy="3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General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Project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Data 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Statistics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Time Series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Conclusion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Questions</a:t>
            </a:r>
            <a:endParaRPr sz="2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5" name="Google Shape;4955;p50"/>
          <p:cNvSpPr txBox="1">
            <a:spLocks noGrp="1"/>
          </p:cNvSpPr>
          <p:nvPr>
            <p:ph type="title"/>
          </p:nvPr>
        </p:nvSpPr>
        <p:spPr>
          <a:xfrm>
            <a:off x="784250" y="461875"/>
            <a:ext cx="7575600" cy="6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Information</a:t>
            </a:r>
            <a:endParaRPr dirty="0"/>
          </a:p>
        </p:txBody>
      </p:sp>
      <p:sp>
        <p:nvSpPr>
          <p:cNvPr id="4956" name="Google Shape;4956;p50"/>
          <p:cNvSpPr txBox="1">
            <a:spLocks noGrp="1"/>
          </p:cNvSpPr>
          <p:nvPr>
            <p:ph type="subTitle" idx="1"/>
          </p:nvPr>
        </p:nvSpPr>
        <p:spPr>
          <a:xfrm>
            <a:off x="3502616" y="1486277"/>
            <a:ext cx="5548393" cy="3349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273D40"/>
              </a:buClr>
              <a:buSzPts val="600"/>
              <a:buNone/>
            </a:pPr>
            <a:r>
              <a:rPr lang="en" b="1" dirty="0">
                <a:solidFill>
                  <a:schemeClr val="dk1"/>
                </a:solidFill>
                <a:latin typeface="Asap"/>
                <a:sym typeface="Asap"/>
              </a:rPr>
              <a:t>What is COVID-19?</a:t>
            </a:r>
            <a:br>
              <a:rPr lang="en" dirty="0"/>
            </a:br>
            <a:r>
              <a:rPr lang="en-US" sz="1200" dirty="0"/>
              <a:t>Coronavirus disease (COVID-19) is an infectious disease caused by the SARS-CoV-2 virus.</a:t>
            </a:r>
            <a:br>
              <a:rPr lang="en" dirty="0"/>
            </a:br>
            <a:endParaRPr dirty="0"/>
          </a:p>
          <a:p>
            <a:pPr marL="0" lvl="0" indent="0">
              <a:buNone/>
            </a:pPr>
            <a:r>
              <a:rPr lang="en" b="1" dirty="0">
                <a:solidFill>
                  <a:schemeClr val="dk1"/>
                </a:solidFill>
                <a:latin typeface="Asap"/>
                <a:sym typeface="Asap"/>
              </a:rPr>
              <a:t>How COVID-19 Spreads?</a:t>
            </a:r>
          </a:p>
          <a:p>
            <a:pPr marL="127000" indent="0" fontAlgn="base">
              <a:buNone/>
            </a:pPr>
            <a:r>
              <a:rPr lang="en-US" sz="1200" b="1" dirty="0"/>
              <a:t>The virus spreads mainly from person to person:</a:t>
            </a:r>
          </a:p>
          <a:p>
            <a:pPr marL="127000" indent="0" fontAlgn="base">
              <a:buNone/>
            </a:pPr>
            <a:r>
              <a:rPr lang="en-US" sz="1200" dirty="0"/>
              <a:t>Between people who are in close contact with one another (within about 6 feet).</a:t>
            </a:r>
          </a:p>
          <a:p>
            <a:pPr marL="127000" indent="0" fontAlgn="base">
              <a:buNone/>
            </a:pPr>
            <a:r>
              <a:rPr lang="en-US" sz="1200" dirty="0"/>
              <a:t>Through respiratory droplets produced when an infected person coughs or sneezes.</a:t>
            </a:r>
          </a:p>
          <a:p>
            <a:pPr marL="127000" indent="0" fontAlgn="base">
              <a:buNone/>
            </a:pPr>
            <a:r>
              <a:rPr lang="en-US" sz="1200" dirty="0"/>
              <a:t>These droplets can land in the mouths or noses of people who are nearby or possibly be inhaled into the lungs.</a:t>
            </a:r>
          </a:p>
          <a:p>
            <a:pPr marL="127000" indent="0" fontAlgn="base">
              <a:buNone/>
            </a:pPr>
            <a:r>
              <a:rPr lang="en-US" sz="1200" dirty="0"/>
              <a:t>COVID‑19 may be spread by people who are not showing any symptoms.</a:t>
            </a:r>
          </a:p>
          <a:p>
            <a:pPr marL="127000" indent="0" fontAlgn="base">
              <a:buNone/>
            </a:pPr>
            <a:r>
              <a:rPr lang="en-US" sz="1200" b="1" dirty="0"/>
              <a:t>The virus may also be spread through surfaces:</a:t>
            </a:r>
          </a:p>
          <a:p>
            <a:pPr marL="127000" indent="0" fontAlgn="base">
              <a:buNone/>
            </a:pPr>
            <a:r>
              <a:rPr lang="en-US" sz="1200" dirty="0"/>
              <a:t>By a person touching a surface or object that has virus on it and then touching their own mouth, nose, or possibly their eyes.</a:t>
            </a:r>
          </a:p>
          <a:p>
            <a:pPr marL="0" lvl="0" indent="0">
              <a:buNone/>
            </a:pPr>
            <a:endParaRPr lang="en" b="1" dirty="0">
              <a:solidFill>
                <a:schemeClr val="dk1"/>
              </a:solidFill>
              <a:latin typeface="Asap"/>
              <a:sym typeface="Asap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C"/>
        </a:solidFill>
        <a:effectLst/>
      </p:bgPr>
    </p:bg>
    <p:spTree>
      <p:nvGrpSpPr>
        <p:cNvPr id="1" name="Shape 4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8" name="Google Shape;4698;p44"/>
          <p:cNvGrpSpPr/>
          <p:nvPr/>
        </p:nvGrpSpPr>
        <p:grpSpPr>
          <a:xfrm>
            <a:off x="2248364" y="4141325"/>
            <a:ext cx="401846" cy="396577"/>
            <a:chOff x="2248364" y="4141325"/>
            <a:chExt cx="401846" cy="396577"/>
          </a:xfrm>
        </p:grpSpPr>
        <p:sp>
          <p:nvSpPr>
            <p:cNvPr id="4699" name="Google Shape;4699;p44"/>
            <p:cNvSpPr/>
            <p:nvPr/>
          </p:nvSpPr>
          <p:spPr>
            <a:xfrm>
              <a:off x="2493901" y="4445485"/>
              <a:ext cx="57457" cy="60612"/>
            </a:xfrm>
            <a:custGeom>
              <a:avLst/>
              <a:gdLst/>
              <a:ahLst/>
              <a:cxnLst/>
              <a:rect l="l" t="t" r="r" b="b"/>
              <a:pathLst>
                <a:path w="1821" h="1921" extrusionOk="0">
                  <a:moveTo>
                    <a:pt x="426" y="0"/>
                  </a:moveTo>
                  <a:lnTo>
                    <a:pt x="0" y="213"/>
                  </a:lnTo>
                  <a:cubicBezTo>
                    <a:pt x="152" y="517"/>
                    <a:pt x="517" y="1186"/>
                    <a:pt x="517" y="1186"/>
                  </a:cubicBezTo>
                  <a:cubicBezTo>
                    <a:pt x="152" y="1307"/>
                    <a:pt x="31" y="1611"/>
                    <a:pt x="335" y="1855"/>
                  </a:cubicBezTo>
                  <a:cubicBezTo>
                    <a:pt x="375" y="1901"/>
                    <a:pt x="437" y="1920"/>
                    <a:pt x="511" y="1920"/>
                  </a:cubicBezTo>
                  <a:cubicBezTo>
                    <a:pt x="776" y="1920"/>
                    <a:pt x="1195" y="1683"/>
                    <a:pt x="1338" y="1611"/>
                  </a:cubicBezTo>
                  <a:cubicBezTo>
                    <a:pt x="1820" y="1383"/>
                    <a:pt x="1581" y="878"/>
                    <a:pt x="1170" y="878"/>
                  </a:cubicBezTo>
                  <a:cubicBezTo>
                    <a:pt x="1089" y="878"/>
                    <a:pt x="1002" y="898"/>
                    <a:pt x="912" y="943"/>
                  </a:cubicBezTo>
                  <a:cubicBezTo>
                    <a:pt x="730" y="639"/>
                    <a:pt x="578" y="335"/>
                    <a:pt x="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4"/>
            <p:cNvSpPr/>
            <p:nvPr/>
          </p:nvSpPr>
          <p:spPr>
            <a:xfrm>
              <a:off x="2359647" y="4449302"/>
              <a:ext cx="56605" cy="61212"/>
            </a:xfrm>
            <a:custGeom>
              <a:avLst/>
              <a:gdLst/>
              <a:ahLst/>
              <a:cxnLst/>
              <a:rect l="l" t="t" r="r" b="b"/>
              <a:pathLst>
                <a:path w="1794" h="1940" extrusionOk="0">
                  <a:moveTo>
                    <a:pt x="1368" y="1"/>
                  </a:moveTo>
                  <a:cubicBezTo>
                    <a:pt x="1094" y="609"/>
                    <a:pt x="881" y="974"/>
                    <a:pt x="881" y="974"/>
                  </a:cubicBezTo>
                  <a:cubicBezTo>
                    <a:pt x="794" y="930"/>
                    <a:pt x="710" y="911"/>
                    <a:pt x="633" y="911"/>
                  </a:cubicBezTo>
                  <a:cubicBezTo>
                    <a:pt x="224" y="911"/>
                    <a:pt x="1" y="1438"/>
                    <a:pt x="486" y="1642"/>
                  </a:cubicBezTo>
                  <a:cubicBezTo>
                    <a:pt x="655" y="1715"/>
                    <a:pt x="1090" y="1939"/>
                    <a:pt x="1354" y="1939"/>
                  </a:cubicBezTo>
                  <a:cubicBezTo>
                    <a:pt x="1424" y="1939"/>
                    <a:pt x="1482" y="1924"/>
                    <a:pt x="1520" y="1886"/>
                  </a:cubicBezTo>
                  <a:cubicBezTo>
                    <a:pt x="1793" y="1612"/>
                    <a:pt x="1672" y="1308"/>
                    <a:pt x="1307" y="1217"/>
                  </a:cubicBezTo>
                  <a:cubicBezTo>
                    <a:pt x="1307" y="1217"/>
                    <a:pt x="1641" y="518"/>
                    <a:pt x="1793" y="214"/>
                  </a:cubicBezTo>
                  <a:lnTo>
                    <a:pt x="13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4"/>
            <p:cNvSpPr/>
            <p:nvPr/>
          </p:nvSpPr>
          <p:spPr>
            <a:xfrm>
              <a:off x="2276887" y="4268763"/>
              <a:ext cx="63578" cy="46067"/>
            </a:xfrm>
            <a:custGeom>
              <a:avLst/>
              <a:gdLst/>
              <a:ahLst/>
              <a:cxnLst/>
              <a:rect l="l" t="t" r="r" b="b"/>
              <a:pathLst>
                <a:path w="2015" h="1460" extrusionOk="0">
                  <a:moveTo>
                    <a:pt x="646" y="1"/>
                  </a:moveTo>
                  <a:cubicBezTo>
                    <a:pt x="618" y="1"/>
                    <a:pt x="588" y="3"/>
                    <a:pt x="556" y="9"/>
                  </a:cubicBezTo>
                  <a:cubicBezTo>
                    <a:pt x="282" y="39"/>
                    <a:pt x="130" y="738"/>
                    <a:pt x="100" y="951"/>
                  </a:cubicBezTo>
                  <a:cubicBezTo>
                    <a:pt x="1" y="1282"/>
                    <a:pt x="190" y="1460"/>
                    <a:pt x="407" y="1460"/>
                  </a:cubicBezTo>
                  <a:cubicBezTo>
                    <a:pt x="589" y="1460"/>
                    <a:pt x="791" y="1335"/>
                    <a:pt x="860" y="1072"/>
                  </a:cubicBezTo>
                  <a:cubicBezTo>
                    <a:pt x="1194" y="1133"/>
                    <a:pt x="1529" y="1194"/>
                    <a:pt x="1893" y="1316"/>
                  </a:cubicBezTo>
                  <a:lnTo>
                    <a:pt x="2015" y="829"/>
                  </a:lnTo>
                  <a:cubicBezTo>
                    <a:pt x="1681" y="769"/>
                    <a:pt x="921" y="586"/>
                    <a:pt x="921" y="586"/>
                  </a:cubicBezTo>
                  <a:cubicBezTo>
                    <a:pt x="1059" y="281"/>
                    <a:pt x="945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4"/>
            <p:cNvSpPr/>
            <p:nvPr/>
          </p:nvSpPr>
          <p:spPr>
            <a:xfrm>
              <a:off x="2358669" y="4171331"/>
              <a:ext cx="51115" cy="62222"/>
            </a:xfrm>
            <a:custGeom>
              <a:avLst/>
              <a:gdLst/>
              <a:ahLst/>
              <a:cxnLst/>
              <a:rect l="l" t="t" r="r" b="b"/>
              <a:pathLst>
                <a:path w="1620" h="1972" extrusionOk="0">
                  <a:moveTo>
                    <a:pt x="1110" y="0"/>
                  </a:moveTo>
                  <a:cubicBezTo>
                    <a:pt x="1042" y="0"/>
                    <a:pt x="965" y="18"/>
                    <a:pt x="882" y="57"/>
                  </a:cubicBezTo>
                  <a:cubicBezTo>
                    <a:pt x="669" y="148"/>
                    <a:pt x="0" y="391"/>
                    <a:pt x="61" y="695"/>
                  </a:cubicBezTo>
                  <a:cubicBezTo>
                    <a:pt x="61" y="930"/>
                    <a:pt x="187" y="1052"/>
                    <a:pt x="366" y="1052"/>
                  </a:cubicBezTo>
                  <a:cubicBezTo>
                    <a:pt x="465" y="1052"/>
                    <a:pt x="580" y="1014"/>
                    <a:pt x="700" y="939"/>
                  </a:cubicBezTo>
                  <a:cubicBezTo>
                    <a:pt x="700" y="939"/>
                    <a:pt x="1003" y="1638"/>
                    <a:pt x="1125" y="1972"/>
                  </a:cubicBezTo>
                  <a:lnTo>
                    <a:pt x="1581" y="1790"/>
                  </a:lnTo>
                  <a:cubicBezTo>
                    <a:pt x="1399" y="1455"/>
                    <a:pt x="1277" y="1151"/>
                    <a:pt x="1125" y="817"/>
                  </a:cubicBezTo>
                  <a:cubicBezTo>
                    <a:pt x="1619" y="609"/>
                    <a:pt x="1513" y="0"/>
                    <a:pt x="1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4"/>
            <p:cNvSpPr/>
            <p:nvPr/>
          </p:nvSpPr>
          <p:spPr>
            <a:xfrm>
              <a:off x="2553344" y="4237653"/>
              <a:ext cx="65251" cy="53450"/>
            </a:xfrm>
            <a:custGeom>
              <a:avLst/>
              <a:gdLst/>
              <a:ahLst/>
              <a:cxnLst/>
              <a:rect l="l" t="t" r="r" b="b"/>
              <a:pathLst>
                <a:path w="2068" h="1694" extrusionOk="0">
                  <a:moveTo>
                    <a:pt x="1175" y="1"/>
                  </a:moveTo>
                  <a:cubicBezTo>
                    <a:pt x="904" y="1"/>
                    <a:pt x="680" y="361"/>
                    <a:pt x="913" y="721"/>
                  </a:cubicBezTo>
                  <a:cubicBezTo>
                    <a:pt x="609" y="903"/>
                    <a:pt x="305" y="1116"/>
                    <a:pt x="1" y="1299"/>
                  </a:cubicBezTo>
                  <a:lnTo>
                    <a:pt x="244" y="1694"/>
                  </a:lnTo>
                  <a:cubicBezTo>
                    <a:pt x="548" y="1511"/>
                    <a:pt x="1186" y="1086"/>
                    <a:pt x="1186" y="1086"/>
                  </a:cubicBezTo>
                  <a:cubicBezTo>
                    <a:pt x="1275" y="1280"/>
                    <a:pt x="1414" y="1393"/>
                    <a:pt x="1564" y="1393"/>
                  </a:cubicBezTo>
                  <a:cubicBezTo>
                    <a:pt x="1671" y="1393"/>
                    <a:pt x="1784" y="1335"/>
                    <a:pt x="1885" y="1207"/>
                  </a:cubicBezTo>
                  <a:cubicBezTo>
                    <a:pt x="2068" y="995"/>
                    <a:pt x="1642" y="417"/>
                    <a:pt x="1521" y="235"/>
                  </a:cubicBezTo>
                  <a:cubicBezTo>
                    <a:pt x="1419" y="69"/>
                    <a:pt x="1293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4"/>
            <p:cNvSpPr/>
            <p:nvPr/>
          </p:nvSpPr>
          <p:spPr>
            <a:xfrm>
              <a:off x="2562936" y="4367930"/>
              <a:ext cx="65251" cy="47203"/>
            </a:xfrm>
            <a:custGeom>
              <a:avLst/>
              <a:gdLst/>
              <a:ahLst/>
              <a:cxnLst/>
              <a:rect l="l" t="t" r="r" b="b"/>
              <a:pathLst>
                <a:path w="2068" h="1496" extrusionOk="0">
                  <a:moveTo>
                    <a:pt x="1572" y="1"/>
                  </a:moveTo>
                  <a:cubicBezTo>
                    <a:pt x="1394" y="1"/>
                    <a:pt x="1257" y="157"/>
                    <a:pt x="1217" y="422"/>
                  </a:cubicBezTo>
                  <a:cubicBezTo>
                    <a:pt x="1217" y="422"/>
                    <a:pt x="487" y="148"/>
                    <a:pt x="153" y="27"/>
                  </a:cubicBezTo>
                  <a:lnTo>
                    <a:pt x="1" y="483"/>
                  </a:lnTo>
                  <a:cubicBezTo>
                    <a:pt x="335" y="574"/>
                    <a:pt x="669" y="695"/>
                    <a:pt x="1004" y="847"/>
                  </a:cubicBezTo>
                  <a:cubicBezTo>
                    <a:pt x="888" y="1215"/>
                    <a:pt x="1128" y="1496"/>
                    <a:pt x="1373" y="1496"/>
                  </a:cubicBezTo>
                  <a:cubicBezTo>
                    <a:pt x="1514" y="1496"/>
                    <a:pt x="1656" y="1403"/>
                    <a:pt x="1733" y="1182"/>
                  </a:cubicBezTo>
                  <a:cubicBezTo>
                    <a:pt x="1794" y="969"/>
                    <a:pt x="2068" y="300"/>
                    <a:pt x="1855" y="118"/>
                  </a:cubicBezTo>
                  <a:cubicBezTo>
                    <a:pt x="1755" y="38"/>
                    <a:pt x="1658" y="1"/>
                    <a:pt x="15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4"/>
            <p:cNvSpPr/>
            <p:nvPr/>
          </p:nvSpPr>
          <p:spPr>
            <a:xfrm>
              <a:off x="2478062" y="4173571"/>
              <a:ext cx="51336" cy="62884"/>
            </a:xfrm>
            <a:custGeom>
              <a:avLst/>
              <a:gdLst/>
              <a:ahLst/>
              <a:cxnLst/>
              <a:rect l="l" t="t" r="r" b="b"/>
              <a:pathLst>
                <a:path w="1627" h="1993" extrusionOk="0">
                  <a:moveTo>
                    <a:pt x="537" y="1"/>
                  </a:moveTo>
                  <a:cubicBezTo>
                    <a:pt x="118" y="1"/>
                    <a:pt x="0" y="622"/>
                    <a:pt x="502" y="807"/>
                  </a:cubicBezTo>
                  <a:cubicBezTo>
                    <a:pt x="502" y="807"/>
                    <a:pt x="411" y="1202"/>
                    <a:pt x="137" y="1810"/>
                  </a:cubicBezTo>
                  <a:lnTo>
                    <a:pt x="563" y="1992"/>
                  </a:lnTo>
                  <a:cubicBezTo>
                    <a:pt x="685" y="1658"/>
                    <a:pt x="958" y="959"/>
                    <a:pt x="958" y="959"/>
                  </a:cubicBezTo>
                  <a:cubicBezTo>
                    <a:pt x="1068" y="1018"/>
                    <a:pt x="1174" y="1049"/>
                    <a:pt x="1267" y="1049"/>
                  </a:cubicBezTo>
                  <a:cubicBezTo>
                    <a:pt x="1459" y="1049"/>
                    <a:pt x="1596" y="921"/>
                    <a:pt x="1596" y="655"/>
                  </a:cubicBezTo>
                  <a:cubicBezTo>
                    <a:pt x="1627" y="381"/>
                    <a:pt x="958" y="138"/>
                    <a:pt x="745" y="47"/>
                  </a:cubicBezTo>
                  <a:cubicBezTo>
                    <a:pt x="670" y="15"/>
                    <a:pt x="600" y="1"/>
                    <a:pt x="5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4"/>
            <p:cNvSpPr/>
            <p:nvPr/>
          </p:nvSpPr>
          <p:spPr>
            <a:xfrm>
              <a:off x="2280863" y="4382192"/>
              <a:ext cx="67301" cy="52093"/>
            </a:xfrm>
            <a:custGeom>
              <a:avLst/>
              <a:gdLst/>
              <a:ahLst/>
              <a:cxnLst/>
              <a:rect l="l" t="t" r="r" b="b"/>
              <a:pathLst>
                <a:path w="2133" h="1651" extrusionOk="0">
                  <a:moveTo>
                    <a:pt x="1859" y="0"/>
                  </a:moveTo>
                  <a:cubicBezTo>
                    <a:pt x="1555" y="183"/>
                    <a:pt x="1251" y="365"/>
                    <a:pt x="947" y="547"/>
                  </a:cubicBezTo>
                  <a:cubicBezTo>
                    <a:pt x="829" y="365"/>
                    <a:pt x="662" y="289"/>
                    <a:pt x="510" y="289"/>
                  </a:cubicBezTo>
                  <a:cubicBezTo>
                    <a:pt x="230" y="289"/>
                    <a:pt x="1" y="547"/>
                    <a:pt x="217" y="882"/>
                  </a:cubicBezTo>
                  <a:cubicBezTo>
                    <a:pt x="331" y="1081"/>
                    <a:pt x="656" y="1651"/>
                    <a:pt x="922" y="1651"/>
                  </a:cubicBezTo>
                  <a:cubicBezTo>
                    <a:pt x="941" y="1651"/>
                    <a:pt x="959" y="1648"/>
                    <a:pt x="977" y="1642"/>
                  </a:cubicBezTo>
                  <a:cubicBezTo>
                    <a:pt x="1372" y="1581"/>
                    <a:pt x="1403" y="1277"/>
                    <a:pt x="1159" y="973"/>
                  </a:cubicBezTo>
                  <a:cubicBezTo>
                    <a:pt x="1159" y="973"/>
                    <a:pt x="1828" y="608"/>
                    <a:pt x="2132" y="395"/>
                  </a:cubicBezTo>
                  <a:lnTo>
                    <a:pt x="18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4"/>
            <p:cNvSpPr/>
            <p:nvPr/>
          </p:nvSpPr>
          <p:spPr>
            <a:xfrm>
              <a:off x="2303990" y="4210423"/>
              <a:ext cx="301200" cy="263874"/>
            </a:xfrm>
            <a:custGeom>
              <a:avLst/>
              <a:gdLst/>
              <a:ahLst/>
              <a:cxnLst/>
              <a:rect l="l" t="t" r="r" b="b"/>
              <a:pathLst>
                <a:path w="9546" h="8363" extrusionOk="0">
                  <a:moveTo>
                    <a:pt x="4736" y="1"/>
                  </a:moveTo>
                  <a:cubicBezTo>
                    <a:pt x="4687" y="1"/>
                    <a:pt x="4639" y="2"/>
                    <a:pt x="4591" y="3"/>
                  </a:cubicBezTo>
                  <a:cubicBezTo>
                    <a:pt x="2524" y="3"/>
                    <a:pt x="761" y="1007"/>
                    <a:pt x="487" y="3408"/>
                  </a:cubicBezTo>
                  <a:cubicBezTo>
                    <a:pt x="1" y="6447"/>
                    <a:pt x="1764" y="8362"/>
                    <a:pt x="4712" y="8362"/>
                  </a:cubicBezTo>
                  <a:cubicBezTo>
                    <a:pt x="7691" y="8271"/>
                    <a:pt x="9545" y="6083"/>
                    <a:pt x="8755" y="2830"/>
                  </a:cubicBezTo>
                  <a:cubicBezTo>
                    <a:pt x="8312" y="1028"/>
                    <a:pt x="6432" y="1"/>
                    <a:pt x="4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4"/>
            <p:cNvSpPr/>
            <p:nvPr/>
          </p:nvSpPr>
          <p:spPr>
            <a:xfrm>
              <a:off x="2409626" y="4141325"/>
              <a:ext cx="73202" cy="75947"/>
            </a:xfrm>
            <a:custGeom>
              <a:avLst/>
              <a:gdLst/>
              <a:ahLst/>
              <a:cxnLst/>
              <a:rect l="l" t="t" r="r" b="b"/>
              <a:pathLst>
                <a:path w="2320" h="2407" extrusionOk="0">
                  <a:moveTo>
                    <a:pt x="1168" y="1"/>
                  </a:moveTo>
                  <a:cubicBezTo>
                    <a:pt x="1025" y="1"/>
                    <a:pt x="898" y="5"/>
                    <a:pt x="817" y="5"/>
                  </a:cubicBezTo>
                  <a:cubicBezTo>
                    <a:pt x="805" y="5"/>
                    <a:pt x="793" y="4"/>
                    <a:pt x="782" y="4"/>
                  </a:cubicBezTo>
                  <a:cubicBezTo>
                    <a:pt x="1" y="4"/>
                    <a:pt x="160" y="1008"/>
                    <a:pt x="939" y="1008"/>
                  </a:cubicBezTo>
                  <a:cubicBezTo>
                    <a:pt x="969" y="1464"/>
                    <a:pt x="969" y="1920"/>
                    <a:pt x="969" y="2406"/>
                  </a:cubicBezTo>
                  <a:lnTo>
                    <a:pt x="1577" y="2406"/>
                  </a:lnTo>
                  <a:cubicBezTo>
                    <a:pt x="1577" y="1950"/>
                    <a:pt x="1547" y="947"/>
                    <a:pt x="1547" y="947"/>
                  </a:cubicBezTo>
                  <a:lnTo>
                    <a:pt x="1547" y="947"/>
                  </a:lnTo>
                  <a:cubicBezTo>
                    <a:pt x="1592" y="953"/>
                    <a:pt x="1635" y="956"/>
                    <a:pt x="1677" y="956"/>
                  </a:cubicBezTo>
                  <a:cubicBezTo>
                    <a:pt x="2085" y="956"/>
                    <a:pt x="2320" y="692"/>
                    <a:pt x="2154" y="279"/>
                  </a:cubicBezTo>
                  <a:cubicBezTo>
                    <a:pt x="2088" y="33"/>
                    <a:pt x="1563" y="1"/>
                    <a:pt x="11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4"/>
            <p:cNvSpPr/>
            <p:nvPr/>
          </p:nvSpPr>
          <p:spPr>
            <a:xfrm>
              <a:off x="2420574" y="4461797"/>
              <a:ext cx="72981" cy="76105"/>
            </a:xfrm>
            <a:custGeom>
              <a:avLst/>
              <a:gdLst/>
              <a:ahLst/>
              <a:cxnLst/>
              <a:rect l="l" t="t" r="r" b="b"/>
              <a:pathLst>
                <a:path w="2313" h="2412" extrusionOk="0">
                  <a:moveTo>
                    <a:pt x="683" y="0"/>
                  </a:moveTo>
                  <a:cubicBezTo>
                    <a:pt x="713" y="456"/>
                    <a:pt x="774" y="1459"/>
                    <a:pt x="774" y="1459"/>
                  </a:cubicBezTo>
                  <a:cubicBezTo>
                    <a:pt x="729" y="1453"/>
                    <a:pt x="685" y="1451"/>
                    <a:pt x="643" y="1451"/>
                  </a:cubicBezTo>
                  <a:cubicBezTo>
                    <a:pt x="235" y="1451"/>
                    <a:pt x="1" y="1714"/>
                    <a:pt x="166" y="2128"/>
                  </a:cubicBezTo>
                  <a:cubicBezTo>
                    <a:pt x="247" y="2371"/>
                    <a:pt x="693" y="2412"/>
                    <a:pt x="1062" y="2412"/>
                  </a:cubicBezTo>
                  <a:cubicBezTo>
                    <a:pt x="1247" y="2412"/>
                    <a:pt x="1412" y="2401"/>
                    <a:pt x="1504" y="2401"/>
                  </a:cubicBezTo>
                  <a:cubicBezTo>
                    <a:pt x="2312" y="2371"/>
                    <a:pt x="2176" y="1367"/>
                    <a:pt x="1416" y="1367"/>
                  </a:cubicBezTo>
                  <a:cubicBezTo>
                    <a:pt x="1405" y="1367"/>
                    <a:pt x="1393" y="1367"/>
                    <a:pt x="1382" y="1368"/>
                  </a:cubicBezTo>
                  <a:cubicBezTo>
                    <a:pt x="1382" y="1368"/>
                    <a:pt x="1321" y="851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4"/>
            <p:cNvSpPr/>
            <p:nvPr/>
          </p:nvSpPr>
          <p:spPr>
            <a:xfrm>
              <a:off x="2571581" y="4292774"/>
              <a:ext cx="78629" cy="61559"/>
            </a:xfrm>
            <a:custGeom>
              <a:avLst/>
              <a:gdLst/>
              <a:ahLst/>
              <a:cxnLst/>
              <a:rect l="l" t="t" r="r" b="b"/>
              <a:pathLst>
                <a:path w="2492" h="1951" extrusionOk="0">
                  <a:moveTo>
                    <a:pt x="1857" y="1"/>
                  </a:moveTo>
                  <a:cubicBezTo>
                    <a:pt x="1531" y="1"/>
                    <a:pt x="1358" y="301"/>
                    <a:pt x="1459" y="707"/>
                  </a:cubicBezTo>
                  <a:cubicBezTo>
                    <a:pt x="1459" y="707"/>
                    <a:pt x="456" y="737"/>
                    <a:pt x="0" y="767"/>
                  </a:cubicBezTo>
                  <a:lnTo>
                    <a:pt x="61" y="1406"/>
                  </a:lnTo>
                  <a:cubicBezTo>
                    <a:pt x="912" y="1315"/>
                    <a:pt x="1429" y="1315"/>
                    <a:pt x="1429" y="1315"/>
                  </a:cubicBezTo>
                  <a:cubicBezTo>
                    <a:pt x="1461" y="1728"/>
                    <a:pt x="1759" y="1950"/>
                    <a:pt x="2027" y="1950"/>
                  </a:cubicBezTo>
                  <a:cubicBezTo>
                    <a:pt x="2272" y="1950"/>
                    <a:pt x="2491" y="1766"/>
                    <a:pt x="2462" y="1375"/>
                  </a:cubicBezTo>
                  <a:cubicBezTo>
                    <a:pt x="2432" y="1071"/>
                    <a:pt x="2432" y="129"/>
                    <a:pt x="2067" y="38"/>
                  </a:cubicBezTo>
                  <a:cubicBezTo>
                    <a:pt x="1992" y="13"/>
                    <a:pt x="1921" y="1"/>
                    <a:pt x="18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4"/>
            <p:cNvSpPr/>
            <p:nvPr/>
          </p:nvSpPr>
          <p:spPr>
            <a:xfrm>
              <a:off x="2538957" y="4417656"/>
              <a:ext cx="86201" cy="69321"/>
            </a:xfrm>
            <a:custGeom>
              <a:avLst/>
              <a:gdLst/>
              <a:ahLst/>
              <a:cxnLst/>
              <a:rect l="l" t="t" r="r" b="b"/>
              <a:pathLst>
                <a:path w="2732" h="2197" extrusionOk="0">
                  <a:moveTo>
                    <a:pt x="366" y="1"/>
                  </a:moveTo>
                  <a:lnTo>
                    <a:pt x="1" y="518"/>
                  </a:lnTo>
                  <a:cubicBezTo>
                    <a:pt x="366" y="761"/>
                    <a:pt x="1217" y="1308"/>
                    <a:pt x="1217" y="1308"/>
                  </a:cubicBezTo>
                  <a:cubicBezTo>
                    <a:pt x="882" y="1673"/>
                    <a:pt x="943" y="2098"/>
                    <a:pt x="1429" y="2189"/>
                  </a:cubicBezTo>
                  <a:cubicBezTo>
                    <a:pt x="1447" y="2194"/>
                    <a:pt x="1466" y="2197"/>
                    <a:pt x="1485" y="2197"/>
                  </a:cubicBezTo>
                  <a:cubicBezTo>
                    <a:pt x="1815" y="2197"/>
                    <a:pt x="2260" y="1477"/>
                    <a:pt x="2432" y="1247"/>
                  </a:cubicBezTo>
                  <a:cubicBezTo>
                    <a:pt x="2732" y="788"/>
                    <a:pt x="2429" y="434"/>
                    <a:pt x="2064" y="434"/>
                  </a:cubicBezTo>
                  <a:cubicBezTo>
                    <a:pt x="1874" y="434"/>
                    <a:pt x="1667" y="531"/>
                    <a:pt x="1521" y="761"/>
                  </a:cubicBezTo>
                  <a:cubicBezTo>
                    <a:pt x="1125" y="518"/>
                    <a:pt x="730" y="274"/>
                    <a:pt x="3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4"/>
            <p:cNvSpPr/>
            <p:nvPr/>
          </p:nvSpPr>
          <p:spPr>
            <a:xfrm>
              <a:off x="2278118" y="4188937"/>
              <a:ext cx="79639" cy="76294"/>
            </a:xfrm>
            <a:custGeom>
              <a:avLst/>
              <a:gdLst/>
              <a:ahLst/>
              <a:cxnLst/>
              <a:rect l="l" t="t" r="r" b="b"/>
              <a:pathLst>
                <a:path w="2524" h="2418" extrusionOk="0">
                  <a:moveTo>
                    <a:pt x="1293" y="1"/>
                  </a:moveTo>
                  <a:cubicBezTo>
                    <a:pt x="1164" y="1"/>
                    <a:pt x="1021" y="59"/>
                    <a:pt x="882" y="198"/>
                  </a:cubicBezTo>
                  <a:cubicBezTo>
                    <a:pt x="699" y="411"/>
                    <a:pt x="0" y="1049"/>
                    <a:pt x="152" y="1353"/>
                  </a:cubicBezTo>
                  <a:cubicBezTo>
                    <a:pt x="259" y="1581"/>
                    <a:pt x="418" y="1688"/>
                    <a:pt x="585" y="1688"/>
                  </a:cubicBezTo>
                  <a:cubicBezTo>
                    <a:pt x="752" y="1688"/>
                    <a:pt x="927" y="1581"/>
                    <a:pt x="1064" y="1384"/>
                  </a:cubicBezTo>
                  <a:cubicBezTo>
                    <a:pt x="1064" y="1384"/>
                    <a:pt x="1763" y="2113"/>
                    <a:pt x="2067" y="2417"/>
                  </a:cubicBezTo>
                  <a:lnTo>
                    <a:pt x="2523" y="1991"/>
                  </a:lnTo>
                  <a:cubicBezTo>
                    <a:pt x="1885" y="1384"/>
                    <a:pt x="1550" y="988"/>
                    <a:pt x="1550" y="988"/>
                  </a:cubicBezTo>
                  <a:cubicBezTo>
                    <a:pt x="1965" y="573"/>
                    <a:pt x="1698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4"/>
            <p:cNvSpPr/>
            <p:nvPr/>
          </p:nvSpPr>
          <p:spPr>
            <a:xfrm>
              <a:off x="2248364" y="4328648"/>
              <a:ext cx="80617" cy="61401"/>
            </a:xfrm>
            <a:custGeom>
              <a:avLst/>
              <a:gdLst/>
              <a:ahLst/>
              <a:cxnLst/>
              <a:rect l="l" t="t" r="r" b="b"/>
              <a:pathLst>
                <a:path w="2555" h="1946" extrusionOk="0">
                  <a:moveTo>
                    <a:pt x="637" y="1"/>
                  </a:moveTo>
                  <a:cubicBezTo>
                    <a:pt x="547" y="1"/>
                    <a:pt x="445" y="28"/>
                    <a:pt x="335" y="86"/>
                  </a:cubicBezTo>
                  <a:cubicBezTo>
                    <a:pt x="1" y="208"/>
                    <a:pt x="153" y="1150"/>
                    <a:pt x="153" y="1424"/>
                  </a:cubicBezTo>
                  <a:cubicBezTo>
                    <a:pt x="180" y="1785"/>
                    <a:pt x="394" y="1946"/>
                    <a:pt x="619" y="1946"/>
                  </a:cubicBezTo>
                  <a:cubicBezTo>
                    <a:pt x="905" y="1946"/>
                    <a:pt x="1207" y="1684"/>
                    <a:pt x="1156" y="1241"/>
                  </a:cubicBezTo>
                  <a:cubicBezTo>
                    <a:pt x="1612" y="1181"/>
                    <a:pt x="2098" y="1120"/>
                    <a:pt x="2554" y="1120"/>
                  </a:cubicBezTo>
                  <a:lnTo>
                    <a:pt x="2493" y="481"/>
                  </a:lnTo>
                  <a:cubicBezTo>
                    <a:pt x="2037" y="542"/>
                    <a:pt x="1065" y="633"/>
                    <a:pt x="1065" y="633"/>
                  </a:cubicBezTo>
                  <a:cubicBezTo>
                    <a:pt x="1088" y="265"/>
                    <a:pt x="919" y="1"/>
                    <a:pt x="6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4"/>
            <p:cNvSpPr/>
            <p:nvPr/>
          </p:nvSpPr>
          <p:spPr>
            <a:xfrm>
              <a:off x="2291527" y="4430150"/>
              <a:ext cx="78692" cy="76262"/>
            </a:xfrm>
            <a:custGeom>
              <a:avLst/>
              <a:gdLst/>
              <a:ahLst/>
              <a:cxnLst/>
              <a:rect l="l" t="t" r="r" b="b"/>
              <a:pathLst>
                <a:path w="2494" h="2417" extrusionOk="0">
                  <a:moveTo>
                    <a:pt x="2068" y="0"/>
                  </a:moveTo>
                  <a:cubicBezTo>
                    <a:pt x="1733" y="334"/>
                    <a:pt x="1065" y="1034"/>
                    <a:pt x="1065" y="1034"/>
                  </a:cubicBezTo>
                  <a:cubicBezTo>
                    <a:pt x="918" y="843"/>
                    <a:pt x="743" y="744"/>
                    <a:pt x="581" y="744"/>
                  </a:cubicBezTo>
                  <a:cubicBezTo>
                    <a:pt x="407" y="744"/>
                    <a:pt x="247" y="858"/>
                    <a:pt x="153" y="1094"/>
                  </a:cubicBezTo>
                  <a:cubicBezTo>
                    <a:pt x="1" y="1398"/>
                    <a:pt x="669" y="2006"/>
                    <a:pt x="882" y="2219"/>
                  </a:cubicBezTo>
                  <a:cubicBezTo>
                    <a:pt x="1022" y="2358"/>
                    <a:pt x="1164" y="2416"/>
                    <a:pt x="1293" y="2416"/>
                  </a:cubicBezTo>
                  <a:cubicBezTo>
                    <a:pt x="1697" y="2416"/>
                    <a:pt x="1959" y="1844"/>
                    <a:pt x="1521" y="1429"/>
                  </a:cubicBezTo>
                  <a:cubicBezTo>
                    <a:pt x="1824" y="1064"/>
                    <a:pt x="2159" y="730"/>
                    <a:pt x="2493" y="426"/>
                  </a:cubicBezTo>
                  <a:lnTo>
                    <a:pt x="2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4"/>
            <p:cNvSpPr/>
            <p:nvPr/>
          </p:nvSpPr>
          <p:spPr>
            <a:xfrm>
              <a:off x="2527472" y="4173571"/>
              <a:ext cx="80585" cy="77272"/>
            </a:xfrm>
            <a:custGeom>
              <a:avLst/>
              <a:gdLst/>
              <a:ahLst/>
              <a:cxnLst/>
              <a:rect l="l" t="t" r="r" b="b"/>
              <a:pathLst>
                <a:path w="2554" h="2449" extrusionOk="0">
                  <a:moveTo>
                    <a:pt x="943" y="0"/>
                  </a:moveTo>
                  <a:cubicBezTo>
                    <a:pt x="884" y="0"/>
                    <a:pt x="832" y="15"/>
                    <a:pt x="790" y="47"/>
                  </a:cubicBezTo>
                  <a:cubicBezTo>
                    <a:pt x="365" y="290"/>
                    <a:pt x="456" y="716"/>
                    <a:pt x="882" y="928"/>
                  </a:cubicBezTo>
                  <a:cubicBezTo>
                    <a:pt x="882" y="928"/>
                    <a:pt x="274" y="1719"/>
                    <a:pt x="0" y="2083"/>
                  </a:cubicBezTo>
                  <a:lnTo>
                    <a:pt x="486" y="2448"/>
                  </a:lnTo>
                  <a:cubicBezTo>
                    <a:pt x="1003" y="1749"/>
                    <a:pt x="1337" y="1354"/>
                    <a:pt x="1337" y="1354"/>
                  </a:cubicBezTo>
                  <a:cubicBezTo>
                    <a:pt x="1482" y="1464"/>
                    <a:pt x="1631" y="1510"/>
                    <a:pt x="1768" y="1510"/>
                  </a:cubicBezTo>
                  <a:cubicBezTo>
                    <a:pt x="2234" y="1510"/>
                    <a:pt x="2554" y="970"/>
                    <a:pt x="2037" y="594"/>
                  </a:cubicBezTo>
                  <a:cubicBezTo>
                    <a:pt x="1830" y="439"/>
                    <a:pt x="1274" y="0"/>
                    <a:pt x="9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6" name="Google Shape;4716;p44"/>
          <p:cNvSpPr txBox="1">
            <a:spLocks noGrp="1"/>
          </p:cNvSpPr>
          <p:nvPr>
            <p:ph type="title"/>
          </p:nvPr>
        </p:nvSpPr>
        <p:spPr>
          <a:xfrm>
            <a:off x="4681175" y="975250"/>
            <a:ext cx="3639000" cy="14661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Project</a:t>
            </a:r>
            <a:endParaRPr dirty="0"/>
          </a:p>
        </p:txBody>
      </p:sp>
      <p:sp>
        <p:nvSpPr>
          <p:cNvPr id="4717" name="Google Shape;4717;p44"/>
          <p:cNvSpPr txBox="1">
            <a:spLocks noGrp="1"/>
          </p:cNvSpPr>
          <p:nvPr>
            <p:ph type="subTitle" idx="1"/>
          </p:nvPr>
        </p:nvSpPr>
        <p:spPr>
          <a:xfrm>
            <a:off x="4681175" y="2717180"/>
            <a:ext cx="3639000" cy="1471758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dirty="0"/>
              <a:t>The purpose of this project is to identify countries that are struggling to vaccinate their people against COVID-19.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2" name="Google Shape;5812;p59"/>
          <p:cNvSpPr txBox="1">
            <a:spLocks noGrp="1"/>
          </p:cNvSpPr>
          <p:nvPr>
            <p:ph type="title" idx="2"/>
          </p:nvPr>
        </p:nvSpPr>
        <p:spPr>
          <a:xfrm>
            <a:off x="1353135" y="633100"/>
            <a:ext cx="2509800" cy="16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</a:t>
            </a:r>
            <a:br>
              <a:rPr lang="en" sz="4000" dirty="0"/>
            </a:br>
            <a:r>
              <a:rPr lang="en" sz="4000" dirty="0"/>
              <a:t>SOURCES</a:t>
            </a:r>
            <a:endParaRPr sz="18800" dirty="0"/>
          </a:p>
        </p:txBody>
      </p:sp>
      <p:sp>
        <p:nvSpPr>
          <p:cNvPr id="5813" name="Google Shape;5813;p59"/>
          <p:cNvSpPr txBox="1">
            <a:spLocks noGrp="1"/>
          </p:cNvSpPr>
          <p:nvPr>
            <p:ph type="subTitle" idx="1"/>
          </p:nvPr>
        </p:nvSpPr>
        <p:spPr>
          <a:xfrm>
            <a:off x="1220385" y="2922112"/>
            <a:ext cx="2775300" cy="10996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3600" b="1" dirty="0"/>
              <a:t>KAGGLE</a:t>
            </a:r>
            <a:endParaRPr sz="3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8EC"/>
        </a:solidFill>
        <a:effectLst/>
      </p:bgPr>
    </p:bg>
    <p:spTree>
      <p:nvGrpSpPr>
        <p:cNvPr id="1" name="Shape 4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5812;p59">
            <a:extLst>
              <a:ext uri="{FF2B5EF4-FFF2-40B4-BE49-F238E27FC236}">
                <a16:creationId xmlns:a16="http://schemas.microsoft.com/office/drawing/2014/main" id="{01D4FAFD-3E8A-2E47-90FF-739E2F5F206D}"/>
              </a:ext>
            </a:extLst>
          </p:cNvPr>
          <p:cNvSpPr txBox="1">
            <a:spLocks/>
          </p:cNvSpPr>
          <p:nvPr/>
        </p:nvSpPr>
        <p:spPr>
          <a:xfrm>
            <a:off x="1291141" y="927568"/>
            <a:ext cx="3676065" cy="16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b="1" dirty="0">
                <a:solidFill>
                  <a:schemeClr val="bg1"/>
                </a:solidFill>
              </a:rPr>
              <a:t>STATISTICS</a:t>
            </a:r>
            <a:endParaRPr lang="en-US" sz="18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0" name="Google Shape;4750;p47"/>
          <p:cNvSpPr txBox="1">
            <a:spLocks noGrp="1"/>
          </p:cNvSpPr>
          <p:nvPr>
            <p:ph type="title"/>
          </p:nvPr>
        </p:nvSpPr>
        <p:spPr>
          <a:xfrm>
            <a:off x="714850" y="450804"/>
            <a:ext cx="7713000" cy="5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Statistics - Most Vaccinations</a:t>
            </a:r>
            <a:endParaRPr dirty="0"/>
          </a:p>
        </p:txBody>
      </p:sp>
      <p:sp>
        <p:nvSpPr>
          <p:cNvPr id="4752" name="Google Shape;4752;p47"/>
          <p:cNvSpPr/>
          <p:nvPr/>
        </p:nvSpPr>
        <p:spPr>
          <a:xfrm>
            <a:off x="1958500" y="6261200"/>
            <a:ext cx="1386400" cy="228925"/>
          </a:xfrm>
          <a:custGeom>
            <a:avLst/>
            <a:gdLst/>
            <a:ahLst/>
            <a:cxnLst/>
            <a:rect l="l" t="t" r="r" b="b"/>
            <a:pathLst>
              <a:path w="55456" h="9157" extrusionOk="0">
                <a:moveTo>
                  <a:pt x="27704" y="0"/>
                </a:moveTo>
                <a:cubicBezTo>
                  <a:pt x="12413" y="0"/>
                  <a:pt x="0" y="2077"/>
                  <a:pt x="0" y="4578"/>
                </a:cubicBezTo>
                <a:cubicBezTo>
                  <a:pt x="0" y="7127"/>
                  <a:pt x="12413" y="9156"/>
                  <a:pt x="27704" y="9156"/>
                </a:cubicBezTo>
                <a:cubicBezTo>
                  <a:pt x="43043" y="9156"/>
                  <a:pt x="55455" y="7127"/>
                  <a:pt x="55455" y="4578"/>
                </a:cubicBezTo>
                <a:cubicBezTo>
                  <a:pt x="55455" y="2077"/>
                  <a:pt x="43043" y="0"/>
                  <a:pt x="277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3" name="Google Shape;4753;p47"/>
          <p:cNvSpPr/>
          <p:nvPr/>
        </p:nvSpPr>
        <p:spPr>
          <a:xfrm>
            <a:off x="2013950" y="6159725"/>
            <a:ext cx="286750" cy="45425"/>
          </a:xfrm>
          <a:custGeom>
            <a:avLst/>
            <a:gdLst/>
            <a:ahLst/>
            <a:cxnLst/>
            <a:rect l="l" t="t" r="r" b="b"/>
            <a:pathLst>
              <a:path w="11470" h="1817" extrusionOk="0">
                <a:moveTo>
                  <a:pt x="0" y="0"/>
                </a:moveTo>
                <a:lnTo>
                  <a:pt x="0" y="0"/>
                </a:lnTo>
                <a:cubicBezTo>
                  <a:pt x="2423" y="1196"/>
                  <a:pt x="5090" y="1816"/>
                  <a:pt x="7772" y="1816"/>
                </a:cubicBezTo>
                <a:cubicBezTo>
                  <a:pt x="9008" y="1816"/>
                  <a:pt x="10248" y="1684"/>
                  <a:pt x="11469" y="141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4" name="Google Shape;4754;p47"/>
          <p:cNvSpPr/>
          <p:nvPr/>
        </p:nvSpPr>
        <p:spPr>
          <a:xfrm>
            <a:off x="2445800" y="6139675"/>
            <a:ext cx="295000" cy="67275"/>
          </a:xfrm>
          <a:custGeom>
            <a:avLst/>
            <a:gdLst/>
            <a:ahLst/>
            <a:cxnLst/>
            <a:rect l="l" t="t" r="r" b="b"/>
            <a:pathLst>
              <a:path w="11800" h="2691" extrusionOk="0">
                <a:moveTo>
                  <a:pt x="11799" y="0"/>
                </a:moveTo>
                <a:lnTo>
                  <a:pt x="0" y="2407"/>
                </a:lnTo>
                <a:cubicBezTo>
                  <a:pt x="6702" y="2124"/>
                  <a:pt x="9203" y="2690"/>
                  <a:pt x="11799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5" name="Google Shape;4755;p47"/>
          <p:cNvSpPr/>
          <p:nvPr/>
        </p:nvSpPr>
        <p:spPr>
          <a:xfrm>
            <a:off x="1932525" y="6178600"/>
            <a:ext cx="374050" cy="208275"/>
          </a:xfrm>
          <a:custGeom>
            <a:avLst/>
            <a:gdLst/>
            <a:ahLst/>
            <a:cxnLst/>
            <a:rect l="l" t="t" r="r" b="b"/>
            <a:pathLst>
              <a:path w="14962" h="8331" extrusionOk="0">
                <a:moveTo>
                  <a:pt x="4249" y="1"/>
                </a:moveTo>
                <a:cubicBezTo>
                  <a:pt x="3729" y="1652"/>
                  <a:pt x="2455" y="2408"/>
                  <a:pt x="1370" y="3776"/>
                </a:cubicBezTo>
                <a:cubicBezTo>
                  <a:pt x="378" y="4956"/>
                  <a:pt x="1" y="6561"/>
                  <a:pt x="331" y="8071"/>
                </a:cubicBezTo>
                <a:cubicBezTo>
                  <a:pt x="830" y="8057"/>
                  <a:pt x="1321" y="8051"/>
                  <a:pt x="1805" y="8051"/>
                </a:cubicBezTo>
                <a:cubicBezTo>
                  <a:pt x="5079" y="8051"/>
                  <a:pt x="8076" y="8331"/>
                  <a:pt x="11243" y="8331"/>
                </a:cubicBezTo>
                <a:cubicBezTo>
                  <a:pt x="12316" y="8331"/>
                  <a:pt x="13408" y="8299"/>
                  <a:pt x="14537" y="8213"/>
                </a:cubicBezTo>
                <a:cubicBezTo>
                  <a:pt x="14962" y="5711"/>
                  <a:pt x="14490" y="3163"/>
                  <a:pt x="13121" y="992"/>
                </a:cubicBezTo>
                <a:lnTo>
                  <a:pt x="424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6" name="Google Shape;4756;p47"/>
          <p:cNvSpPr/>
          <p:nvPr/>
        </p:nvSpPr>
        <p:spPr>
          <a:xfrm>
            <a:off x="2439900" y="6178600"/>
            <a:ext cx="372850" cy="208275"/>
          </a:xfrm>
          <a:custGeom>
            <a:avLst/>
            <a:gdLst/>
            <a:ahLst/>
            <a:cxnLst/>
            <a:rect l="l" t="t" r="r" b="b"/>
            <a:pathLst>
              <a:path w="14914" h="8331" extrusionOk="0">
                <a:moveTo>
                  <a:pt x="10714" y="1"/>
                </a:moveTo>
                <a:lnTo>
                  <a:pt x="1841" y="992"/>
                </a:lnTo>
                <a:cubicBezTo>
                  <a:pt x="472" y="3163"/>
                  <a:pt x="0" y="5711"/>
                  <a:pt x="425" y="8213"/>
                </a:cubicBezTo>
                <a:cubicBezTo>
                  <a:pt x="1554" y="8299"/>
                  <a:pt x="2646" y="8331"/>
                  <a:pt x="3719" y="8331"/>
                </a:cubicBezTo>
                <a:cubicBezTo>
                  <a:pt x="6886" y="8331"/>
                  <a:pt x="9884" y="8051"/>
                  <a:pt x="13157" y="8051"/>
                </a:cubicBezTo>
                <a:cubicBezTo>
                  <a:pt x="13642" y="8051"/>
                  <a:pt x="14132" y="8057"/>
                  <a:pt x="14631" y="8071"/>
                </a:cubicBezTo>
                <a:cubicBezTo>
                  <a:pt x="14914" y="6372"/>
                  <a:pt x="14678" y="5664"/>
                  <a:pt x="13592" y="4295"/>
                </a:cubicBezTo>
                <a:cubicBezTo>
                  <a:pt x="12507" y="2974"/>
                  <a:pt x="11233" y="1652"/>
                  <a:pt x="1071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5B9D9-5A71-FB4F-A50A-123570B0B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900" y="1086904"/>
            <a:ext cx="5525394" cy="38776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FBDB-7395-5242-BEF6-114491D6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– Fully Vaccinated</a:t>
            </a:r>
          </a:p>
        </p:txBody>
      </p:sp>
      <p:grpSp>
        <p:nvGrpSpPr>
          <p:cNvPr id="15" name="Google Shape;5827;p60">
            <a:extLst>
              <a:ext uri="{FF2B5EF4-FFF2-40B4-BE49-F238E27FC236}">
                <a16:creationId xmlns:a16="http://schemas.microsoft.com/office/drawing/2014/main" id="{FBCBAA31-1913-D745-8FC0-ECDECE23D354}"/>
              </a:ext>
            </a:extLst>
          </p:cNvPr>
          <p:cNvGrpSpPr/>
          <p:nvPr/>
        </p:nvGrpSpPr>
        <p:grpSpPr>
          <a:xfrm>
            <a:off x="432501" y="3348938"/>
            <a:ext cx="564698" cy="939871"/>
            <a:chOff x="1614179" y="2217562"/>
            <a:chExt cx="564698" cy="939871"/>
          </a:xfrm>
        </p:grpSpPr>
        <p:sp>
          <p:nvSpPr>
            <p:cNvPr id="16" name="Google Shape;5828;p60">
              <a:extLst>
                <a:ext uri="{FF2B5EF4-FFF2-40B4-BE49-F238E27FC236}">
                  <a16:creationId xmlns:a16="http://schemas.microsoft.com/office/drawing/2014/main" id="{4688882D-24DE-DD4F-B4D4-953F5D353803}"/>
                </a:ext>
              </a:extLst>
            </p:cNvPr>
            <p:cNvSpPr/>
            <p:nvPr/>
          </p:nvSpPr>
          <p:spPr>
            <a:xfrm flipH="1">
              <a:off x="1860000" y="2597081"/>
              <a:ext cx="60412" cy="26190"/>
            </a:xfrm>
            <a:custGeom>
              <a:avLst/>
              <a:gdLst/>
              <a:ahLst/>
              <a:cxnLst/>
              <a:rect l="l" t="t" r="r" b="b"/>
              <a:pathLst>
                <a:path w="5423" h="2351" extrusionOk="0">
                  <a:moveTo>
                    <a:pt x="342" y="0"/>
                  </a:moveTo>
                  <a:cubicBezTo>
                    <a:pt x="228" y="379"/>
                    <a:pt x="114" y="796"/>
                    <a:pt x="0" y="1176"/>
                  </a:cubicBezTo>
                  <a:cubicBezTo>
                    <a:pt x="1707" y="1631"/>
                    <a:pt x="3413" y="2010"/>
                    <a:pt x="5157" y="2351"/>
                  </a:cubicBezTo>
                  <a:cubicBezTo>
                    <a:pt x="5233" y="1934"/>
                    <a:pt x="5346" y="1479"/>
                    <a:pt x="5422" y="1024"/>
                  </a:cubicBezTo>
                  <a:cubicBezTo>
                    <a:pt x="4285" y="796"/>
                    <a:pt x="3185" y="569"/>
                    <a:pt x="2086" y="342"/>
                  </a:cubicBezTo>
                  <a:cubicBezTo>
                    <a:pt x="1479" y="266"/>
                    <a:pt x="910" y="152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29;p60">
              <a:extLst>
                <a:ext uri="{FF2B5EF4-FFF2-40B4-BE49-F238E27FC236}">
                  <a16:creationId xmlns:a16="http://schemas.microsoft.com/office/drawing/2014/main" id="{35B92211-72FC-8F44-8578-3CBF8E8912BF}"/>
                </a:ext>
              </a:extLst>
            </p:cNvPr>
            <p:cNvSpPr/>
            <p:nvPr/>
          </p:nvSpPr>
          <p:spPr>
            <a:xfrm flipH="1">
              <a:off x="1761548" y="2456762"/>
              <a:ext cx="112826" cy="85444"/>
            </a:xfrm>
            <a:custGeom>
              <a:avLst/>
              <a:gdLst/>
              <a:ahLst/>
              <a:cxnLst/>
              <a:rect l="l" t="t" r="r" b="b"/>
              <a:pathLst>
                <a:path w="10128" h="7670" extrusionOk="0">
                  <a:moveTo>
                    <a:pt x="4652" y="1473"/>
                  </a:moveTo>
                  <a:cubicBezTo>
                    <a:pt x="5347" y="1473"/>
                    <a:pt x="6030" y="1787"/>
                    <a:pt x="6483" y="2398"/>
                  </a:cubicBezTo>
                  <a:cubicBezTo>
                    <a:pt x="7279" y="3422"/>
                    <a:pt x="7090" y="4863"/>
                    <a:pt x="6104" y="5659"/>
                  </a:cubicBezTo>
                  <a:cubicBezTo>
                    <a:pt x="5681" y="5991"/>
                    <a:pt x="5186" y="6149"/>
                    <a:pt x="4695" y="6149"/>
                  </a:cubicBezTo>
                  <a:cubicBezTo>
                    <a:pt x="3954" y="6149"/>
                    <a:pt x="3224" y="5790"/>
                    <a:pt x="2768" y="5128"/>
                  </a:cubicBezTo>
                  <a:cubicBezTo>
                    <a:pt x="2161" y="4218"/>
                    <a:pt x="2275" y="3005"/>
                    <a:pt x="2995" y="2171"/>
                  </a:cubicBezTo>
                  <a:cubicBezTo>
                    <a:pt x="3033" y="2133"/>
                    <a:pt x="3071" y="2095"/>
                    <a:pt x="3109" y="2019"/>
                  </a:cubicBezTo>
                  <a:cubicBezTo>
                    <a:pt x="3185" y="1981"/>
                    <a:pt x="3223" y="1943"/>
                    <a:pt x="3299" y="1906"/>
                  </a:cubicBezTo>
                  <a:cubicBezTo>
                    <a:pt x="3711" y="1616"/>
                    <a:pt x="4184" y="1473"/>
                    <a:pt x="4652" y="1473"/>
                  </a:cubicBezTo>
                  <a:close/>
                  <a:moveTo>
                    <a:pt x="4473" y="1"/>
                  </a:moveTo>
                  <a:cubicBezTo>
                    <a:pt x="3768" y="1"/>
                    <a:pt x="3028" y="242"/>
                    <a:pt x="2313" y="806"/>
                  </a:cubicBezTo>
                  <a:cubicBezTo>
                    <a:pt x="0" y="2853"/>
                    <a:pt x="1137" y="6455"/>
                    <a:pt x="3450" y="7441"/>
                  </a:cubicBezTo>
                  <a:cubicBezTo>
                    <a:pt x="3526" y="7479"/>
                    <a:pt x="3640" y="7479"/>
                    <a:pt x="3716" y="7517"/>
                  </a:cubicBezTo>
                  <a:cubicBezTo>
                    <a:pt x="4036" y="7619"/>
                    <a:pt x="4369" y="7670"/>
                    <a:pt x="4703" y="7670"/>
                  </a:cubicBezTo>
                  <a:cubicBezTo>
                    <a:pt x="5355" y="7670"/>
                    <a:pt x="6007" y="7476"/>
                    <a:pt x="6559" y="7100"/>
                  </a:cubicBezTo>
                  <a:cubicBezTo>
                    <a:pt x="10128" y="4897"/>
                    <a:pt x="7651" y="1"/>
                    <a:pt x="4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30;p60">
              <a:extLst>
                <a:ext uri="{FF2B5EF4-FFF2-40B4-BE49-F238E27FC236}">
                  <a16:creationId xmlns:a16="http://schemas.microsoft.com/office/drawing/2014/main" id="{AF7C4EDB-C45F-9446-9874-05428DC7822C}"/>
                </a:ext>
              </a:extLst>
            </p:cNvPr>
            <p:cNvSpPr/>
            <p:nvPr/>
          </p:nvSpPr>
          <p:spPr>
            <a:xfrm flipH="1">
              <a:off x="1811430" y="2412106"/>
              <a:ext cx="100538" cy="181203"/>
            </a:xfrm>
            <a:custGeom>
              <a:avLst/>
              <a:gdLst/>
              <a:ahLst/>
              <a:cxnLst/>
              <a:rect l="l" t="t" r="r" b="b"/>
              <a:pathLst>
                <a:path w="9025" h="16266" extrusionOk="0">
                  <a:moveTo>
                    <a:pt x="4437" y="0"/>
                  </a:moveTo>
                  <a:cubicBezTo>
                    <a:pt x="2958" y="5043"/>
                    <a:pt x="1479" y="10123"/>
                    <a:pt x="1" y="15203"/>
                  </a:cubicBezTo>
                  <a:cubicBezTo>
                    <a:pt x="228" y="15241"/>
                    <a:pt x="645" y="15355"/>
                    <a:pt x="797" y="15393"/>
                  </a:cubicBezTo>
                  <a:cubicBezTo>
                    <a:pt x="1328" y="15507"/>
                    <a:pt x="1821" y="15621"/>
                    <a:pt x="2351" y="15734"/>
                  </a:cubicBezTo>
                  <a:lnTo>
                    <a:pt x="4929" y="16265"/>
                  </a:lnTo>
                  <a:cubicBezTo>
                    <a:pt x="5233" y="15014"/>
                    <a:pt x="5574" y="13801"/>
                    <a:pt x="5877" y="12549"/>
                  </a:cubicBezTo>
                  <a:cubicBezTo>
                    <a:pt x="5043" y="12170"/>
                    <a:pt x="4361" y="11564"/>
                    <a:pt x="3868" y="10805"/>
                  </a:cubicBezTo>
                  <a:cubicBezTo>
                    <a:pt x="2503" y="8682"/>
                    <a:pt x="2693" y="5687"/>
                    <a:pt x="4550" y="3943"/>
                  </a:cubicBezTo>
                  <a:cubicBezTo>
                    <a:pt x="4588" y="3905"/>
                    <a:pt x="4626" y="3867"/>
                    <a:pt x="4664" y="3829"/>
                  </a:cubicBezTo>
                  <a:cubicBezTo>
                    <a:pt x="5607" y="3049"/>
                    <a:pt x="6772" y="2659"/>
                    <a:pt x="7969" y="2659"/>
                  </a:cubicBezTo>
                  <a:cubicBezTo>
                    <a:pt x="8168" y="2659"/>
                    <a:pt x="8369" y="2670"/>
                    <a:pt x="8569" y="2692"/>
                  </a:cubicBezTo>
                  <a:cubicBezTo>
                    <a:pt x="8759" y="2275"/>
                    <a:pt x="8910" y="1820"/>
                    <a:pt x="9024" y="1365"/>
                  </a:cubicBezTo>
                  <a:cubicBezTo>
                    <a:pt x="7508" y="872"/>
                    <a:pt x="5991" y="379"/>
                    <a:pt x="4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31;p60">
              <a:extLst>
                <a:ext uri="{FF2B5EF4-FFF2-40B4-BE49-F238E27FC236}">
                  <a16:creationId xmlns:a16="http://schemas.microsoft.com/office/drawing/2014/main" id="{AE93DA1D-0738-8A41-81D9-4082598F402D}"/>
                </a:ext>
              </a:extLst>
            </p:cNvPr>
            <p:cNvSpPr/>
            <p:nvPr/>
          </p:nvSpPr>
          <p:spPr>
            <a:xfrm flipH="1">
              <a:off x="1807491" y="2488676"/>
              <a:ext cx="28251" cy="21433"/>
            </a:xfrm>
            <a:custGeom>
              <a:avLst/>
              <a:gdLst/>
              <a:ahLst/>
              <a:cxnLst/>
              <a:rect l="l" t="t" r="r" b="b"/>
              <a:pathLst>
                <a:path w="2536" h="1924" extrusionOk="0">
                  <a:moveTo>
                    <a:pt x="1142" y="1"/>
                  </a:moveTo>
                  <a:cubicBezTo>
                    <a:pt x="984" y="1"/>
                    <a:pt x="821" y="54"/>
                    <a:pt x="665" y="178"/>
                  </a:cubicBezTo>
                  <a:cubicBezTo>
                    <a:pt x="0" y="747"/>
                    <a:pt x="444" y="1924"/>
                    <a:pt x="1204" y="1924"/>
                  </a:cubicBezTo>
                  <a:cubicBezTo>
                    <a:pt x="1355" y="1924"/>
                    <a:pt x="1519" y="1877"/>
                    <a:pt x="1688" y="1770"/>
                  </a:cubicBezTo>
                  <a:cubicBezTo>
                    <a:pt x="2536" y="1237"/>
                    <a:pt x="1902" y="1"/>
                    <a:pt x="1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32;p60">
              <a:extLst>
                <a:ext uri="{FF2B5EF4-FFF2-40B4-BE49-F238E27FC236}">
                  <a16:creationId xmlns:a16="http://schemas.microsoft.com/office/drawing/2014/main" id="{509DE212-9DB3-1B47-8966-410EEFE5F287}"/>
                </a:ext>
              </a:extLst>
            </p:cNvPr>
            <p:cNvSpPr/>
            <p:nvPr/>
          </p:nvSpPr>
          <p:spPr>
            <a:xfrm flipH="1">
              <a:off x="1867594" y="2849627"/>
              <a:ext cx="267360" cy="79417"/>
            </a:xfrm>
            <a:custGeom>
              <a:avLst/>
              <a:gdLst/>
              <a:ahLst/>
              <a:cxnLst/>
              <a:rect l="l" t="t" r="r" b="b"/>
              <a:pathLst>
                <a:path w="24000" h="7129" extrusionOk="0">
                  <a:moveTo>
                    <a:pt x="569" y="1"/>
                  </a:moveTo>
                  <a:cubicBezTo>
                    <a:pt x="379" y="987"/>
                    <a:pt x="190" y="1934"/>
                    <a:pt x="0" y="2920"/>
                  </a:cubicBezTo>
                  <a:cubicBezTo>
                    <a:pt x="6938" y="4133"/>
                    <a:pt x="13839" y="5726"/>
                    <a:pt x="20739" y="7129"/>
                  </a:cubicBezTo>
                  <a:lnTo>
                    <a:pt x="20815" y="7129"/>
                  </a:lnTo>
                  <a:cubicBezTo>
                    <a:pt x="21687" y="6143"/>
                    <a:pt x="22786" y="5385"/>
                    <a:pt x="24000" y="4892"/>
                  </a:cubicBezTo>
                  <a:cubicBezTo>
                    <a:pt x="16152" y="3451"/>
                    <a:pt x="8379" y="1593"/>
                    <a:pt x="569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33;p60">
              <a:extLst>
                <a:ext uri="{FF2B5EF4-FFF2-40B4-BE49-F238E27FC236}">
                  <a16:creationId xmlns:a16="http://schemas.microsoft.com/office/drawing/2014/main" id="{6C2B3FEE-5EB4-0047-8881-0008C1EEE4C3}"/>
                </a:ext>
              </a:extLst>
            </p:cNvPr>
            <p:cNvSpPr/>
            <p:nvPr/>
          </p:nvSpPr>
          <p:spPr>
            <a:xfrm flipH="1">
              <a:off x="1906026" y="2807822"/>
              <a:ext cx="254694" cy="71808"/>
            </a:xfrm>
            <a:custGeom>
              <a:avLst/>
              <a:gdLst/>
              <a:ahLst/>
              <a:cxnLst/>
              <a:rect l="l" t="t" r="r" b="b"/>
              <a:pathLst>
                <a:path w="22863" h="6446" extrusionOk="0">
                  <a:moveTo>
                    <a:pt x="342" y="0"/>
                  </a:moveTo>
                  <a:cubicBezTo>
                    <a:pt x="228" y="531"/>
                    <a:pt x="114" y="1100"/>
                    <a:pt x="1" y="1631"/>
                  </a:cubicBezTo>
                  <a:lnTo>
                    <a:pt x="2465" y="2199"/>
                  </a:lnTo>
                  <a:cubicBezTo>
                    <a:pt x="9100" y="3564"/>
                    <a:pt x="15735" y="5081"/>
                    <a:pt x="22370" y="6446"/>
                  </a:cubicBezTo>
                  <a:cubicBezTo>
                    <a:pt x="22521" y="5877"/>
                    <a:pt x="22711" y="5308"/>
                    <a:pt x="22862" y="4777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34;p60">
              <a:extLst>
                <a:ext uri="{FF2B5EF4-FFF2-40B4-BE49-F238E27FC236}">
                  <a16:creationId xmlns:a16="http://schemas.microsoft.com/office/drawing/2014/main" id="{8CEA3294-FDAB-3941-9E40-688580121CEC}"/>
                </a:ext>
              </a:extLst>
            </p:cNvPr>
            <p:cNvSpPr/>
            <p:nvPr/>
          </p:nvSpPr>
          <p:spPr>
            <a:xfrm flipH="1">
              <a:off x="1863806" y="2347488"/>
              <a:ext cx="113205" cy="268630"/>
            </a:xfrm>
            <a:custGeom>
              <a:avLst/>
              <a:gdLst/>
              <a:ahLst/>
              <a:cxnLst/>
              <a:rect l="l" t="t" r="r" b="b"/>
              <a:pathLst>
                <a:path w="10162" h="24114" extrusionOk="0">
                  <a:moveTo>
                    <a:pt x="7584" y="2995"/>
                  </a:moveTo>
                  <a:cubicBezTo>
                    <a:pt x="7593" y="3005"/>
                    <a:pt x="7602" y="3014"/>
                    <a:pt x="7612" y="3022"/>
                  </a:cubicBezTo>
                  <a:lnTo>
                    <a:pt x="7612" y="3022"/>
                  </a:lnTo>
                  <a:cubicBezTo>
                    <a:pt x="7616" y="3023"/>
                    <a:pt x="7619" y="3024"/>
                    <a:pt x="7622" y="3024"/>
                  </a:cubicBezTo>
                  <a:cubicBezTo>
                    <a:pt x="7631" y="3024"/>
                    <a:pt x="7622" y="3014"/>
                    <a:pt x="7584" y="2995"/>
                  </a:cubicBezTo>
                  <a:close/>
                  <a:moveTo>
                    <a:pt x="7413" y="1498"/>
                  </a:moveTo>
                  <a:cubicBezTo>
                    <a:pt x="7468" y="1498"/>
                    <a:pt x="7524" y="1504"/>
                    <a:pt x="7584" y="1517"/>
                  </a:cubicBezTo>
                  <a:cubicBezTo>
                    <a:pt x="7963" y="1593"/>
                    <a:pt x="8304" y="1782"/>
                    <a:pt x="8607" y="2010"/>
                  </a:cubicBezTo>
                  <a:cubicBezTo>
                    <a:pt x="8873" y="2313"/>
                    <a:pt x="8873" y="2730"/>
                    <a:pt x="8607" y="3033"/>
                  </a:cubicBezTo>
                  <a:cubicBezTo>
                    <a:pt x="8467" y="3157"/>
                    <a:pt x="8293" y="3214"/>
                    <a:pt x="8121" y="3214"/>
                  </a:cubicBezTo>
                  <a:cubicBezTo>
                    <a:pt x="7935" y="3214"/>
                    <a:pt x="7751" y="3147"/>
                    <a:pt x="7612" y="3022"/>
                  </a:cubicBezTo>
                  <a:lnTo>
                    <a:pt x="7612" y="3022"/>
                  </a:lnTo>
                  <a:cubicBezTo>
                    <a:pt x="7599" y="3019"/>
                    <a:pt x="7575" y="3010"/>
                    <a:pt x="7546" y="2995"/>
                  </a:cubicBezTo>
                  <a:cubicBezTo>
                    <a:pt x="7508" y="2957"/>
                    <a:pt x="7470" y="2920"/>
                    <a:pt x="7432" y="2920"/>
                  </a:cubicBezTo>
                  <a:lnTo>
                    <a:pt x="7356" y="2920"/>
                  </a:lnTo>
                  <a:lnTo>
                    <a:pt x="7243" y="2882"/>
                  </a:lnTo>
                  <a:cubicBezTo>
                    <a:pt x="6430" y="2634"/>
                    <a:pt x="6671" y="1498"/>
                    <a:pt x="7413" y="1498"/>
                  </a:cubicBezTo>
                  <a:close/>
                  <a:moveTo>
                    <a:pt x="6953" y="3699"/>
                  </a:moveTo>
                  <a:cubicBezTo>
                    <a:pt x="7078" y="3699"/>
                    <a:pt x="7205" y="3728"/>
                    <a:pt x="7318" y="3792"/>
                  </a:cubicBezTo>
                  <a:lnTo>
                    <a:pt x="7811" y="4019"/>
                  </a:lnTo>
                  <a:cubicBezTo>
                    <a:pt x="8152" y="4209"/>
                    <a:pt x="8266" y="4626"/>
                    <a:pt x="8077" y="5005"/>
                  </a:cubicBezTo>
                  <a:cubicBezTo>
                    <a:pt x="7925" y="5207"/>
                    <a:pt x="7689" y="5325"/>
                    <a:pt x="7448" y="5325"/>
                  </a:cubicBezTo>
                  <a:cubicBezTo>
                    <a:pt x="7327" y="5325"/>
                    <a:pt x="7205" y="5295"/>
                    <a:pt x="7091" y="5232"/>
                  </a:cubicBezTo>
                  <a:lnTo>
                    <a:pt x="6598" y="5005"/>
                  </a:lnTo>
                  <a:cubicBezTo>
                    <a:pt x="6257" y="4815"/>
                    <a:pt x="6143" y="4360"/>
                    <a:pt x="6333" y="4019"/>
                  </a:cubicBezTo>
                  <a:cubicBezTo>
                    <a:pt x="6459" y="3817"/>
                    <a:pt x="6703" y="3699"/>
                    <a:pt x="6953" y="3699"/>
                  </a:cubicBezTo>
                  <a:close/>
                  <a:moveTo>
                    <a:pt x="6611" y="5759"/>
                  </a:moveTo>
                  <a:cubicBezTo>
                    <a:pt x="6771" y="5759"/>
                    <a:pt x="6938" y="5816"/>
                    <a:pt x="7091" y="5953"/>
                  </a:cubicBezTo>
                  <a:lnTo>
                    <a:pt x="7394" y="6256"/>
                  </a:lnTo>
                  <a:cubicBezTo>
                    <a:pt x="7660" y="6559"/>
                    <a:pt x="7660" y="6976"/>
                    <a:pt x="7394" y="7280"/>
                  </a:cubicBezTo>
                  <a:cubicBezTo>
                    <a:pt x="7261" y="7412"/>
                    <a:pt x="7081" y="7479"/>
                    <a:pt x="6901" y="7479"/>
                  </a:cubicBezTo>
                  <a:cubicBezTo>
                    <a:pt x="6721" y="7479"/>
                    <a:pt x="6541" y="7412"/>
                    <a:pt x="6408" y="7280"/>
                  </a:cubicBezTo>
                  <a:lnTo>
                    <a:pt x="6067" y="6976"/>
                  </a:lnTo>
                  <a:cubicBezTo>
                    <a:pt x="5597" y="6447"/>
                    <a:pt x="6061" y="5759"/>
                    <a:pt x="6611" y="5759"/>
                  </a:cubicBezTo>
                  <a:close/>
                  <a:moveTo>
                    <a:pt x="6295" y="0"/>
                  </a:moveTo>
                  <a:cubicBezTo>
                    <a:pt x="4247" y="7773"/>
                    <a:pt x="2010" y="15545"/>
                    <a:pt x="1" y="23355"/>
                  </a:cubicBezTo>
                  <a:cubicBezTo>
                    <a:pt x="1138" y="23621"/>
                    <a:pt x="2314" y="23886"/>
                    <a:pt x="3451" y="24113"/>
                  </a:cubicBezTo>
                  <a:cubicBezTo>
                    <a:pt x="5688" y="16417"/>
                    <a:pt x="7925" y="8720"/>
                    <a:pt x="10162" y="1024"/>
                  </a:cubicBezTo>
                  <a:cubicBezTo>
                    <a:pt x="8911" y="607"/>
                    <a:pt x="7584" y="266"/>
                    <a:pt x="62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35;p60">
              <a:extLst>
                <a:ext uri="{FF2B5EF4-FFF2-40B4-BE49-F238E27FC236}">
                  <a16:creationId xmlns:a16="http://schemas.microsoft.com/office/drawing/2014/main" id="{FF0EB83D-FDDE-4A4B-AD3E-D925009D5D6A}"/>
                </a:ext>
              </a:extLst>
            </p:cNvPr>
            <p:cNvSpPr/>
            <p:nvPr/>
          </p:nvSpPr>
          <p:spPr>
            <a:xfrm flipH="1">
              <a:off x="1922512" y="2341996"/>
              <a:ext cx="84898" cy="261868"/>
            </a:xfrm>
            <a:custGeom>
              <a:avLst/>
              <a:gdLst/>
              <a:ahLst/>
              <a:cxnLst/>
              <a:rect l="l" t="t" r="r" b="b"/>
              <a:pathLst>
                <a:path w="7621" h="23507" extrusionOk="0">
                  <a:moveTo>
                    <a:pt x="6408" y="0"/>
                  </a:moveTo>
                  <a:cubicBezTo>
                    <a:pt x="4284" y="7735"/>
                    <a:pt x="2123" y="15431"/>
                    <a:pt x="0" y="23166"/>
                  </a:cubicBezTo>
                  <a:lnTo>
                    <a:pt x="1365" y="23507"/>
                  </a:lnTo>
                  <a:cubicBezTo>
                    <a:pt x="3375" y="15735"/>
                    <a:pt x="5574" y="8000"/>
                    <a:pt x="7621" y="228"/>
                  </a:cubicBezTo>
                  <a:cubicBezTo>
                    <a:pt x="7204" y="152"/>
                    <a:pt x="6825" y="76"/>
                    <a:pt x="6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36;p60">
              <a:extLst>
                <a:ext uri="{FF2B5EF4-FFF2-40B4-BE49-F238E27FC236}">
                  <a16:creationId xmlns:a16="http://schemas.microsoft.com/office/drawing/2014/main" id="{A0B57D3E-5CAA-314F-9011-BFB2E4D64D1F}"/>
                </a:ext>
              </a:extLst>
            </p:cNvPr>
            <p:cNvSpPr/>
            <p:nvPr/>
          </p:nvSpPr>
          <p:spPr>
            <a:xfrm flipH="1">
              <a:off x="1963897" y="2620306"/>
              <a:ext cx="33375" cy="28307"/>
            </a:xfrm>
            <a:custGeom>
              <a:avLst/>
              <a:gdLst/>
              <a:ahLst/>
              <a:cxnLst/>
              <a:rect l="l" t="t" r="r" b="b"/>
              <a:pathLst>
                <a:path w="2996" h="2541" extrusionOk="0">
                  <a:moveTo>
                    <a:pt x="531" y="1"/>
                  </a:moveTo>
                  <a:cubicBezTo>
                    <a:pt x="341" y="645"/>
                    <a:pt x="228" y="1290"/>
                    <a:pt x="0" y="1934"/>
                  </a:cubicBezTo>
                  <a:cubicBezTo>
                    <a:pt x="796" y="2200"/>
                    <a:pt x="1630" y="2389"/>
                    <a:pt x="2502" y="2541"/>
                  </a:cubicBezTo>
                  <a:cubicBezTo>
                    <a:pt x="2654" y="1896"/>
                    <a:pt x="2844" y="1252"/>
                    <a:pt x="2995" y="607"/>
                  </a:cubicBezTo>
                  <a:cubicBezTo>
                    <a:pt x="2199" y="418"/>
                    <a:pt x="1365" y="190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7;p60">
              <a:extLst>
                <a:ext uri="{FF2B5EF4-FFF2-40B4-BE49-F238E27FC236}">
                  <a16:creationId xmlns:a16="http://schemas.microsoft.com/office/drawing/2014/main" id="{F0ED16B3-83BA-5843-8479-6848E27781B6}"/>
                </a:ext>
              </a:extLst>
            </p:cNvPr>
            <p:cNvSpPr/>
            <p:nvPr/>
          </p:nvSpPr>
          <p:spPr>
            <a:xfrm flipH="1">
              <a:off x="1656415" y="3093740"/>
              <a:ext cx="447293" cy="47991"/>
            </a:xfrm>
            <a:custGeom>
              <a:avLst/>
              <a:gdLst/>
              <a:ahLst/>
              <a:cxnLst/>
              <a:rect l="l" t="t" r="r" b="b"/>
              <a:pathLst>
                <a:path w="40152" h="4308" extrusionOk="0">
                  <a:moveTo>
                    <a:pt x="14787" y="1289"/>
                  </a:moveTo>
                  <a:cubicBezTo>
                    <a:pt x="15735" y="1289"/>
                    <a:pt x="15735" y="2730"/>
                    <a:pt x="14787" y="2730"/>
                  </a:cubicBezTo>
                  <a:lnTo>
                    <a:pt x="2276" y="2730"/>
                  </a:lnTo>
                  <a:cubicBezTo>
                    <a:pt x="1328" y="2730"/>
                    <a:pt x="1328" y="1289"/>
                    <a:pt x="2276" y="1289"/>
                  </a:cubicBezTo>
                  <a:close/>
                  <a:moveTo>
                    <a:pt x="19413" y="1289"/>
                  </a:moveTo>
                  <a:cubicBezTo>
                    <a:pt x="20361" y="1289"/>
                    <a:pt x="20361" y="2730"/>
                    <a:pt x="19413" y="2730"/>
                  </a:cubicBezTo>
                  <a:lnTo>
                    <a:pt x="17479" y="2730"/>
                  </a:lnTo>
                  <a:cubicBezTo>
                    <a:pt x="16531" y="2730"/>
                    <a:pt x="16493" y="1289"/>
                    <a:pt x="17441" y="1289"/>
                  </a:cubicBezTo>
                  <a:close/>
                  <a:moveTo>
                    <a:pt x="22332" y="1289"/>
                  </a:moveTo>
                  <a:cubicBezTo>
                    <a:pt x="23280" y="1289"/>
                    <a:pt x="23280" y="2730"/>
                    <a:pt x="22332" y="2730"/>
                  </a:cubicBezTo>
                  <a:cubicBezTo>
                    <a:pt x="21384" y="2730"/>
                    <a:pt x="21346" y="1289"/>
                    <a:pt x="22294" y="1289"/>
                  </a:cubicBezTo>
                  <a:close/>
                  <a:moveTo>
                    <a:pt x="39" y="0"/>
                  </a:moveTo>
                  <a:cubicBezTo>
                    <a:pt x="1" y="1403"/>
                    <a:pt x="39" y="2806"/>
                    <a:pt x="39" y="4171"/>
                  </a:cubicBezTo>
                  <a:cubicBezTo>
                    <a:pt x="8264" y="4217"/>
                    <a:pt x="16490" y="4307"/>
                    <a:pt x="24715" y="4307"/>
                  </a:cubicBezTo>
                  <a:cubicBezTo>
                    <a:pt x="29835" y="4307"/>
                    <a:pt x="34955" y="4272"/>
                    <a:pt x="40076" y="4171"/>
                  </a:cubicBezTo>
                  <a:cubicBezTo>
                    <a:pt x="40152" y="2806"/>
                    <a:pt x="40152" y="1403"/>
                    <a:pt x="400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38;p60">
              <a:extLst>
                <a:ext uri="{FF2B5EF4-FFF2-40B4-BE49-F238E27FC236}">
                  <a16:creationId xmlns:a16="http://schemas.microsoft.com/office/drawing/2014/main" id="{2D8772C8-0A99-1949-B73A-AF8EB149F062}"/>
                </a:ext>
              </a:extLst>
            </p:cNvPr>
            <p:cNvSpPr/>
            <p:nvPr/>
          </p:nvSpPr>
          <p:spPr>
            <a:xfrm flipH="1">
              <a:off x="1634476" y="2432791"/>
              <a:ext cx="207382" cy="542752"/>
            </a:xfrm>
            <a:custGeom>
              <a:avLst/>
              <a:gdLst/>
              <a:ahLst/>
              <a:cxnLst/>
              <a:rect l="l" t="t" r="r" b="b"/>
              <a:pathLst>
                <a:path w="18616" h="48721" extrusionOk="0">
                  <a:moveTo>
                    <a:pt x="5843" y="14093"/>
                  </a:moveTo>
                  <a:cubicBezTo>
                    <a:pt x="5950" y="14093"/>
                    <a:pt x="6064" y="14120"/>
                    <a:pt x="6180" y="14181"/>
                  </a:cubicBezTo>
                  <a:cubicBezTo>
                    <a:pt x="8303" y="15394"/>
                    <a:pt x="9782" y="17441"/>
                    <a:pt x="10313" y="19830"/>
                  </a:cubicBezTo>
                  <a:cubicBezTo>
                    <a:pt x="10427" y="20376"/>
                    <a:pt x="9981" y="20731"/>
                    <a:pt x="9565" y="20731"/>
                  </a:cubicBezTo>
                  <a:cubicBezTo>
                    <a:pt x="9288" y="20731"/>
                    <a:pt x="9024" y="20573"/>
                    <a:pt x="8948" y="20209"/>
                  </a:cubicBezTo>
                  <a:cubicBezTo>
                    <a:pt x="8531" y="18199"/>
                    <a:pt x="7280" y="16455"/>
                    <a:pt x="5498" y="15432"/>
                  </a:cubicBezTo>
                  <a:cubicBezTo>
                    <a:pt x="4818" y="15011"/>
                    <a:pt x="5216" y="14093"/>
                    <a:pt x="5843" y="14093"/>
                  </a:cubicBezTo>
                  <a:close/>
                  <a:moveTo>
                    <a:pt x="10104" y="23669"/>
                  </a:moveTo>
                  <a:cubicBezTo>
                    <a:pt x="10455" y="23669"/>
                    <a:pt x="10806" y="23905"/>
                    <a:pt x="10806" y="24379"/>
                  </a:cubicBezTo>
                  <a:cubicBezTo>
                    <a:pt x="10844" y="29991"/>
                    <a:pt x="9668" y="35526"/>
                    <a:pt x="7394" y="40682"/>
                  </a:cubicBezTo>
                  <a:lnTo>
                    <a:pt x="7394" y="40644"/>
                  </a:lnTo>
                  <a:cubicBezTo>
                    <a:pt x="7275" y="40906"/>
                    <a:pt x="7070" y="41015"/>
                    <a:pt x="6856" y="41015"/>
                  </a:cubicBezTo>
                  <a:cubicBezTo>
                    <a:pt x="6389" y="41015"/>
                    <a:pt x="5882" y="40496"/>
                    <a:pt x="6142" y="39924"/>
                  </a:cubicBezTo>
                  <a:cubicBezTo>
                    <a:pt x="8303" y="35033"/>
                    <a:pt x="9403" y="29725"/>
                    <a:pt x="9403" y="24379"/>
                  </a:cubicBezTo>
                  <a:cubicBezTo>
                    <a:pt x="9403" y="23905"/>
                    <a:pt x="9754" y="23669"/>
                    <a:pt x="10104" y="23669"/>
                  </a:cubicBezTo>
                  <a:close/>
                  <a:moveTo>
                    <a:pt x="4057" y="1"/>
                  </a:moveTo>
                  <a:cubicBezTo>
                    <a:pt x="3943" y="418"/>
                    <a:pt x="3830" y="835"/>
                    <a:pt x="3640" y="1252"/>
                  </a:cubicBezTo>
                  <a:cubicBezTo>
                    <a:pt x="4474" y="1593"/>
                    <a:pt x="5195" y="2162"/>
                    <a:pt x="5763" y="2882"/>
                  </a:cubicBezTo>
                  <a:cubicBezTo>
                    <a:pt x="7469" y="5119"/>
                    <a:pt x="7090" y="8342"/>
                    <a:pt x="4891" y="10086"/>
                  </a:cubicBezTo>
                  <a:cubicBezTo>
                    <a:pt x="4002" y="10791"/>
                    <a:pt x="2889" y="11174"/>
                    <a:pt x="1753" y="11174"/>
                  </a:cubicBezTo>
                  <a:cubicBezTo>
                    <a:pt x="1485" y="11174"/>
                    <a:pt x="1216" y="11153"/>
                    <a:pt x="948" y="11110"/>
                  </a:cubicBezTo>
                  <a:cubicBezTo>
                    <a:pt x="645" y="12323"/>
                    <a:pt x="304" y="13536"/>
                    <a:pt x="0" y="14749"/>
                  </a:cubicBezTo>
                  <a:cubicBezTo>
                    <a:pt x="2086" y="15394"/>
                    <a:pt x="4095" y="16342"/>
                    <a:pt x="5346" y="18237"/>
                  </a:cubicBezTo>
                  <a:cubicBezTo>
                    <a:pt x="6522" y="20019"/>
                    <a:pt x="6863" y="22256"/>
                    <a:pt x="7014" y="24341"/>
                  </a:cubicBezTo>
                  <a:cubicBezTo>
                    <a:pt x="7394" y="30294"/>
                    <a:pt x="5687" y="36398"/>
                    <a:pt x="2882" y="41668"/>
                  </a:cubicBezTo>
                  <a:cubicBezTo>
                    <a:pt x="5650" y="42161"/>
                    <a:pt x="8152" y="43602"/>
                    <a:pt x="9972" y="45763"/>
                  </a:cubicBezTo>
                  <a:cubicBezTo>
                    <a:pt x="10730" y="46635"/>
                    <a:pt x="11374" y="47659"/>
                    <a:pt x="11867" y="48720"/>
                  </a:cubicBezTo>
                  <a:cubicBezTo>
                    <a:pt x="15621" y="40379"/>
                    <a:pt x="18616" y="31773"/>
                    <a:pt x="18351" y="22484"/>
                  </a:cubicBezTo>
                  <a:cubicBezTo>
                    <a:pt x="18123" y="12626"/>
                    <a:pt x="13611" y="3603"/>
                    <a:pt x="4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39;p60">
              <a:extLst>
                <a:ext uri="{FF2B5EF4-FFF2-40B4-BE49-F238E27FC236}">
                  <a16:creationId xmlns:a16="http://schemas.microsoft.com/office/drawing/2014/main" id="{1E66FC15-5FC0-DF44-93E4-0A3C7C639BFA}"/>
                </a:ext>
              </a:extLst>
            </p:cNvPr>
            <p:cNvSpPr/>
            <p:nvPr/>
          </p:nvSpPr>
          <p:spPr>
            <a:xfrm flipH="1">
              <a:off x="1709643" y="2911504"/>
              <a:ext cx="217531" cy="166632"/>
            </a:xfrm>
            <a:custGeom>
              <a:avLst/>
              <a:gdLst/>
              <a:ahLst/>
              <a:cxnLst/>
              <a:rect l="l" t="t" r="r" b="b"/>
              <a:pathLst>
                <a:path w="19527" h="14958" extrusionOk="0">
                  <a:moveTo>
                    <a:pt x="14522" y="6313"/>
                  </a:moveTo>
                  <a:cubicBezTo>
                    <a:pt x="15470" y="6313"/>
                    <a:pt x="15470" y="7754"/>
                    <a:pt x="14522" y="7754"/>
                  </a:cubicBezTo>
                  <a:lnTo>
                    <a:pt x="13763" y="7754"/>
                  </a:lnTo>
                  <a:cubicBezTo>
                    <a:pt x="12816" y="7754"/>
                    <a:pt x="12816" y="6313"/>
                    <a:pt x="13763" y="6313"/>
                  </a:cubicBezTo>
                  <a:close/>
                  <a:moveTo>
                    <a:pt x="8954" y="3034"/>
                  </a:moveTo>
                  <a:cubicBezTo>
                    <a:pt x="9830" y="3034"/>
                    <a:pt x="10699" y="3433"/>
                    <a:pt x="11261" y="4190"/>
                  </a:cubicBezTo>
                  <a:cubicBezTo>
                    <a:pt x="12247" y="5479"/>
                    <a:pt x="12019" y="7299"/>
                    <a:pt x="10806" y="8284"/>
                  </a:cubicBezTo>
                  <a:cubicBezTo>
                    <a:pt x="10273" y="8696"/>
                    <a:pt x="9642" y="8893"/>
                    <a:pt x="9018" y="8893"/>
                  </a:cubicBezTo>
                  <a:cubicBezTo>
                    <a:pt x="8090" y="8893"/>
                    <a:pt x="7180" y="8456"/>
                    <a:pt x="6636" y="7640"/>
                  </a:cubicBezTo>
                  <a:cubicBezTo>
                    <a:pt x="5877" y="6427"/>
                    <a:pt x="5991" y="4910"/>
                    <a:pt x="6939" y="3886"/>
                  </a:cubicBezTo>
                  <a:cubicBezTo>
                    <a:pt x="6977" y="3811"/>
                    <a:pt x="7015" y="3773"/>
                    <a:pt x="7091" y="3735"/>
                  </a:cubicBezTo>
                  <a:cubicBezTo>
                    <a:pt x="7629" y="3262"/>
                    <a:pt x="8293" y="3034"/>
                    <a:pt x="8954" y="3034"/>
                  </a:cubicBezTo>
                  <a:close/>
                  <a:moveTo>
                    <a:pt x="15015" y="9156"/>
                  </a:moveTo>
                  <a:cubicBezTo>
                    <a:pt x="15962" y="9156"/>
                    <a:pt x="15962" y="10597"/>
                    <a:pt x="15015" y="10597"/>
                  </a:cubicBezTo>
                  <a:lnTo>
                    <a:pt x="13574" y="10597"/>
                  </a:lnTo>
                  <a:cubicBezTo>
                    <a:pt x="12626" y="10597"/>
                    <a:pt x="12626" y="9156"/>
                    <a:pt x="13574" y="9156"/>
                  </a:cubicBezTo>
                  <a:close/>
                  <a:moveTo>
                    <a:pt x="15659" y="11810"/>
                  </a:moveTo>
                  <a:cubicBezTo>
                    <a:pt x="16607" y="11810"/>
                    <a:pt x="16607" y="13251"/>
                    <a:pt x="15659" y="13251"/>
                  </a:cubicBezTo>
                  <a:lnTo>
                    <a:pt x="13005" y="13251"/>
                  </a:lnTo>
                  <a:cubicBezTo>
                    <a:pt x="12057" y="13251"/>
                    <a:pt x="12057" y="11810"/>
                    <a:pt x="13005" y="11810"/>
                  </a:cubicBezTo>
                  <a:close/>
                  <a:moveTo>
                    <a:pt x="9071" y="1"/>
                  </a:moveTo>
                  <a:cubicBezTo>
                    <a:pt x="8369" y="1"/>
                    <a:pt x="7655" y="91"/>
                    <a:pt x="6939" y="285"/>
                  </a:cubicBezTo>
                  <a:cubicBezTo>
                    <a:pt x="570" y="2029"/>
                    <a:pt x="1" y="9460"/>
                    <a:pt x="911" y="14919"/>
                  </a:cubicBezTo>
                  <a:lnTo>
                    <a:pt x="19526" y="14957"/>
                  </a:lnTo>
                  <a:cubicBezTo>
                    <a:pt x="19526" y="11052"/>
                    <a:pt x="19451" y="7223"/>
                    <a:pt x="16834" y="4038"/>
                  </a:cubicBezTo>
                  <a:cubicBezTo>
                    <a:pt x="14897" y="1670"/>
                    <a:pt x="12087" y="1"/>
                    <a:pt x="907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40;p60">
              <a:extLst>
                <a:ext uri="{FF2B5EF4-FFF2-40B4-BE49-F238E27FC236}">
                  <a16:creationId xmlns:a16="http://schemas.microsoft.com/office/drawing/2014/main" id="{EB9A7A48-D8B1-1C4F-9362-F57239DBCB20}"/>
                </a:ext>
              </a:extLst>
            </p:cNvPr>
            <p:cNvSpPr/>
            <p:nvPr/>
          </p:nvSpPr>
          <p:spPr>
            <a:xfrm flipH="1">
              <a:off x="1802611" y="2960494"/>
              <a:ext cx="46554" cy="34634"/>
            </a:xfrm>
            <a:custGeom>
              <a:avLst/>
              <a:gdLst/>
              <a:ahLst/>
              <a:cxnLst/>
              <a:rect l="l" t="t" r="r" b="b"/>
              <a:pathLst>
                <a:path w="4179" h="3109" extrusionOk="0">
                  <a:moveTo>
                    <a:pt x="1921" y="1"/>
                  </a:moveTo>
                  <a:cubicBezTo>
                    <a:pt x="1643" y="1"/>
                    <a:pt x="1354" y="97"/>
                    <a:pt x="1073" y="322"/>
                  </a:cubicBezTo>
                  <a:cubicBezTo>
                    <a:pt x="0" y="1269"/>
                    <a:pt x="766" y="3109"/>
                    <a:pt x="1993" y="3109"/>
                  </a:cubicBezTo>
                  <a:cubicBezTo>
                    <a:pt x="2240" y="3109"/>
                    <a:pt x="2506" y="3034"/>
                    <a:pt x="2780" y="2863"/>
                  </a:cubicBezTo>
                  <a:cubicBezTo>
                    <a:pt x="4178" y="1992"/>
                    <a:pt x="3182" y="1"/>
                    <a:pt x="1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41;p60">
              <a:extLst>
                <a:ext uri="{FF2B5EF4-FFF2-40B4-BE49-F238E27FC236}">
                  <a16:creationId xmlns:a16="http://schemas.microsoft.com/office/drawing/2014/main" id="{E849AE62-C093-B24B-93E8-D1892588C9EB}"/>
                </a:ext>
              </a:extLst>
            </p:cNvPr>
            <p:cNvSpPr/>
            <p:nvPr/>
          </p:nvSpPr>
          <p:spPr>
            <a:xfrm flipH="1">
              <a:off x="1614179" y="2217562"/>
              <a:ext cx="564698" cy="939871"/>
            </a:xfrm>
            <a:custGeom>
              <a:avLst/>
              <a:gdLst/>
              <a:ahLst/>
              <a:cxnLst/>
              <a:rect l="l" t="t" r="r" b="b"/>
              <a:pathLst>
                <a:path w="50691" h="84369" extrusionOk="0">
                  <a:moveTo>
                    <a:pt x="27121" y="1378"/>
                  </a:moveTo>
                  <a:cubicBezTo>
                    <a:pt x="27289" y="1378"/>
                    <a:pt x="27520" y="1480"/>
                    <a:pt x="27905" y="1655"/>
                  </a:cubicBezTo>
                  <a:cubicBezTo>
                    <a:pt x="28625" y="1996"/>
                    <a:pt x="28511" y="2299"/>
                    <a:pt x="28360" y="3020"/>
                  </a:cubicBezTo>
                  <a:cubicBezTo>
                    <a:pt x="28246" y="3778"/>
                    <a:pt x="28056" y="4423"/>
                    <a:pt x="27867" y="5105"/>
                  </a:cubicBezTo>
                  <a:cubicBezTo>
                    <a:pt x="27564" y="6280"/>
                    <a:pt x="27222" y="7418"/>
                    <a:pt x="26919" y="8555"/>
                  </a:cubicBezTo>
                  <a:lnTo>
                    <a:pt x="25175" y="8176"/>
                  </a:lnTo>
                  <a:cubicBezTo>
                    <a:pt x="25516" y="6697"/>
                    <a:pt x="25819" y="5219"/>
                    <a:pt x="26161" y="3740"/>
                  </a:cubicBezTo>
                  <a:cubicBezTo>
                    <a:pt x="26237" y="3096"/>
                    <a:pt x="26426" y="2451"/>
                    <a:pt x="26654" y="1844"/>
                  </a:cubicBezTo>
                  <a:cubicBezTo>
                    <a:pt x="26817" y="1518"/>
                    <a:pt x="26925" y="1378"/>
                    <a:pt x="27121" y="1378"/>
                  </a:cubicBezTo>
                  <a:close/>
                  <a:moveTo>
                    <a:pt x="23355" y="9238"/>
                  </a:moveTo>
                  <a:lnTo>
                    <a:pt x="27943" y="10261"/>
                  </a:lnTo>
                  <a:cubicBezTo>
                    <a:pt x="27867" y="10527"/>
                    <a:pt x="27829" y="10792"/>
                    <a:pt x="27753" y="11020"/>
                  </a:cubicBezTo>
                  <a:cubicBezTo>
                    <a:pt x="26274" y="10603"/>
                    <a:pt x="24758" y="10261"/>
                    <a:pt x="23279" y="9996"/>
                  </a:cubicBezTo>
                  <a:cubicBezTo>
                    <a:pt x="23279" y="9768"/>
                    <a:pt x="23317" y="9465"/>
                    <a:pt x="23355" y="9238"/>
                  </a:cubicBezTo>
                  <a:close/>
                  <a:moveTo>
                    <a:pt x="31809" y="21475"/>
                  </a:moveTo>
                  <a:cubicBezTo>
                    <a:pt x="34987" y="21475"/>
                    <a:pt x="37464" y="26371"/>
                    <a:pt x="33895" y="28574"/>
                  </a:cubicBezTo>
                  <a:cubicBezTo>
                    <a:pt x="33343" y="28950"/>
                    <a:pt x="32691" y="29144"/>
                    <a:pt x="32039" y="29144"/>
                  </a:cubicBezTo>
                  <a:cubicBezTo>
                    <a:pt x="31705" y="29144"/>
                    <a:pt x="31372" y="29093"/>
                    <a:pt x="31052" y="28991"/>
                  </a:cubicBezTo>
                  <a:cubicBezTo>
                    <a:pt x="30938" y="28953"/>
                    <a:pt x="30862" y="28915"/>
                    <a:pt x="30786" y="28915"/>
                  </a:cubicBezTo>
                  <a:cubicBezTo>
                    <a:pt x="28473" y="27929"/>
                    <a:pt x="27336" y="24327"/>
                    <a:pt x="29649" y="22280"/>
                  </a:cubicBezTo>
                  <a:cubicBezTo>
                    <a:pt x="30364" y="21716"/>
                    <a:pt x="31104" y="21475"/>
                    <a:pt x="31809" y="21475"/>
                  </a:cubicBezTo>
                  <a:close/>
                  <a:moveTo>
                    <a:pt x="28398" y="17465"/>
                  </a:moveTo>
                  <a:cubicBezTo>
                    <a:pt x="29952" y="17844"/>
                    <a:pt x="31469" y="18337"/>
                    <a:pt x="32985" y="18830"/>
                  </a:cubicBezTo>
                  <a:cubicBezTo>
                    <a:pt x="32871" y="19285"/>
                    <a:pt x="32720" y="19740"/>
                    <a:pt x="32568" y="20157"/>
                  </a:cubicBezTo>
                  <a:cubicBezTo>
                    <a:pt x="32362" y="20135"/>
                    <a:pt x="32157" y="20124"/>
                    <a:pt x="31954" y="20124"/>
                  </a:cubicBezTo>
                  <a:cubicBezTo>
                    <a:pt x="30733" y="20124"/>
                    <a:pt x="29568" y="20514"/>
                    <a:pt x="28625" y="21294"/>
                  </a:cubicBezTo>
                  <a:cubicBezTo>
                    <a:pt x="28587" y="21332"/>
                    <a:pt x="28549" y="21370"/>
                    <a:pt x="28511" y="21408"/>
                  </a:cubicBezTo>
                  <a:cubicBezTo>
                    <a:pt x="26654" y="23152"/>
                    <a:pt x="26464" y="26147"/>
                    <a:pt x="27829" y="28270"/>
                  </a:cubicBezTo>
                  <a:cubicBezTo>
                    <a:pt x="28322" y="29067"/>
                    <a:pt x="29004" y="29635"/>
                    <a:pt x="29838" y="30014"/>
                  </a:cubicBezTo>
                  <a:cubicBezTo>
                    <a:pt x="29535" y="31266"/>
                    <a:pt x="29194" y="32517"/>
                    <a:pt x="28890" y="33730"/>
                  </a:cubicBezTo>
                  <a:lnTo>
                    <a:pt x="26312" y="33199"/>
                  </a:lnTo>
                  <a:cubicBezTo>
                    <a:pt x="25782" y="33086"/>
                    <a:pt x="25289" y="32972"/>
                    <a:pt x="24758" y="32858"/>
                  </a:cubicBezTo>
                  <a:cubicBezTo>
                    <a:pt x="24606" y="32820"/>
                    <a:pt x="24189" y="32706"/>
                    <a:pt x="23962" y="32668"/>
                  </a:cubicBezTo>
                  <a:cubicBezTo>
                    <a:pt x="25440" y="27626"/>
                    <a:pt x="26919" y="22545"/>
                    <a:pt x="28398" y="17465"/>
                  </a:cubicBezTo>
                  <a:close/>
                  <a:moveTo>
                    <a:pt x="21839" y="11209"/>
                  </a:moveTo>
                  <a:cubicBezTo>
                    <a:pt x="22218" y="11247"/>
                    <a:pt x="22635" y="11323"/>
                    <a:pt x="23052" y="11399"/>
                  </a:cubicBezTo>
                  <a:cubicBezTo>
                    <a:pt x="21004" y="19171"/>
                    <a:pt x="18768" y="26906"/>
                    <a:pt x="16758" y="34678"/>
                  </a:cubicBezTo>
                  <a:lnTo>
                    <a:pt x="15431" y="34337"/>
                  </a:lnTo>
                  <a:cubicBezTo>
                    <a:pt x="17516" y="26602"/>
                    <a:pt x="19677" y="18906"/>
                    <a:pt x="21839" y="11209"/>
                  </a:cubicBezTo>
                  <a:close/>
                  <a:moveTo>
                    <a:pt x="24417" y="11664"/>
                  </a:moveTo>
                  <a:cubicBezTo>
                    <a:pt x="25744" y="11967"/>
                    <a:pt x="27033" y="12309"/>
                    <a:pt x="28322" y="12726"/>
                  </a:cubicBezTo>
                  <a:cubicBezTo>
                    <a:pt x="26048" y="20382"/>
                    <a:pt x="23812" y="28113"/>
                    <a:pt x="21575" y="35807"/>
                  </a:cubicBezTo>
                  <a:lnTo>
                    <a:pt x="21575" y="35807"/>
                  </a:lnTo>
                  <a:cubicBezTo>
                    <a:pt x="20413" y="35545"/>
                    <a:pt x="19287" y="35282"/>
                    <a:pt x="18161" y="35019"/>
                  </a:cubicBezTo>
                  <a:cubicBezTo>
                    <a:pt x="20170" y="27209"/>
                    <a:pt x="22407" y="19474"/>
                    <a:pt x="24417" y="11664"/>
                  </a:cubicBezTo>
                  <a:close/>
                  <a:moveTo>
                    <a:pt x="23545" y="34071"/>
                  </a:moveTo>
                  <a:cubicBezTo>
                    <a:pt x="24113" y="34223"/>
                    <a:pt x="24682" y="34337"/>
                    <a:pt x="25289" y="34413"/>
                  </a:cubicBezTo>
                  <a:cubicBezTo>
                    <a:pt x="26388" y="34640"/>
                    <a:pt x="27488" y="34905"/>
                    <a:pt x="28625" y="35095"/>
                  </a:cubicBezTo>
                  <a:cubicBezTo>
                    <a:pt x="28549" y="35550"/>
                    <a:pt x="28436" y="36005"/>
                    <a:pt x="28360" y="36422"/>
                  </a:cubicBezTo>
                  <a:cubicBezTo>
                    <a:pt x="26654" y="36081"/>
                    <a:pt x="24910" y="35739"/>
                    <a:pt x="23203" y="35247"/>
                  </a:cubicBezTo>
                  <a:cubicBezTo>
                    <a:pt x="23317" y="34867"/>
                    <a:pt x="23431" y="34450"/>
                    <a:pt x="23545" y="34071"/>
                  </a:cubicBezTo>
                  <a:close/>
                  <a:moveTo>
                    <a:pt x="16872" y="36194"/>
                  </a:moveTo>
                  <a:cubicBezTo>
                    <a:pt x="17668" y="36384"/>
                    <a:pt x="18502" y="36612"/>
                    <a:pt x="19336" y="36763"/>
                  </a:cubicBezTo>
                  <a:cubicBezTo>
                    <a:pt x="19147" y="37408"/>
                    <a:pt x="18957" y="38052"/>
                    <a:pt x="18805" y="38659"/>
                  </a:cubicBezTo>
                  <a:lnTo>
                    <a:pt x="18805" y="38697"/>
                  </a:lnTo>
                  <a:cubicBezTo>
                    <a:pt x="17971" y="38583"/>
                    <a:pt x="17137" y="38356"/>
                    <a:pt x="16341" y="38090"/>
                  </a:cubicBezTo>
                  <a:cubicBezTo>
                    <a:pt x="16531" y="37446"/>
                    <a:pt x="16682" y="36801"/>
                    <a:pt x="16872" y="36194"/>
                  </a:cubicBezTo>
                  <a:close/>
                  <a:moveTo>
                    <a:pt x="15962" y="39455"/>
                  </a:moveTo>
                  <a:cubicBezTo>
                    <a:pt x="16758" y="39720"/>
                    <a:pt x="17592" y="39948"/>
                    <a:pt x="18426" y="40062"/>
                  </a:cubicBezTo>
                  <a:cubicBezTo>
                    <a:pt x="18199" y="40934"/>
                    <a:pt x="17971" y="42488"/>
                    <a:pt x="17099" y="42640"/>
                  </a:cubicBezTo>
                  <a:lnTo>
                    <a:pt x="17137" y="42640"/>
                  </a:lnTo>
                  <a:cubicBezTo>
                    <a:pt x="17090" y="42648"/>
                    <a:pt x="17036" y="42652"/>
                    <a:pt x="16977" y="42652"/>
                  </a:cubicBezTo>
                  <a:cubicBezTo>
                    <a:pt x="16470" y="42652"/>
                    <a:pt x="15597" y="42373"/>
                    <a:pt x="15393" y="42033"/>
                  </a:cubicBezTo>
                  <a:cubicBezTo>
                    <a:pt x="15166" y="41654"/>
                    <a:pt x="15583" y="40744"/>
                    <a:pt x="15734" y="40289"/>
                  </a:cubicBezTo>
                  <a:cubicBezTo>
                    <a:pt x="15810" y="40024"/>
                    <a:pt x="15886" y="39758"/>
                    <a:pt x="15962" y="39455"/>
                  </a:cubicBezTo>
                  <a:close/>
                  <a:moveTo>
                    <a:pt x="1972" y="52990"/>
                  </a:moveTo>
                  <a:lnTo>
                    <a:pt x="24492" y="57767"/>
                  </a:lnTo>
                  <a:cubicBezTo>
                    <a:pt x="24303" y="58298"/>
                    <a:pt x="24151" y="58867"/>
                    <a:pt x="24000" y="59436"/>
                  </a:cubicBezTo>
                  <a:cubicBezTo>
                    <a:pt x="17365" y="58071"/>
                    <a:pt x="10730" y="56554"/>
                    <a:pt x="4095" y="55189"/>
                  </a:cubicBezTo>
                  <a:lnTo>
                    <a:pt x="1631" y="54621"/>
                  </a:lnTo>
                  <a:cubicBezTo>
                    <a:pt x="1744" y="54090"/>
                    <a:pt x="1858" y="53521"/>
                    <a:pt x="1972" y="52990"/>
                  </a:cubicBezTo>
                  <a:close/>
                  <a:moveTo>
                    <a:pt x="4512" y="56744"/>
                  </a:moveTo>
                  <a:cubicBezTo>
                    <a:pt x="12322" y="58336"/>
                    <a:pt x="20132" y="60194"/>
                    <a:pt x="27981" y="61635"/>
                  </a:cubicBezTo>
                  <a:cubicBezTo>
                    <a:pt x="26729" y="62128"/>
                    <a:pt x="25668" y="62886"/>
                    <a:pt x="24796" y="63872"/>
                  </a:cubicBezTo>
                  <a:lnTo>
                    <a:pt x="24682" y="63872"/>
                  </a:lnTo>
                  <a:cubicBezTo>
                    <a:pt x="17782" y="62469"/>
                    <a:pt x="10881" y="60876"/>
                    <a:pt x="3943" y="59663"/>
                  </a:cubicBezTo>
                  <a:cubicBezTo>
                    <a:pt x="4171" y="58715"/>
                    <a:pt x="4360" y="57730"/>
                    <a:pt x="4512" y="56744"/>
                  </a:cubicBezTo>
                  <a:close/>
                  <a:moveTo>
                    <a:pt x="34350" y="19285"/>
                  </a:moveTo>
                  <a:cubicBezTo>
                    <a:pt x="43904" y="22887"/>
                    <a:pt x="48378" y="31948"/>
                    <a:pt x="48644" y="41806"/>
                  </a:cubicBezTo>
                  <a:cubicBezTo>
                    <a:pt x="48909" y="51133"/>
                    <a:pt x="45914" y="59701"/>
                    <a:pt x="42122" y="68042"/>
                  </a:cubicBezTo>
                  <a:cubicBezTo>
                    <a:pt x="41629" y="66981"/>
                    <a:pt x="41023" y="65957"/>
                    <a:pt x="40227" y="65085"/>
                  </a:cubicBezTo>
                  <a:cubicBezTo>
                    <a:pt x="38407" y="62924"/>
                    <a:pt x="35905" y="61483"/>
                    <a:pt x="33175" y="60990"/>
                  </a:cubicBezTo>
                  <a:cubicBezTo>
                    <a:pt x="35980" y="55720"/>
                    <a:pt x="37649" y="49616"/>
                    <a:pt x="37269" y="43626"/>
                  </a:cubicBezTo>
                  <a:cubicBezTo>
                    <a:pt x="37156" y="41578"/>
                    <a:pt x="36814" y="39341"/>
                    <a:pt x="35639" y="37559"/>
                  </a:cubicBezTo>
                  <a:cubicBezTo>
                    <a:pt x="34388" y="35664"/>
                    <a:pt x="32379" y="34716"/>
                    <a:pt x="30293" y="34071"/>
                  </a:cubicBezTo>
                  <a:cubicBezTo>
                    <a:pt x="30559" y="32820"/>
                    <a:pt x="30900" y="31645"/>
                    <a:pt x="31241" y="30432"/>
                  </a:cubicBezTo>
                  <a:cubicBezTo>
                    <a:pt x="31509" y="30475"/>
                    <a:pt x="31777" y="30496"/>
                    <a:pt x="32043" y="30496"/>
                  </a:cubicBezTo>
                  <a:cubicBezTo>
                    <a:pt x="33170" y="30496"/>
                    <a:pt x="34264" y="30113"/>
                    <a:pt x="35184" y="29408"/>
                  </a:cubicBezTo>
                  <a:cubicBezTo>
                    <a:pt x="37383" y="27626"/>
                    <a:pt x="37762" y="24403"/>
                    <a:pt x="36018" y="22204"/>
                  </a:cubicBezTo>
                  <a:cubicBezTo>
                    <a:pt x="35487" y="21484"/>
                    <a:pt x="34767" y="20915"/>
                    <a:pt x="33933" y="20536"/>
                  </a:cubicBezTo>
                  <a:cubicBezTo>
                    <a:pt x="34085" y="20119"/>
                    <a:pt x="34236" y="19702"/>
                    <a:pt x="34350" y="19285"/>
                  </a:cubicBezTo>
                  <a:close/>
                  <a:moveTo>
                    <a:pt x="10347" y="69817"/>
                  </a:moveTo>
                  <a:cubicBezTo>
                    <a:pt x="13641" y="69817"/>
                    <a:pt x="17747" y="70335"/>
                    <a:pt x="18350" y="71341"/>
                  </a:cubicBezTo>
                  <a:cubicBezTo>
                    <a:pt x="17952" y="71896"/>
                    <a:pt x="16099" y="72130"/>
                    <a:pt x="13950" y="72130"/>
                  </a:cubicBezTo>
                  <a:cubicBezTo>
                    <a:pt x="10377" y="72130"/>
                    <a:pt x="5986" y="71482"/>
                    <a:pt x="6104" y="70582"/>
                  </a:cubicBezTo>
                  <a:cubicBezTo>
                    <a:pt x="6151" y="70069"/>
                    <a:pt x="8052" y="69817"/>
                    <a:pt x="10347" y="69817"/>
                  </a:cubicBezTo>
                  <a:close/>
                  <a:moveTo>
                    <a:pt x="31725" y="62319"/>
                  </a:moveTo>
                  <a:cubicBezTo>
                    <a:pt x="34730" y="62319"/>
                    <a:pt x="37543" y="63982"/>
                    <a:pt x="39468" y="66336"/>
                  </a:cubicBezTo>
                  <a:cubicBezTo>
                    <a:pt x="42047" y="69521"/>
                    <a:pt x="42160" y="73350"/>
                    <a:pt x="42160" y="77255"/>
                  </a:cubicBezTo>
                  <a:lnTo>
                    <a:pt x="23507" y="77255"/>
                  </a:lnTo>
                  <a:cubicBezTo>
                    <a:pt x="22597" y="71758"/>
                    <a:pt x="23166" y="64327"/>
                    <a:pt x="29535" y="62620"/>
                  </a:cubicBezTo>
                  <a:cubicBezTo>
                    <a:pt x="30270" y="62415"/>
                    <a:pt x="31003" y="62319"/>
                    <a:pt x="31725" y="62319"/>
                  </a:cubicBezTo>
                  <a:close/>
                  <a:moveTo>
                    <a:pt x="46862" y="78658"/>
                  </a:moveTo>
                  <a:cubicBezTo>
                    <a:pt x="46900" y="80099"/>
                    <a:pt x="46900" y="81464"/>
                    <a:pt x="46862" y="82866"/>
                  </a:cubicBezTo>
                  <a:cubicBezTo>
                    <a:pt x="42028" y="82949"/>
                    <a:pt x="37190" y="82977"/>
                    <a:pt x="32351" y="82977"/>
                  </a:cubicBezTo>
                  <a:cubicBezTo>
                    <a:pt x="23827" y="82977"/>
                    <a:pt x="15299" y="82891"/>
                    <a:pt x="6787" y="82866"/>
                  </a:cubicBezTo>
                  <a:cubicBezTo>
                    <a:pt x="6787" y="81464"/>
                    <a:pt x="6749" y="80061"/>
                    <a:pt x="6787" y="78658"/>
                  </a:cubicBezTo>
                  <a:close/>
                  <a:moveTo>
                    <a:pt x="26966" y="1"/>
                  </a:moveTo>
                  <a:cubicBezTo>
                    <a:pt x="26269" y="1"/>
                    <a:pt x="25693" y="331"/>
                    <a:pt x="25365" y="1200"/>
                  </a:cubicBezTo>
                  <a:cubicBezTo>
                    <a:pt x="24568" y="3323"/>
                    <a:pt x="24303" y="5674"/>
                    <a:pt x="23772" y="7835"/>
                  </a:cubicBezTo>
                  <a:lnTo>
                    <a:pt x="22976" y="7683"/>
                  </a:lnTo>
                  <a:cubicBezTo>
                    <a:pt x="22910" y="7663"/>
                    <a:pt x="22843" y="7654"/>
                    <a:pt x="22778" y="7654"/>
                  </a:cubicBezTo>
                  <a:cubicBezTo>
                    <a:pt x="22472" y="7654"/>
                    <a:pt x="22198" y="7863"/>
                    <a:pt x="22104" y="8176"/>
                  </a:cubicBezTo>
                  <a:cubicBezTo>
                    <a:pt x="22028" y="8707"/>
                    <a:pt x="21952" y="9238"/>
                    <a:pt x="21876" y="9731"/>
                  </a:cubicBezTo>
                  <a:lnTo>
                    <a:pt x="21497" y="9693"/>
                  </a:lnTo>
                  <a:lnTo>
                    <a:pt x="21308" y="9693"/>
                  </a:lnTo>
                  <a:cubicBezTo>
                    <a:pt x="21282" y="9689"/>
                    <a:pt x="21256" y="9688"/>
                    <a:pt x="21230" y="9688"/>
                  </a:cubicBezTo>
                  <a:cubicBezTo>
                    <a:pt x="20954" y="9688"/>
                    <a:pt x="20695" y="9870"/>
                    <a:pt x="20625" y="10148"/>
                  </a:cubicBezTo>
                  <a:cubicBezTo>
                    <a:pt x="18388" y="18299"/>
                    <a:pt x="16076" y="26451"/>
                    <a:pt x="13839" y="34602"/>
                  </a:cubicBezTo>
                  <a:cubicBezTo>
                    <a:pt x="13763" y="34981"/>
                    <a:pt x="13990" y="35360"/>
                    <a:pt x="14370" y="35474"/>
                  </a:cubicBezTo>
                  <a:cubicBezTo>
                    <a:pt x="14711" y="35588"/>
                    <a:pt x="15090" y="35664"/>
                    <a:pt x="15469" y="35777"/>
                  </a:cubicBezTo>
                  <a:cubicBezTo>
                    <a:pt x="15204" y="36763"/>
                    <a:pt x="14938" y="37749"/>
                    <a:pt x="14673" y="38735"/>
                  </a:cubicBezTo>
                  <a:cubicBezTo>
                    <a:pt x="14407" y="39607"/>
                    <a:pt x="13763" y="40972"/>
                    <a:pt x="13839" y="41882"/>
                  </a:cubicBezTo>
                  <a:cubicBezTo>
                    <a:pt x="13952" y="43209"/>
                    <a:pt x="15621" y="43853"/>
                    <a:pt x="16720" y="43967"/>
                  </a:cubicBezTo>
                  <a:cubicBezTo>
                    <a:pt x="16859" y="43981"/>
                    <a:pt x="16990" y="43989"/>
                    <a:pt x="17114" y="43989"/>
                  </a:cubicBezTo>
                  <a:cubicBezTo>
                    <a:pt x="18276" y="43989"/>
                    <a:pt x="18811" y="43353"/>
                    <a:pt x="19222" y="42223"/>
                  </a:cubicBezTo>
                  <a:cubicBezTo>
                    <a:pt x="19829" y="40555"/>
                    <a:pt x="20284" y="38773"/>
                    <a:pt x="20739" y="37029"/>
                  </a:cubicBezTo>
                  <a:lnTo>
                    <a:pt x="21914" y="37294"/>
                  </a:lnTo>
                  <a:cubicBezTo>
                    <a:pt x="21964" y="37305"/>
                    <a:pt x="22016" y="37310"/>
                    <a:pt x="22067" y="37310"/>
                  </a:cubicBezTo>
                  <a:cubicBezTo>
                    <a:pt x="22371" y="37310"/>
                    <a:pt x="22689" y="37125"/>
                    <a:pt x="22786" y="36801"/>
                  </a:cubicBezTo>
                  <a:cubicBezTo>
                    <a:pt x="22786" y="36725"/>
                    <a:pt x="22824" y="36649"/>
                    <a:pt x="22824" y="36574"/>
                  </a:cubicBezTo>
                  <a:cubicBezTo>
                    <a:pt x="24796" y="37142"/>
                    <a:pt x="26767" y="37521"/>
                    <a:pt x="28777" y="37938"/>
                  </a:cubicBezTo>
                  <a:cubicBezTo>
                    <a:pt x="28844" y="37959"/>
                    <a:pt x="28911" y="37968"/>
                    <a:pt x="28977" y="37968"/>
                  </a:cubicBezTo>
                  <a:cubicBezTo>
                    <a:pt x="29282" y="37968"/>
                    <a:pt x="29555" y="37764"/>
                    <a:pt x="29649" y="37484"/>
                  </a:cubicBezTo>
                  <a:cubicBezTo>
                    <a:pt x="29725" y="36801"/>
                    <a:pt x="29876" y="36157"/>
                    <a:pt x="30028" y="35474"/>
                  </a:cubicBezTo>
                  <a:cubicBezTo>
                    <a:pt x="32151" y="36194"/>
                    <a:pt x="34085" y="37218"/>
                    <a:pt x="35033" y="39455"/>
                  </a:cubicBezTo>
                  <a:cubicBezTo>
                    <a:pt x="35791" y="41351"/>
                    <a:pt x="35942" y="43474"/>
                    <a:pt x="35905" y="45483"/>
                  </a:cubicBezTo>
                  <a:cubicBezTo>
                    <a:pt x="35753" y="50867"/>
                    <a:pt x="34312" y="56137"/>
                    <a:pt x="31658" y="60838"/>
                  </a:cubicBezTo>
                  <a:cubicBezTo>
                    <a:pt x="29573" y="60497"/>
                    <a:pt x="27488" y="60118"/>
                    <a:pt x="25440" y="59701"/>
                  </a:cubicBezTo>
                  <a:cubicBezTo>
                    <a:pt x="25668" y="58943"/>
                    <a:pt x="25895" y="58185"/>
                    <a:pt x="26085" y="57426"/>
                  </a:cubicBezTo>
                  <a:cubicBezTo>
                    <a:pt x="26199" y="57047"/>
                    <a:pt x="26009" y="56630"/>
                    <a:pt x="25630" y="56516"/>
                  </a:cubicBezTo>
                  <a:lnTo>
                    <a:pt x="1631" y="51474"/>
                  </a:lnTo>
                  <a:cubicBezTo>
                    <a:pt x="1564" y="51454"/>
                    <a:pt x="1498" y="51444"/>
                    <a:pt x="1433" y="51444"/>
                  </a:cubicBezTo>
                  <a:cubicBezTo>
                    <a:pt x="1127" y="51444"/>
                    <a:pt x="852" y="51654"/>
                    <a:pt x="759" y="51967"/>
                  </a:cubicBezTo>
                  <a:lnTo>
                    <a:pt x="76" y="54962"/>
                  </a:lnTo>
                  <a:cubicBezTo>
                    <a:pt x="0" y="55341"/>
                    <a:pt x="190" y="55720"/>
                    <a:pt x="569" y="55834"/>
                  </a:cubicBezTo>
                  <a:lnTo>
                    <a:pt x="3109" y="56440"/>
                  </a:lnTo>
                  <a:cubicBezTo>
                    <a:pt x="2920" y="57654"/>
                    <a:pt x="2654" y="58829"/>
                    <a:pt x="2427" y="60042"/>
                  </a:cubicBezTo>
                  <a:cubicBezTo>
                    <a:pt x="2313" y="60384"/>
                    <a:pt x="2540" y="60801"/>
                    <a:pt x="2920" y="60914"/>
                  </a:cubicBezTo>
                  <a:cubicBezTo>
                    <a:pt x="9934" y="62128"/>
                    <a:pt x="16872" y="63720"/>
                    <a:pt x="23848" y="65123"/>
                  </a:cubicBezTo>
                  <a:cubicBezTo>
                    <a:pt x="22824" y="66791"/>
                    <a:pt x="22180" y="68687"/>
                    <a:pt x="21990" y="70620"/>
                  </a:cubicBezTo>
                  <a:cubicBezTo>
                    <a:pt x="21459" y="70620"/>
                    <a:pt x="20929" y="70603"/>
                    <a:pt x="20398" y="70603"/>
                  </a:cubicBezTo>
                  <a:cubicBezTo>
                    <a:pt x="20132" y="70603"/>
                    <a:pt x="19867" y="70608"/>
                    <a:pt x="19602" y="70620"/>
                  </a:cubicBezTo>
                  <a:cubicBezTo>
                    <a:pt x="18540" y="68725"/>
                    <a:pt x="13573" y="68649"/>
                    <a:pt x="12019" y="68573"/>
                  </a:cubicBezTo>
                  <a:cubicBezTo>
                    <a:pt x="11501" y="68535"/>
                    <a:pt x="10523" y="68451"/>
                    <a:pt x="9446" y="68451"/>
                  </a:cubicBezTo>
                  <a:cubicBezTo>
                    <a:pt x="7292" y="68451"/>
                    <a:pt x="4739" y="68788"/>
                    <a:pt x="4664" y="70507"/>
                  </a:cubicBezTo>
                  <a:cubicBezTo>
                    <a:pt x="4550" y="73274"/>
                    <a:pt x="10351" y="73350"/>
                    <a:pt x="12019" y="73426"/>
                  </a:cubicBezTo>
                  <a:cubicBezTo>
                    <a:pt x="12468" y="73438"/>
                    <a:pt x="13298" y="73485"/>
                    <a:pt x="14253" y="73485"/>
                  </a:cubicBezTo>
                  <a:cubicBezTo>
                    <a:pt x="16283" y="73485"/>
                    <a:pt x="18880" y="73273"/>
                    <a:pt x="19602" y="72061"/>
                  </a:cubicBezTo>
                  <a:lnTo>
                    <a:pt x="21839" y="72061"/>
                  </a:lnTo>
                  <a:cubicBezTo>
                    <a:pt x="21725" y="73767"/>
                    <a:pt x="21801" y="75511"/>
                    <a:pt x="22066" y="77255"/>
                  </a:cubicBezTo>
                  <a:lnTo>
                    <a:pt x="6104" y="77255"/>
                  </a:lnTo>
                  <a:cubicBezTo>
                    <a:pt x="6075" y="77250"/>
                    <a:pt x="6046" y="77248"/>
                    <a:pt x="6016" y="77248"/>
                  </a:cubicBezTo>
                  <a:cubicBezTo>
                    <a:pt x="5820" y="77248"/>
                    <a:pt x="5635" y="77356"/>
                    <a:pt x="5536" y="77521"/>
                  </a:cubicBezTo>
                  <a:lnTo>
                    <a:pt x="5498" y="77559"/>
                  </a:lnTo>
                  <a:cubicBezTo>
                    <a:pt x="5422" y="77672"/>
                    <a:pt x="5384" y="77824"/>
                    <a:pt x="5384" y="77938"/>
                  </a:cubicBezTo>
                  <a:cubicBezTo>
                    <a:pt x="5308" y="79795"/>
                    <a:pt x="5384" y="81691"/>
                    <a:pt x="5384" y="83549"/>
                  </a:cubicBezTo>
                  <a:cubicBezTo>
                    <a:pt x="5384" y="83701"/>
                    <a:pt x="5460" y="83890"/>
                    <a:pt x="5574" y="84004"/>
                  </a:cubicBezTo>
                  <a:lnTo>
                    <a:pt x="5611" y="84042"/>
                  </a:lnTo>
                  <a:cubicBezTo>
                    <a:pt x="5725" y="84156"/>
                    <a:pt x="5915" y="84231"/>
                    <a:pt x="6066" y="84231"/>
                  </a:cubicBezTo>
                  <a:cubicBezTo>
                    <a:pt x="14572" y="84278"/>
                    <a:pt x="23092" y="84368"/>
                    <a:pt x="31609" y="84368"/>
                  </a:cubicBezTo>
                  <a:cubicBezTo>
                    <a:pt x="36911" y="84368"/>
                    <a:pt x="42211" y="84333"/>
                    <a:pt x="47506" y="84231"/>
                  </a:cubicBezTo>
                  <a:cubicBezTo>
                    <a:pt x="47772" y="84231"/>
                    <a:pt x="47999" y="84080"/>
                    <a:pt x="48113" y="83890"/>
                  </a:cubicBezTo>
                  <a:cubicBezTo>
                    <a:pt x="48189" y="83776"/>
                    <a:pt x="48226" y="83663"/>
                    <a:pt x="48226" y="83511"/>
                  </a:cubicBezTo>
                  <a:cubicBezTo>
                    <a:pt x="48302" y="81653"/>
                    <a:pt x="48302" y="79795"/>
                    <a:pt x="48226" y="77938"/>
                  </a:cubicBezTo>
                  <a:cubicBezTo>
                    <a:pt x="48226" y="77521"/>
                    <a:pt x="47885" y="77217"/>
                    <a:pt x="47506" y="77217"/>
                  </a:cubicBezTo>
                  <a:lnTo>
                    <a:pt x="43563" y="77217"/>
                  </a:lnTo>
                  <a:cubicBezTo>
                    <a:pt x="43563" y="74677"/>
                    <a:pt x="43449" y="72213"/>
                    <a:pt x="42805" y="69938"/>
                  </a:cubicBezTo>
                  <a:cubicBezTo>
                    <a:pt x="47241" y="60346"/>
                    <a:pt x="50691" y="50526"/>
                    <a:pt x="49971" y="39796"/>
                  </a:cubicBezTo>
                  <a:cubicBezTo>
                    <a:pt x="49288" y="29749"/>
                    <a:pt x="43753" y="20991"/>
                    <a:pt x="33971" y="17692"/>
                  </a:cubicBezTo>
                  <a:cubicBezTo>
                    <a:pt x="32265" y="17086"/>
                    <a:pt x="30521" y="16517"/>
                    <a:pt x="28777" y="16100"/>
                  </a:cubicBezTo>
                  <a:lnTo>
                    <a:pt x="29876" y="12422"/>
                  </a:lnTo>
                  <a:cubicBezTo>
                    <a:pt x="29952" y="12157"/>
                    <a:pt x="29838" y="11854"/>
                    <a:pt x="29573" y="11702"/>
                  </a:cubicBezTo>
                  <a:cubicBezTo>
                    <a:pt x="29535" y="11626"/>
                    <a:pt x="29459" y="11588"/>
                    <a:pt x="29345" y="11550"/>
                  </a:cubicBezTo>
                  <a:lnTo>
                    <a:pt x="29080" y="11475"/>
                  </a:lnTo>
                  <a:cubicBezTo>
                    <a:pt x="29194" y="10944"/>
                    <a:pt x="29345" y="10451"/>
                    <a:pt x="29459" y="9920"/>
                  </a:cubicBezTo>
                  <a:cubicBezTo>
                    <a:pt x="29573" y="9541"/>
                    <a:pt x="29345" y="9162"/>
                    <a:pt x="29004" y="9048"/>
                  </a:cubicBezTo>
                  <a:lnTo>
                    <a:pt x="28284" y="8896"/>
                  </a:lnTo>
                  <a:cubicBezTo>
                    <a:pt x="28777" y="7077"/>
                    <a:pt x="29345" y="5295"/>
                    <a:pt x="29725" y="3437"/>
                  </a:cubicBezTo>
                  <a:cubicBezTo>
                    <a:pt x="30066" y="1920"/>
                    <a:pt x="29952" y="972"/>
                    <a:pt x="28360" y="328"/>
                  </a:cubicBezTo>
                  <a:cubicBezTo>
                    <a:pt x="27869" y="126"/>
                    <a:pt x="27394" y="1"/>
                    <a:pt x="26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42;p60">
              <a:extLst>
                <a:ext uri="{FF2B5EF4-FFF2-40B4-BE49-F238E27FC236}">
                  <a16:creationId xmlns:a16="http://schemas.microsoft.com/office/drawing/2014/main" id="{4F08A8AD-2C58-D448-9340-0E7249F0AB89}"/>
                </a:ext>
              </a:extLst>
            </p:cNvPr>
            <p:cNvSpPr/>
            <p:nvPr/>
          </p:nvSpPr>
          <p:spPr>
            <a:xfrm flipH="1">
              <a:off x="1793276" y="2473382"/>
              <a:ext cx="57026" cy="52124"/>
            </a:xfrm>
            <a:custGeom>
              <a:avLst/>
              <a:gdLst/>
              <a:ahLst/>
              <a:cxnLst/>
              <a:rect l="l" t="t" r="r" b="b"/>
              <a:pathLst>
                <a:path w="5119" h="4679" extrusionOk="0">
                  <a:moveTo>
                    <a:pt x="2456" y="1371"/>
                  </a:moveTo>
                  <a:cubicBezTo>
                    <a:pt x="3213" y="1371"/>
                    <a:pt x="3840" y="2580"/>
                    <a:pt x="2995" y="3143"/>
                  </a:cubicBezTo>
                  <a:cubicBezTo>
                    <a:pt x="2819" y="3250"/>
                    <a:pt x="2652" y="3297"/>
                    <a:pt x="2498" y="3297"/>
                  </a:cubicBezTo>
                  <a:cubicBezTo>
                    <a:pt x="1725" y="3297"/>
                    <a:pt x="1307" y="2120"/>
                    <a:pt x="1972" y="1551"/>
                  </a:cubicBezTo>
                  <a:cubicBezTo>
                    <a:pt x="2131" y="1425"/>
                    <a:pt x="2296" y="1371"/>
                    <a:pt x="2456" y="1371"/>
                  </a:cubicBezTo>
                  <a:close/>
                  <a:moveTo>
                    <a:pt x="2494" y="0"/>
                  </a:moveTo>
                  <a:cubicBezTo>
                    <a:pt x="2025" y="0"/>
                    <a:pt x="1550" y="146"/>
                    <a:pt x="1138" y="451"/>
                  </a:cubicBezTo>
                  <a:cubicBezTo>
                    <a:pt x="1062" y="489"/>
                    <a:pt x="1024" y="527"/>
                    <a:pt x="986" y="565"/>
                  </a:cubicBezTo>
                  <a:cubicBezTo>
                    <a:pt x="910" y="603"/>
                    <a:pt x="872" y="641"/>
                    <a:pt x="834" y="717"/>
                  </a:cubicBezTo>
                  <a:cubicBezTo>
                    <a:pt x="114" y="1551"/>
                    <a:pt x="0" y="2726"/>
                    <a:pt x="607" y="3674"/>
                  </a:cubicBezTo>
                  <a:cubicBezTo>
                    <a:pt x="1061" y="4333"/>
                    <a:pt x="1788" y="4679"/>
                    <a:pt x="2526" y="4679"/>
                  </a:cubicBezTo>
                  <a:cubicBezTo>
                    <a:pt x="3019" y="4679"/>
                    <a:pt x="3518" y="4524"/>
                    <a:pt x="3943" y="4205"/>
                  </a:cubicBezTo>
                  <a:cubicBezTo>
                    <a:pt x="4929" y="3371"/>
                    <a:pt x="5118" y="1930"/>
                    <a:pt x="4322" y="906"/>
                  </a:cubicBezTo>
                  <a:cubicBezTo>
                    <a:pt x="3870" y="318"/>
                    <a:pt x="3188" y="0"/>
                    <a:pt x="2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43;p60">
              <a:extLst>
                <a:ext uri="{FF2B5EF4-FFF2-40B4-BE49-F238E27FC236}">
                  <a16:creationId xmlns:a16="http://schemas.microsoft.com/office/drawing/2014/main" id="{37D63080-0CC1-014E-827C-A5640DCE2C40}"/>
                </a:ext>
              </a:extLst>
            </p:cNvPr>
            <p:cNvSpPr/>
            <p:nvPr/>
          </p:nvSpPr>
          <p:spPr>
            <a:xfrm flipH="1">
              <a:off x="1790746" y="2945300"/>
              <a:ext cx="71385" cy="65269"/>
            </a:xfrm>
            <a:custGeom>
              <a:avLst/>
              <a:gdLst/>
              <a:ahLst/>
              <a:cxnLst/>
              <a:rect l="l" t="t" r="r" b="b"/>
              <a:pathLst>
                <a:path w="6408" h="5859" extrusionOk="0">
                  <a:moveTo>
                    <a:pt x="3073" y="1379"/>
                  </a:moveTo>
                  <a:cubicBezTo>
                    <a:pt x="4340" y="1379"/>
                    <a:pt x="5346" y="3354"/>
                    <a:pt x="3944" y="4227"/>
                  </a:cubicBezTo>
                  <a:cubicBezTo>
                    <a:pt x="3670" y="4398"/>
                    <a:pt x="3404" y="4473"/>
                    <a:pt x="3157" y="4473"/>
                  </a:cubicBezTo>
                  <a:cubicBezTo>
                    <a:pt x="1930" y="4473"/>
                    <a:pt x="1164" y="2633"/>
                    <a:pt x="2237" y="1686"/>
                  </a:cubicBezTo>
                  <a:cubicBezTo>
                    <a:pt x="2514" y="1471"/>
                    <a:pt x="2800" y="1379"/>
                    <a:pt x="3073" y="1379"/>
                  </a:cubicBezTo>
                  <a:close/>
                  <a:moveTo>
                    <a:pt x="3096" y="0"/>
                  </a:moveTo>
                  <a:cubicBezTo>
                    <a:pt x="2435" y="0"/>
                    <a:pt x="1768" y="228"/>
                    <a:pt x="1214" y="701"/>
                  </a:cubicBezTo>
                  <a:cubicBezTo>
                    <a:pt x="1176" y="739"/>
                    <a:pt x="1138" y="777"/>
                    <a:pt x="1100" y="852"/>
                  </a:cubicBezTo>
                  <a:cubicBezTo>
                    <a:pt x="152" y="1876"/>
                    <a:pt x="1" y="3430"/>
                    <a:pt x="759" y="4606"/>
                  </a:cubicBezTo>
                  <a:cubicBezTo>
                    <a:pt x="1326" y="5422"/>
                    <a:pt x="2232" y="5859"/>
                    <a:pt x="3152" y="5859"/>
                  </a:cubicBezTo>
                  <a:cubicBezTo>
                    <a:pt x="3771" y="5859"/>
                    <a:pt x="4396" y="5662"/>
                    <a:pt x="4929" y="5250"/>
                  </a:cubicBezTo>
                  <a:cubicBezTo>
                    <a:pt x="6180" y="4265"/>
                    <a:pt x="6408" y="2445"/>
                    <a:pt x="5422" y="1156"/>
                  </a:cubicBezTo>
                  <a:cubicBezTo>
                    <a:pt x="4839" y="399"/>
                    <a:pt x="3972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44;p60">
              <a:extLst>
                <a:ext uri="{FF2B5EF4-FFF2-40B4-BE49-F238E27FC236}">
                  <a16:creationId xmlns:a16="http://schemas.microsoft.com/office/drawing/2014/main" id="{365B970C-3EF6-334D-A1C0-C93DED497716}"/>
                </a:ext>
              </a:extLst>
            </p:cNvPr>
            <p:cNvSpPr/>
            <p:nvPr/>
          </p:nvSpPr>
          <p:spPr>
            <a:xfrm flipH="1">
              <a:off x="1721060" y="2697066"/>
              <a:ext cx="54853" cy="192611"/>
            </a:xfrm>
            <a:custGeom>
              <a:avLst/>
              <a:gdLst/>
              <a:ahLst/>
              <a:cxnLst/>
              <a:rect l="l" t="t" r="r" b="b"/>
              <a:pathLst>
                <a:path w="4924" h="17290" extrusionOk="0">
                  <a:moveTo>
                    <a:pt x="4203" y="0"/>
                  </a:moveTo>
                  <a:cubicBezTo>
                    <a:pt x="3862" y="0"/>
                    <a:pt x="3521" y="218"/>
                    <a:pt x="3483" y="654"/>
                  </a:cubicBezTo>
                  <a:cubicBezTo>
                    <a:pt x="3521" y="6000"/>
                    <a:pt x="2421" y="11308"/>
                    <a:pt x="260" y="16199"/>
                  </a:cubicBezTo>
                  <a:cubicBezTo>
                    <a:pt x="0" y="16771"/>
                    <a:pt x="490" y="17290"/>
                    <a:pt x="945" y="17290"/>
                  </a:cubicBezTo>
                  <a:cubicBezTo>
                    <a:pt x="1153" y="17290"/>
                    <a:pt x="1355" y="17181"/>
                    <a:pt x="1474" y="16919"/>
                  </a:cubicBezTo>
                  <a:cubicBezTo>
                    <a:pt x="3748" y="11801"/>
                    <a:pt x="4924" y="6266"/>
                    <a:pt x="4924" y="654"/>
                  </a:cubicBezTo>
                  <a:cubicBezTo>
                    <a:pt x="4886" y="218"/>
                    <a:pt x="4545" y="0"/>
                    <a:pt x="4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45;p60">
              <a:extLst>
                <a:ext uri="{FF2B5EF4-FFF2-40B4-BE49-F238E27FC236}">
                  <a16:creationId xmlns:a16="http://schemas.microsoft.com/office/drawing/2014/main" id="{0A7B2CE6-20B9-D141-B451-59F943A4A939}"/>
                </a:ext>
              </a:extLst>
            </p:cNvPr>
            <p:cNvSpPr/>
            <p:nvPr/>
          </p:nvSpPr>
          <p:spPr>
            <a:xfrm flipH="1">
              <a:off x="1725705" y="2589763"/>
              <a:ext cx="62484" cy="73958"/>
            </a:xfrm>
            <a:custGeom>
              <a:avLst/>
              <a:gdLst/>
              <a:ahLst/>
              <a:cxnLst/>
              <a:rect l="l" t="t" r="r" b="b"/>
              <a:pathLst>
                <a:path w="5609" h="6639" extrusionOk="0">
                  <a:moveTo>
                    <a:pt x="1048" y="1"/>
                  </a:moveTo>
                  <a:cubicBezTo>
                    <a:pt x="398" y="1"/>
                    <a:pt x="0" y="919"/>
                    <a:pt x="680" y="1340"/>
                  </a:cubicBezTo>
                  <a:cubicBezTo>
                    <a:pt x="2462" y="2363"/>
                    <a:pt x="3713" y="4107"/>
                    <a:pt x="4130" y="6117"/>
                  </a:cubicBezTo>
                  <a:cubicBezTo>
                    <a:pt x="4206" y="6481"/>
                    <a:pt x="4470" y="6639"/>
                    <a:pt x="4747" y="6639"/>
                  </a:cubicBezTo>
                  <a:cubicBezTo>
                    <a:pt x="5163" y="6639"/>
                    <a:pt x="5609" y="6284"/>
                    <a:pt x="5495" y="5738"/>
                  </a:cubicBezTo>
                  <a:cubicBezTo>
                    <a:pt x="5002" y="3349"/>
                    <a:pt x="3485" y="1302"/>
                    <a:pt x="1400" y="89"/>
                  </a:cubicBezTo>
                  <a:cubicBezTo>
                    <a:pt x="1278" y="28"/>
                    <a:pt x="1160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6;p60">
              <a:extLst>
                <a:ext uri="{FF2B5EF4-FFF2-40B4-BE49-F238E27FC236}">
                  <a16:creationId xmlns:a16="http://schemas.microsoft.com/office/drawing/2014/main" id="{664F92A0-9F4D-4C47-9140-12362BF70F00}"/>
                </a:ext>
              </a:extLst>
            </p:cNvPr>
            <p:cNvSpPr/>
            <p:nvPr/>
          </p:nvSpPr>
          <p:spPr>
            <a:xfrm flipH="1">
              <a:off x="1891682" y="2411627"/>
              <a:ext cx="22993" cy="19172"/>
            </a:xfrm>
            <a:custGeom>
              <a:avLst/>
              <a:gdLst/>
              <a:ahLst/>
              <a:cxnLst/>
              <a:rect l="l" t="t" r="r" b="b"/>
              <a:pathLst>
                <a:path w="2064" h="1721" extrusionOk="0">
                  <a:moveTo>
                    <a:pt x="1015" y="1"/>
                  </a:moveTo>
                  <a:cubicBezTo>
                    <a:pt x="465" y="1"/>
                    <a:pt x="1" y="689"/>
                    <a:pt x="471" y="1218"/>
                  </a:cubicBezTo>
                  <a:lnTo>
                    <a:pt x="812" y="1522"/>
                  </a:lnTo>
                  <a:cubicBezTo>
                    <a:pt x="945" y="1654"/>
                    <a:pt x="1125" y="1721"/>
                    <a:pt x="1305" y="1721"/>
                  </a:cubicBezTo>
                  <a:cubicBezTo>
                    <a:pt x="1485" y="1721"/>
                    <a:pt x="1665" y="1654"/>
                    <a:pt x="1798" y="1522"/>
                  </a:cubicBezTo>
                  <a:cubicBezTo>
                    <a:pt x="2064" y="1218"/>
                    <a:pt x="2064" y="801"/>
                    <a:pt x="1798" y="498"/>
                  </a:cubicBezTo>
                  <a:lnTo>
                    <a:pt x="1495" y="195"/>
                  </a:lnTo>
                  <a:cubicBezTo>
                    <a:pt x="1342" y="58"/>
                    <a:pt x="1175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7;p60">
              <a:extLst>
                <a:ext uri="{FF2B5EF4-FFF2-40B4-BE49-F238E27FC236}">
                  <a16:creationId xmlns:a16="http://schemas.microsoft.com/office/drawing/2014/main" id="{B5EE8FB5-889A-CF47-A541-AE15F6BFD069}"/>
                </a:ext>
              </a:extLst>
            </p:cNvPr>
            <p:cNvSpPr/>
            <p:nvPr/>
          </p:nvSpPr>
          <p:spPr>
            <a:xfrm flipH="1">
              <a:off x="1742169" y="3043057"/>
              <a:ext cx="50698" cy="15641"/>
            </a:xfrm>
            <a:custGeom>
              <a:avLst/>
              <a:gdLst/>
              <a:ahLst/>
              <a:cxnLst/>
              <a:rect l="l" t="t" r="r" b="b"/>
              <a:pathLst>
                <a:path w="4551" h="1404" extrusionOk="0">
                  <a:moveTo>
                    <a:pt x="948" y="0"/>
                  </a:moveTo>
                  <a:cubicBezTo>
                    <a:pt x="0" y="0"/>
                    <a:pt x="0" y="1403"/>
                    <a:pt x="948" y="1403"/>
                  </a:cubicBezTo>
                  <a:lnTo>
                    <a:pt x="3602" y="1403"/>
                  </a:lnTo>
                  <a:cubicBezTo>
                    <a:pt x="4550" y="1403"/>
                    <a:pt x="4550" y="0"/>
                    <a:pt x="3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8;p60">
              <a:extLst>
                <a:ext uri="{FF2B5EF4-FFF2-40B4-BE49-F238E27FC236}">
                  <a16:creationId xmlns:a16="http://schemas.microsoft.com/office/drawing/2014/main" id="{52D4FBCA-2C1D-984A-91E9-2FD8C8E5D7A0}"/>
                </a:ext>
              </a:extLst>
            </p:cNvPr>
            <p:cNvSpPr/>
            <p:nvPr/>
          </p:nvSpPr>
          <p:spPr>
            <a:xfrm flipH="1">
              <a:off x="1749355" y="3013494"/>
              <a:ext cx="37174" cy="16064"/>
            </a:xfrm>
            <a:custGeom>
              <a:avLst/>
              <a:gdLst/>
              <a:ahLst/>
              <a:cxnLst/>
              <a:rect l="l" t="t" r="r" b="b"/>
              <a:pathLst>
                <a:path w="3337" h="1442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389" y="1441"/>
                  </a:lnTo>
                  <a:cubicBezTo>
                    <a:pt x="3336" y="1441"/>
                    <a:pt x="3336" y="0"/>
                    <a:pt x="2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9;p60">
              <a:extLst>
                <a:ext uri="{FF2B5EF4-FFF2-40B4-BE49-F238E27FC236}">
                  <a16:creationId xmlns:a16="http://schemas.microsoft.com/office/drawing/2014/main" id="{97487E68-955D-9141-A38E-3F7F886A1C8F}"/>
                </a:ext>
              </a:extLst>
            </p:cNvPr>
            <p:cNvSpPr/>
            <p:nvPr/>
          </p:nvSpPr>
          <p:spPr>
            <a:xfrm flipH="1">
              <a:off x="1754847" y="2981814"/>
              <a:ext cx="29577" cy="16064"/>
            </a:xfrm>
            <a:custGeom>
              <a:avLst/>
              <a:gdLst/>
              <a:ahLst/>
              <a:cxnLst/>
              <a:rect l="l" t="t" r="r" b="b"/>
              <a:pathLst>
                <a:path w="2655" h="1442" extrusionOk="0">
                  <a:moveTo>
                    <a:pt x="948" y="1"/>
                  </a:moveTo>
                  <a:cubicBezTo>
                    <a:pt x="1" y="1"/>
                    <a:pt x="1" y="1442"/>
                    <a:pt x="948" y="1442"/>
                  </a:cubicBezTo>
                  <a:lnTo>
                    <a:pt x="1707" y="1442"/>
                  </a:lnTo>
                  <a:cubicBezTo>
                    <a:pt x="2655" y="1442"/>
                    <a:pt x="2655" y="1"/>
                    <a:pt x="1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50;p60">
              <a:extLst>
                <a:ext uri="{FF2B5EF4-FFF2-40B4-BE49-F238E27FC236}">
                  <a16:creationId xmlns:a16="http://schemas.microsoft.com/office/drawing/2014/main" id="{73D93CBA-5122-C648-9CD3-E97B38C73E4F}"/>
                </a:ext>
              </a:extLst>
            </p:cNvPr>
            <p:cNvSpPr/>
            <p:nvPr/>
          </p:nvSpPr>
          <p:spPr>
            <a:xfrm flipH="1">
              <a:off x="1928834" y="3108098"/>
              <a:ext cx="160093" cy="16053"/>
            </a:xfrm>
            <a:custGeom>
              <a:avLst/>
              <a:gdLst/>
              <a:ahLst/>
              <a:cxnLst/>
              <a:rect l="l" t="t" r="r" b="b"/>
              <a:pathLst>
                <a:path w="14371" h="1441" extrusionOk="0">
                  <a:moveTo>
                    <a:pt x="949" y="0"/>
                  </a:moveTo>
                  <a:cubicBezTo>
                    <a:pt x="1" y="0"/>
                    <a:pt x="1" y="1441"/>
                    <a:pt x="949" y="1441"/>
                  </a:cubicBezTo>
                  <a:lnTo>
                    <a:pt x="13422" y="1441"/>
                  </a:lnTo>
                  <a:cubicBezTo>
                    <a:pt x="14370" y="1441"/>
                    <a:pt x="14370" y="0"/>
                    <a:pt x="13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1;p60">
              <a:extLst>
                <a:ext uri="{FF2B5EF4-FFF2-40B4-BE49-F238E27FC236}">
                  <a16:creationId xmlns:a16="http://schemas.microsoft.com/office/drawing/2014/main" id="{30C1F15A-E489-4C40-92CA-B9AF7F3AF5DA}"/>
                </a:ext>
              </a:extLst>
            </p:cNvPr>
            <p:cNvSpPr/>
            <p:nvPr/>
          </p:nvSpPr>
          <p:spPr>
            <a:xfrm flipH="1">
              <a:off x="1876899" y="3108098"/>
              <a:ext cx="43090" cy="16053"/>
            </a:xfrm>
            <a:custGeom>
              <a:avLst/>
              <a:gdLst/>
              <a:ahLst/>
              <a:cxnLst/>
              <a:rect l="l" t="t" r="r" b="b"/>
              <a:pathLst>
                <a:path w="3868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920" y="1441"/>
                  </a:lnTo>
                  <a:cubicBezTo>
                    <a:pt x="3868" y="1441"/>
                    <a:pt x="3868" y="0"/>
                    <a:pt x="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52;p60">
              <a:extLst>
                <a:ext uri="{FF2B5EF4-FFF2-40B4-BE49-F238E27FC236}">
                  <a16:creationId xmlns:a16="http://schemas.microsoft.com/office/drawing/2014/main" id="{068E0DCC-73EA-2844-B1FD-463362807BB4}"/>
                </a:ext>
              </a:extLst>
            </p:cNvPr>
            <p:cNvSpPr/>
            <p:nvPr/>
          </p:nvSpPr>
          <p:spPr>
            <a:xfrm flipH="1">
              <a:off x="1844808" y="3108098"/>
              <a:ext cx="21121" cy="16053"/>
            </a:xfrm>
            <a:custGeom>
              <a:avLst/>
              <a:gdLst/>
              <a:ahLst/>
              <a:cxnLst/>
              <a:rect l="l" t="t" r="r" b="b"/>
              <a:pathLst>
                <a:path w="1896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cubicBezTo>
                    <a:pt x="1896" y="1441"/>
                    <a:pt x="1896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01E07CED-DF36-0741-9D31-A24029773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841" y="1139124"/>
            <a:ext cx="6870548" cy="381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97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FBDB-7395-5242-BEF6-114491D6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– Daily Vaccinations</a:t>
            </a:r>
          </a:p>
        </p:txBody>
      </p:sp>
      <p:grpSp>
        <p:nvGrpSpPr>
          <p:cNvPr id="15" name="Google Shape;5827;p60">
            <a:extLst>
              <a:ext uri="{FF2B5EF4-FFF2-40B4-BE49-F238E27FC236}">
                <a16:creationId xmlns:a16="http://schemas.microsoft.com/office/drawing/2014/main" id="{FBCBAA31-1913-D745-8FC0-ECDECE23D354}"/>
              </a:ext>
            </a:extLst>
          </p:cNvPr>
          <p:cNvGrpSpPr/>
          <p:nvPr/>
        </p:nvGrpSpPr>
        <p:grpSpPr>
          <a:xfrm>
            <a:off x="432501" y="3348938"/>
            <a:ext cx="564698" cy="939871"/>
            <a:chOff x="1614179" y="2217562"/>
            <a:chExt cx="564698" cy="939871"/>
          </a:xfrm>
        </p:grpSpPr>
        <p:sp>
          <p:nvSpPr>
            <p:cNvPr id="16" name="Google Shape;5828;p60">
              <a:extLst>
                <a:ext uri="{FF2B5EF4-FFF2-40B4-BE49-F238E27FC236}">
                  <a16:creationId xmlns:a16="http://schemas.microsoft.com/office/drawing/2014/main" id="{4688882D-24DE-DD4F-B4D4-953F5D353803}"/>
                </a:ext>
              </a:extLst>
            </p:cNvPr>
            <p:cNvSpPr/>
            <p:nvPr/>
          </p:nvSpPr>
          <p:spPr>
            <a:xfrm flipH="1">
              <a:off x="1860000" y="2597081"/>
              <a:ext cx="60412" cy="26190"/>
            </a:xfrm>
            <a:custGeom>
              <a:avLst/>
              <a:gdLst/>
              <a:ahLst/>
              <a:cxnLst/>
              <a:rect l="l" t="t" r="r" b="b"/>
              <a:pathLst>
                <a:path w="5423" h="2351" extrusionOk="0">
                  <a:moveTo>
                    <a:pt x="342" y="0"/>
                  </a:moveTo>
                  <a:cubicBezTo>
                    <a:pt x="228" y="379"/>
                    <a:pt x="114" y="796"/>
                    <a:pt x="0" y="1176"/>
                  </a:cubicBezTo>
                  <a:cubicBezTo>
                    <a:pt x="1707" y="1631"/>
                    <a:pt x="3413" y="2010"/>
                    <a:pt x="5157" y="2351"/>
                  </a:cubicBezTo>
                  <a:cubicBezTo>
                    <a:pt x="5233" y="1934"/>
                    <a:pt x="5346" y="1479"/>
                    <a:pt x="5422" y="1024"/>
                  </a:cubicBezTo>
                  <a:cubicBezTo>
                    <a:pt x="4285" y="796"/>
                    <a:pt x="3185" y="569"/>
                    <a:pt x="2086" y="342"/>
                  </a:cubicBezTo>
                  <a:cubicBezTo>
                    <a:pt x="1479" y="266"/>
                    <a:pt x="910" y="152"/>
                    <a:pt x="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829;p60">
              <a:extLst>
                <a:ext uri="{FF2B5EF4-FFF2-40B4-BE49-F238E27FC236}">
                  <a16:creationId xmlns:a16="http://schemas.microsoft.com/office/drawing/2014/main" id="{35B92211-72FC-8F44-8578-3CBF8E8912BF}"/>
                </a:ext>
              </a:extLst>
            </p:cNvPr>
            <p:cNvSpPr/>
            <p:nvPr/>
          </p:nvSpPr>
          <p:spPr>
            <a:xfrm flipH="1">
              <a:off x="1761548" y="2456762"/>
              <a:ext cx="112826" cy="85444"/>
            </a:xfrm>
            <a:custGeom>
              <a:avLst/>
              <a:gdLst/>
              <a:ahLst/>
              <a:cxnLst/>
              <a:rect l="l" t="t" r="r" b="b"/>
              <a:pathLst>
                <a:path w="10128" h="7670" extrusionOk="0">
                  <a:moveTo>
                    <a:pt x="4652" y="1473"/>
                  </a:moveTo>
                  <a:cubicBezTo>
                    <a:pt x="5347" y="1473"/>
                    <a:pt x="6030" y="1787"/>
                    <a:pt x="6483" y="2398"/>
                  </a:cubicBezTo>
                  <a:cubicBezTo>
                    <a:pt x="7279" y="3422"/>
                    <a:pt x="7090" y="4863"/>
                    <a:pt x="6104" y="5659"/>
                  </a:cubicBezTo>
                  <a:cubicBezTo>
                    <a:pt x="5681" y="5991"/>
                    <a:pt x="5186" y="6149"/>
                    <a:pt x="4695" y="6149"/>
                  </a:cubicBezTo>
                  <a:cubicBezTo>
                    <a:pt x="3954" y="6149"/>
                    <a:pt x="3224" y="5790"/>
                    <a:pt x="2768" y="5128"/>
                  </a:cubicBezTo>
                  <a:cubicBezTo>
                    <a:pt x="2161" y="4218"/>
                    <a:pt x="2275" y="3005"/>
                    <a:pt x="2995" y="2171"/>
                  </a:cubicBezTo>
                  <a:cubicBezTo>
                    <a:pt x="3033" y="2133"/>
                    <a:pt x="3071" y="2095"/>
                    <a:pt x="3109" y="2019"/>
                  </a:cubicBezTo>
                  <a:cubicBezTo>
                    <a:pt x="3185" y="1981"/>
                    <a:pt x="3223" y="1943"/>
                    <a:pt x="3299" y="1906"/>
                  </a:cubicBezTo>
                  <a:cubicBezTo>
                    <a:pt x="3711" y="1616"/>
                    <a:pt x="4184" y="1473"/>
                    <a:pt x="4652" y="1473"/>
                  </a:cubicBezTo>
                  <a:close/>
                  <a:moveTo>
                    <a:pt x="4473" y="1"/>
                  </a:moveTo>
                  <a:cubicBezTo>
                    <a:pt x="3768" y="1"/>
                    <a:pt x="3028" y="242"/>
                    <a:pt x="2313" y="806"/>
                  </a:cubicBezTo>
                  <a:cubicBezTo>
                    <a:pt x="0" y="2853"/>
                    <a:pt x="1137" y="6455"/>
                    <a:pt x="3450" y="7441"/>
                  </a:cubicBezTo>
                  <a:cubicBezTo>
                    <a:pt x="3526" y="7479"/>
                    <a:pt x="3640" y="7479"/>
                    <a:pt x="3716" y="7517"/>
                  </a:cubicBezTo>
                  <a:cubicBezTo>
                    <a:pt x="4036" y="7619"/>
                    <a:pt x="4369" y="7670"/>
                    <a:pt x="4703" y="7670"/>
                  </a:cubicBezTo>
                  <a:cubicBezTo>
                    <a:pt x="5355" y="7670"/>
                    <a:pt x="6007" y="7476"/>
                    <a:pt x="6559" y="7100"/>
                  </a:cubicBezTo>
                  <a:cubicBezTo>
                    <a:pt x="10128" y="4897"/>
                    <a:pt x="7651" y="1"/>
                    <a:pt x="44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830;p60">
              <a:extLst>
                <a:ext uri="{FF2B5EF4-FFF2-40B4-BE49-F238E27FC236}">
                  <a16:creationId xmlns:a16="http://schemas.microsoft.com/office/drawing/2014/main" id="{AF7C4EDB-C45F-9446-9874-05428DC7822C}"/>
                </a:ext>
              </a:extLst>
            </p:cNvPr>
            <p:cNvSpPr/>
            <p:nvPr/>
          </p:nvSpPr>
          <p:spPr>
            <a:xfrm flipH="1">
              <a:off x="1811430" y="2412106"/>
              <a:ext cx="100538" cy="181203"/>
            </a:xfrm>
            <a:custGeom>
              <a:avLst/>
              <a:gdLst/>
              <a:ahLst/>
              <a:cxnLst/>
              <a:rect l="l" t="t" r="r" b="b"/>
              <a:pathLst>
                <a:path w="9025" h="16266" extrusionOk="0">
                  <a:moveTo>
                    <a:pt x="4437" y="0"/>
                  </a:moveTo>
                  <a:cubicBezTo>
                    <a:pt x="2958" y="5043"/>
                    <a:pt x="1479" y="10123"/>
                    <a:pt x="1" y="15203"/>
                  </a:cubicBezTo>
                  <a:cubicBezTo>
                    <a:pt x="228" y="15241"/>
                    <a:pt x="645" y="15355"/>
                    <a:pt x="797" y="15393"/>
                  </a:cubicBezTo>
                  <a:cubicBezTo>
                    <a:pt x="1328" y="15507"/>
                    <a:pt x="1821" y="15621"/>
                    <a:pt x="2351" y="15734"/>
                  </a:cubicBezTo>
                  <a:lnTo>
                    <a:pt x="4929" y="16265"/>
                  </a:lnTo>
                  <a:cubicBezTo>
                    <a:pt x="5233" y="15014"/>
                    <a:pt x="5574" y="13801"/>
                    <a:pt x="5877" y="12549"/>
                  </a:cubicBezTo>
                  <a:cubicBezTo>
                    <a:pt x="5043" y="12170"/>
                    <a:pt x="4361" y="11564"/>
                    <a:pt x="3868" y="10805"/>
                  </a:cubicBezTo>
                  <a:cubicBezTo>
                    <a:pt x="2503" y="8682"/>
                    <a:pt x="2693" y="5687"/>
                    <a:pt x="4550" y="3943"/>
                  </a:cubicBezTo>
                  <a:cubicBezTo>
                    <a:pt x="4588" y="3905"/>
                    <a:pt x="4626" y="3867"/>
                    <a:pt x="4664" y="3829"/>
                  </a:cubicBezTo>
                  <a:cubicBezTo>
                    <a:pt x="5607" y="3049"/>
                    <a:pt x="6772" y="2659"/>
                    <a:pt x="7969" y="2659"/>
                  </a:cubicBezTo>
                  <a:cubicBezTo>
                    <a:pt x="8168" y="2659"/>
                    <a:pt x="8369" y="2670"/>
                    <a:pt x="8569" y="2692"/>
                  </a:cubicBezTo>
                  <a:cubicBezTo>
                    <a:pt x="8759" y="2275"/>
                    <a:pt x="8910" y="1820"/>
                    <a:pt x="9024" y="1365"/>
                  </a:cubicBezTo>
                  <a:cubicBezTo>
                    <a:pt x="7508" y="872"/>
                    <a:pt x="5991" y="379"/>
                    <a:pt x="44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831;p60">
              <a:extLst>
                <a:ext uri="{FF2B5EF4-FFF2-40B4-BE49-F238E27FC236}">
                  <a16:creationId xmlns:a16="http://schemas.microsoft.com/office/drawing/2014/main" id="{AE93DA1D-0738-8A41-81D9-4082598F402D}"/>
                </a:ext>
              </a:extLst>
            </p:cNvPr>
            <p:cNvSpPr/>
            <p:nvPr/>
          </p:nvSpPr>
          <p:spPr>
            <a:xfrm flipH="1">
              <a:off x="1807491" y="2488676"/>
              <a:ext cx="28251" cy="21433"/>
            </a:xfrm>
            <a:custGeom>
              <a:avLst/>
              <a:gdLst/>
              <a:ahLst/>
              <a:cxnLst/>
              <a:rect l="l" t="t" r="r" b="b"/>
              <a:pathLst>
                <a:path w="2536" h="1924" extrusionOk="0">
                  <a:moveTo>
                    <a:pt x="1142" y="1"/>
                  </a:moveTo>
                  <a:cubicBezTo>
                    <a:pt x="984" y="1"/>
                    <a:pt x="821" y="54"/>
                    <a:pt x="665" y="178"/>
                  </a:cubicBezTo>
                  <a:cubicBezTo>
                    <a:pt x="0" y="747"/>
                    <a:pt x="444" y="1924"/>
                    <a:pt x="1204" y="1924"/>
                  </a:cubicBezTo>
                  <a:cubicBezTo>
                    <a:pt x="1355" y="1924"/>
                    <a:pt x="1519" y="1877"/>
                    <a:pt x="1688" y="1770"/>
                  </a:cubicBezTo>
                  <a:cubicBezTo>
                    <a:pt x="2536" y="1237"/>
                    <a:pt x="1902" y="1"/>
                    <a:pt x="11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832;p60">
              <a:extLst>
                <a:ext uri="{FF2B5EF4-FFF2-40B4-BE49-F238E27FC236}">
                  <a16:creationId xmlns:a16="http://schemas.microsoft.com/office/drawing/2014/main" id="{509DE212-9DB3-1B47-8966-410EEFE5F287}"/>
                </a:ext>
              </a:extLst>
            </p:cNvPr>
            <p:cNvSpPr/>
            <p:nvPr/>
          </p:nvSpPr>
          <p:spPr>
            <a:xfrm flipH="1">
              <a:off x="1867594" y="2849627"/>
              <a:ext cx="267360" cy="79417"/>
            </a:xfrm>
            <a:custGeom>
              <a:avLst/>
              <a:gdLst/>
              <a:ahLst/>
              <a:cxnLst/>
              <a:rect l="l" t="t" r="r" b="b"/>
              <a:pathLst>
                <a:path w="24000" h="7129" extrusionOk="0">
                  <a:moveTo>
                    <a:pt x="569" y="1"/>
                  </a:moveTo>
                  <a:cubicBezTo>
                    <a:pt x="379" y="987"/>
                    <a:pt x="190" y="1934"/>
                    <a:pt x="0" y="2920"/>
                  </a:cubicBezTo>
                  <a:cubicBezTo>
                    <a:pt x="6938" y="4133"/>
                    <a:pt x="13839" y="5726"/>
                    <a:pt x="20739" y="7129"/>
                  </a:cubicBezTo>
                  <a:lnTo>
                    <a:pt x="20815" y="7129"/>
                  </a:lnTo>
                  <a:cubicBezTo>
                    <a:pt x="21687" y="6143"/>
                    <a:pt x="22786" y="5385"/>
                    <a:pt x="24000" y="4892"/>
                  </a:cubicBezTo>
                  <a:cubicBezTo>
                    <a:pt x="16152" y="3451"/>
                    <a:pt x="8379" y="1593"/>
                    <a:pt x="569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833;p60">
              <a:extLst>
                <a:ext uri="{FF2B5EF4-FFF2-40B4-BE49-F238E27FC236}">
                  <a16:creationId xmlns:a16="http://schemas.microsoft.com/office/drawing/2014/main" id="{6C2B3FEE-5EB4-0047-8881-0008C1EEE4C3}"/>
                </a:ext>
              </a:extLst>
            </p:cNvPr>
            <p:cNvSpPr/>
            <p:nvPr/>
          </p:nvSpPr>
          <p:spPr>
            <a:xfrm flipH="1">
              <a:off x="1906026" y="2807822"/>
              <a:ext cx="254694" cy="71808"/>
            </a:xfrm>
            <a:custGeom>
              <a:avLst/>
              <a:gdLst/>
              <a:ahLst/>
              <a:cxnLst/>
              <a:rect l="l" t="t" r="r" b="b"/>
              <a:pathLst>
                <a:path w="22863" h="6446" extrusionOk="0">
                  <a:moveTo>
                    <a:pt x="342" y="0"/>
                  </a:moveTo>
                  <a:cubicBezTo>
                    <a:pt x="228" y="531"/>
                    <a:pt x="114" y="1100"/>
                    <a:pt x="1" y="1631"/>
                  </a:cubicBezTo>
                  <a:lnTo>
                    <a:pt x="2465" y="2199"/>
                  </a:lnTo>
                  <a:cubicBezTo>
                    <a:pt x="9100" y="3564"/>
                    <a:pt x="15735" y="5081"/>
                    <a:pt x="22370" y="6446"/>
                  </a:cubicBezTo>
                  <a:cubicBezTo>
                    <a:pt x="22521" y="5877"/>
                    <a:pt x="22711" y="5308"/>
                    <a:pt x="22862" y="4777"/>
                  </a:cubicBezTo>
                  <a:lnTo>
                    <a:pt x="342" y="0"/>
                  </a:ln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834;p60">
              <a:extLst>
                <a:ext uri="{FF2B5EF4-FFF2-40B4-BE49-F238E27FC236}">
                  <a16:creationId xmlns:a16="http://schemas.microsoft.com/office/drawing/2014/main" id="{8CEA3294-FDAB-3941-9E40-688580121CEC}"/>
                </a:ext>
              </a:extLst>
            </p:cNvPr>
            <p:cNvSpPr/>
            <p:nvPr/>
          </p:nvSpPr>
          <p:spPr>
            <a:xfrm flipH="1">
              <a:off x="1863806" y="2347488"/>
              <a:ext cx="113205" cy="268630"/>
            </a:xfrm>
            <a:custGeom>
              <a:avLst/>
              <a:gdLst/>
              <a:ahLst/>
              <a:cxnLst/>
              <a:rect l="l" t="t" r="r" b="b"/>
              <a:pathLst>
                <a:path w="10162" h="24114" extrusionOk="0">
                  <a:moveTo>
                    <a:pt x="7584" y="2995"/>
                  </a:moveTo>
                  <a:cubicBezTo>
                    <a:pt x="7593" y="3005"/>
                    <a:pt x="7602" y="3014"/>
                    <a:pt x="7612" y="3022"/>
                  </a:cubicBezTo>
                  <a:lnTo>
                    <a:pt x="7612" y="3022"/>
                  </a:lnTo>
                  <a:cubicBezTo>
                    <a:pt x="7616" y="3023"/>
                    <a:pt x="7619" y="3024"/>
                    <a:pt x="7622" y="3024"/>
                  </a:cubicBezTo>
                  <a:cubicBezTo>
                    <a:pt x="7631" y="3024"/>
                    <a:pt x="7622" y="3014"/>
                    <a:pt x="7584" y="2995"/>
                  </a:cubicBezTo>
                  <a:close/>
                  <a:moveTo>
                    <a:pt x="7413" y="1498"/>
                  </a:moveTo>
                  <a:cubicBezTo>
                    <a:pt x="7468" y="1498"/>
                    <a:pt x="7524" y="1504"/>
                    <a:pt x="7584" y="1517"/>
                  </a:cubicBezTo>
                  <a:cubicBezTo>
                    <a:pt x="7963" y="1593"/>
                    <a:pt x="8304" y="1782"/>
                    <a:pt x="8607" y="2010"/>
                  </a:cubicBezTo>
                  <a:cubicBezTo>
                    <a:pt x="8873" y="2313"/>
                    <a:pt x="8873" y="2730"/>
                    <a:pt x="8607" y="3033"/>
                  </a:cubicBezTo>
                  <a:cubicBezTo>
                    <a:pt x="8467" y="3157"/>
                    <a:pt x="8293" y="3214"/>
                    <a:pt x="8121" y="3214"/>
                  </a:cubicBezTo>
                  <a:cubicBezTo>
                    <a:pt x="7935" y="3214"/>
                    <a:pt x="7751" y="3147"/>
                    <a:pt x="7612" y="3022"/>
                  </a:cubicBezTo>
                  <a:lnTo>
                    <a:pt x="7612" y="3022"/>
                  </a:lnTo>
                  <a:cubicBezTo>
                    <a:pt x="7599" y="3019"/>
                    <a:pt x="7575" y="3010"/>
                    <a:pt x="7546" y="2995"/>
                  </a:cubicBezTo>
                  <a:cubicBezTo>
                    <a:pt x="7508" y="2957"/>
                    <a:pt x="7470" y="2920"/>
                    <a:pt x="7432" y="2920"/>
                  </a:cubicBezTo>
                  <a:lnTo>
                    <a:pt x="7356" y="2920"/>
                  </a:lnTo>
                  <a:lnTo>
                    <a:pt x="7243" y="2882"/>
                  </a:lnTo>
                  <a:cubicBezTo>
                    <a:pt x="6430" y="2634"/>
                    <a:pt x="6671" y="1498"/>
                    <a:pt x="7413" y="1498"/>
                  </a:cubicBezTo>
                  <a:close/>
                  <a:moveTo>
                    <a:pt x="6953" y="3699"/>
                  </a:moveTo>
                  <a:cubicBezTo>
                    <a:pt x="7078" y="3699"/>
                    <a:pt x="7205" y="3728"/>
                    <a:pt x="7318" y="3792"/>
                  </a:cubicBezTo>
                  <a:lnTo>
                    <a:pt x="7811" y="4019"/>
                  </a:lnTo>
                  <a:cubicBezTo>
                    <a:pt x="8152" y="4209"/>
                    <a:pt x="8266" y="4626"/>
                    <a:pt x="8077" y="5005"/>
                  </a:cubicBezTo>
                  <a:cubicBezTo>
                    <a:pt x="7925" y="5207"/>
                    <a:pt x="7689" y="5325"/>
                    <a:pt x="7448" y="5325"/>
                  </a:cubicBezTo>
                  <a:cubicBezTo>
                    <a:pt x="7327" y="5325"/>
                    <a:pt x="7205" y="5295"/>
                    <a:pt x="7091" y="5232"/>
                  </a:cubicBezTo>
                  <a:lnTo>
                    <a:pt x="6598" y="5005"/>
                  </a:lnTo>
                  <a:cubicBezTo>
                    <a:pt x="6257" y="4815"/>
                    <a:pt x="6143" y="4360"/>
                    <a:pt x="6333" y="4019"/>
                  </a:cubicBezTo>
                  <a:cubicBezTo>
                    <a:pt x="6459" y="3817"/>
                    <a:pt x="6703" y="3699"/>
                    <a:pt x="6953" y="3699"/>
                  </a:cubicBezTo>
                  <a:close/>
                  <a:moveTo>
                    <a:pt x="6611" y="5759"/>
                  </a:moveTo>
                  <a:cubicBezTo>
                    <a:pt x="6771" y="5759"/>
                    <a:pt x="6938" y="5816"/>
                    <a:pt x="7091" y="5953"/>
                  </a:cubicBezTo>
                  <a:lnTo>
                    <a:pt x="7394" y="6256"/>
                  </a:lnTo>
                  <a:cubicBezTo>
                    <a:pt x="7660" y="6559"/>
                    <a:pt x="7660" y="6976"/>
                    <a:pt x="7394" y="7280"/>
                  </a:cubicBezTo>
                  <a:cubicBezTo>
                    <a:pt x="7261" y="7412"/>
                    <a:pt x="7081" y="7479"/>
                    <a:pt x="6901" y="7479"/>
                  </a:cubicBezTo>
                  <a:cubicBezTo>
                    <a:pt x="6721" y="7479"/>
                    <a:pt x="6541" y="7412"/>
                    <a:pt x="6408" y="7280"/>
                  </a:cubicBezTo>
                  <a:lnTo>
                    <a:pt x="6067" y="6976"/>
                  </a:lnTo>
                  <a:cubicBezTo>
                    <a:pt x="5597" y="6447"/>
                    <a:pt x="6061" y="5759"/>
                    <a:pt x="6611" y="5759"/>
                  </a:cubicBezTo>
                  <a:close/>
                  <a:moveTo>
                    <a:pt x="6295" y="0"/>
                  </a:moveTo>
                  <a:cubicBezTo>
                    <a:pt x="4247" y="7773"/>
                    <a:pt x="2010" y="15545"/>
                    <a:pt x="1" y="23355"/>
                  </a:cubicBezTo>
                  <a:cubicBezTo>
                    <a:pt x="1138" y="23621"/>
                    <a:pt x="2314" y="23886"/>
                    <a:pt x="3451" y="24113"/>
                  </a:cubicBezTo>
                  <a:cubicBezTo>
                    <a:pt x="5688" y="16417"/>
                    <a:pt x="7925" y="8720"/>
                    <a:pt x="10162" y="1024"/>
                  </a:cubicBezTo>
                  <a:cubicBezTo>
                    <a:pt x="8911" y="607"/>
                    <a:pt x="7584" y="266"/>
                    <a:pt x="6295" y="0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835;p60">
              <a:extLst>
                <a:ext uri="{FF2B5EF4-FFF2-40B4-BE49-F238E27FC236}">
                  <a16:creationId xmlns:a16="http://schemas.microsoft.com/office/drawing/2014/main" id="{FF0EB83D-FDDE-4A4B-AD3E-D925009D5D6A}"/>
                </a:ext>
              </a:extLst>
            </p:cNvPr>
            <p:cNvSpPr/>
            <p:nvPr/>
          </p:nvSpPr>
          <p:spPr>
            <a:xfrm flipH="1">
              <a:off x="1922512" y="2341996"/>
              <a:ext cx="84898" cy="261868"/>
            </a:xfrm>
            <a:custGeom>
              <a:avLst/>
              <a:gdLst/>
              <a:ahLst/>
              <a:cxnLst/>
              <a:rect l="l" t="t" r="r" b="b"/>
              <a:pathLst>
                <a:path w="7621" h="23507" extrusionOk="0">
                  <a:moveTo>
                    <a:pt x="6408" y="0"/>
                  </a:moveTo>
                  <a:cubicBezTo>
                    <a:pt x="4284" y="7735"/>
                    <a:pt x="2123" y="15431"/>
                    <a:pt x="0" y="23166"/>
                  </a:cubicBezTo>
                  <a:lnTo>
                    <a:pt x="1365" y="23507"/>
                  </a:lnTo>
                  <a:cubicBezTo>
                    <a:pt x="3375" y="15735"/>
                    <a:pt x="5574" y="8000"/>
                    <a:pt x="7621" y="228"/>
                  </a:cubicBezTo>
                  <a:cubicBezTo>
                    <a:pt x="7204" y="152"/>
                    <a:pt x="6825" y="76"/>
                    <a:pt x="64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836;p60">
              <a:extLst>
                <a:ext uri="{FF2B5EF4-FFF2-40B4-BE49-F238E27FC236}">
                  <a16:creationId xmlns:a16="http://schemas.microsoft.com/office/drawing/2014/main" id="{A0B57D3E-5CAA-314F-9011-BFB2E4D64D1F}"/>
                </a:ext>
              </a:extLst>
            </p:cNvPr>
            <p:cNvSpPr/>
            <p:nvPr/>
          </p:nvSpPr>
          <p:spPr>
            <a:xfrm flipH="1">
              <a:off x="1963897" y="2620306"/>
              <a:ext cx="33375" cy="28307"/>
            </a:xfrm>
            <a:custGeom>
              <a:avLst/>
              <a:gdLst/>
              <a:ahLst/>
              <a:cxnLst/>
              <a:rect l="l" t="t" r="r" b="b"/>
              <a:pathLst>
                <a:path w="2996" h="2541" extrusionOk="0">
                  <a:moveTo>
                    <a:pt x="531" y="1"/>
                  </a:moveTo>
                  <a:cubicBezTo>
                    <a:pt x="341" y="645"/>
                    <a:pt x="228" y="1290"/>
                    <a:pt x="0" y="1934"/>
                  </a:cubicBezTo>
                  <a:cubicBezTo>
                    <a:pt x="796" y="2200"/>
                    <a:pt x="1630" y="2389"/>
                    <a:pt x="2502" y="2541"/>
                  </a:cubicBezTo>
                  <a:cubicBezTo>
                    <a:pt x="2654" y="1896"/>
                    <a:pt x="2844" y="1252"/>
                    <a:pt x="2995" y="607"/>
                  </a:cubicBezTo>
                  <a:cubicBezTo>
                    <a:pt x="2199" y="418"/>
                    <a:pt x="1365" y="190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837;p60">
              <a:extLst>
                <a:ext uri="{FF2B5EF4-FFF2-40B4-BE49-F238E27FC236}">
                  <a16:creationId xmlns:a16="http://schemas.microsoft.com/office/drawing/2014/main" id="{F0ED16B3-83BA-5843-8479-6848E27781B6}"/>
                </a:ext>
              </a:extLst>
            </p:cNvPr>
            <p:cNvSpPr/>
            <p:nvPr/>
          </p:nvSpPr>
          <p:spPr>
            <a:xfrm flipH="1">
              <a:off x="1656415" y="3093740"/>
              <a:ext cx="447293" cy="47991"/>
            </a:xfrm>
            <a:custGeom>
              <a:avLst/>
              <a:gdLst/>
              <a:ahLst/>
              <a:cxnLst/>
              <a:rect l="l" t="t" r="r" b="b"/>
              <a:pathLst>
                <a:path w="40152" h="4308" extrusionOk="0">
                  <a:moveTo>
                    <a:pt x="14787" y="1289"/>
                  </a:moveTo>
                  <a:cubicBezTo>
                    <a:pt x="15735" y="1289"/>
                    <a:pt x="15735" y="2730"/>
                    <a:pt x="14787" y="2730"/>
                  </a:cubicBezTo>
                  <a:lnTo>
                    <a:pt x="2276" y="2730"/>
                  </a:lnTo>
                  <a:cubicBezTo>
                    <a:pt x="1328" y="2730"/>
                    <a:pt x="1328" y="1289"/>
                    <a:pt x="2276" y="1289"/>
                  </a:cubicBezTo>
                  <a:close/>
                  <a:moveTo>
                    <a:pt x="19413" y="1289"/>
                  </a:moveTo>
                  <a:cubicBezTo>
                    <a:pt x="20361" y="1289"/>
                    <a:pt x="20361" y="2730"/>
                    <a:pt x="19413" y="2730"/>
                  </a:cubicBezTo>
                  <a:lnTo>
                    <a:pt x="17479" y="2730"/>
                  </a:lnTo>
                  <a:cubicBezTo>
                    <a:pt x="16531" y="2730"/>
                    <a:pt x="16493" y="1289"/>
                    <a:pt x="17441" y="1289"/>
                  </a:cubicBezTo>
                  <a:close/>
                  <a:moveTo>
                    <a:pt x="22332" y="1289"/>
                  </a:moveTo>
                  <a:cubicBezTo>
                    <a:pt x="23280" y="1289"/>
                    <a:pt x="23280" y="2730"/>
                    <a:pt x="22332" y="2730"/>
                  </a:cubicBezTo>
                  <a:cubicBezTo>
                    <a:pt x="21384" y="2730"/>
                    <a:pt x="21346" y="1289"/>
                    <a:pt x="22294" y="1289"/>
                  </a:cubicBezTo>
                  <a:close/>
                  <a:moveTo>
                    <a:pt x="39" y="0"/>
                  </a:moveTo>
                  <a:cubicBezTo>
                    <a:pt x="1" y="1403"/>
                    <a:pt x="39" y="2806"/>
                    <a:pt x="39" y="4171"/>
                  </a:cubicBezTo>
                  <a:cubicBezTo>
                    <a:pt x="8264" y="4217"/>
                    <a:pt x="16490" y="4307"/>
                    <a:pt x="24715" y="4307"/>
                  </a:cubicBezTo>
                  <a:cubicBezTo>
                    <a:pt x="29835" y="4307"/>
                    <a:pt x="34955" y="4272"/>
                    <a:pt x="40076" y="4171"/>
                  </a:cubicBezTo>
                  <a:cubicBezTo>
                    <a:pt x="40152" y="2806"/>
                    <a:pt x="40152" y="1403"/>
                    <a:pt x="400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838;p60">
              <a:extLst>
                <a:ext uri="{FF2B5EF4-FFF2-40B4-BE49-F238E27FC236}">
                  <a16:creationId xmlns:a16="http://schemas.microsoft.com/office/drawing/2014/main" id="{2D8772C8-0A99-1949-B73A-AF8EB149F062}"/>
                </a:ext>
              </a:extLst>
            </p:cNvPr>
            <p:cNvSpPr/>
            <p:nvPr/>
          </p:nvSpPr>
          <p:spPr>
            <a:xfrm flipH="1">
              <a:off x="1634476" y="2432791"/>
              <a:ext cx="207382" cy="542752"/>
            </a:xfrm>
            <a:custGeom>
              <a:avLst/>
              <a:gdLst/>
              <a:ahLst/>
              <a:cxnLst/>
              <a:rect l="l" t="t" r="r" b="b"/>
              <a:pathLst>
                <a:path w="18616" h="48721" extrusionOk="0">
                  <a:moveTo>
                    <a:pt x="5843" y="14093"/>
                  </a:moveTo>
                  <a:cubicBezTo>
                    <a:pt x="5950" y="14093"/>
                    <a:pt x="6064" y="14120"/>
                    <a:pt x="6180" y="14181"/>
                  </a:cubicBezTo>
                  <a:cubicBezTo>
                    <a:pt x="8303" y="15394"/>
                    <a:pt x="9782" y="17441"/>
                    <a:pt x="10313" y="19830"/>
                  </a:cubicBezTo>
                  <a:cubicBezTo>
                    <a:pt x="10427" y="20376"/>
                    <a:pt x="9981" y="20731"/>
                    <a:pt x="9565" y="20731"/>
                  </a:cubicBezTo>
                  <a:cubicBezTo>
                    <a:pt x="9288" y="20731"/>
                    <a:pt x="9024" y="20573"/>
                    <a:pt x="8948" y="20209"/>
                  </a:cubicBezTo>
                  <a:cubicBezTo>
                    <a:pt x="8531" y="18199"/>
                    <a:pt x="7280" y="16455"/>
                    <a:pt x="5498" y="15432"/>
                  </a:cubicBezTo>
                  <a:cubicBezTo>
                    <a:pt x="4818" y="15011"/>
                    <a:pt x="5216" y="14093"/>
                    <a:pt x="5843" y="14093"/>
                  </a:cubicBezTo>
                  <a:close/>
                  <a:moveTo>
                    <a:pt x="10104" y="23669"/>
                  </a:moveTo>
                  <a:cubicBezTo>
                    <a:pt x="10455" y="23669"/>
                    <a:pt x="10806" y="23905"/>
                    <a:pt x="10806" y="24379"/>
                  </a:cubicBezTo>
                  <a:cubicBezTo>
                    <a:pt x="10844" y="29991"/>
                    <a:pt x="9668" y="35526"/>
                    <a:pt x="7394" y="40682"/>
                  </a:cubicBezTo>
                  <a:lnTo>
                    <a:pt x="7394" y="40644"/>
                  </a:lnTo>
                  <a:cubicBezTo>
                    <a:pt x="7275" y="40906"/>
                    <a:pt x="7070" y="41015"/>
                    <a:pt x="6856" y="41015"/>
                  </a:cubicBezTo>
                  <a:cubicBezTo>
                    <a:pt x="6389" y="41015"/>
                    <a:pt x="5882" y="40496"/>
                    <a:pt x="6142" y="39924"/>
                  </a:cubicBezTo>
                  <a:cubicBezTo>
                    <a:pt x="8303" y="35033"/>
                    <a:pt x="9403" y="29725"/>
                    <a:pt x="9403" y="24379"/>
                  </a:cubicBezTo>
                  <a:cubicBezTo>
                    <a:pt x="9403" y="23905"/>
                    <a:pt x="9754" y="23669"/>
                    <a:pt x="10104" y="23669"/>
                  </a:cubicBezTo>
                  <a:close/>
                  <a:moveTo>
                    <a:pt x="4057" y="1"/>
                  </a:moveTo>
                  <a:cubicBezTo>
                    <a:pt x="3943" y="418"/>
                    <a:pt x="3830" y="835"/>
                    <a:pt x="3640" y="1252"/>
                  </a:cubicBezTo>
                  <a:cubicBezTo>
                    <a:pt x="4474" y="1593"/>
                    <a:pt x="5195" y="2162"/>
                    <a:pt x="5763" y="2882"/>
                  </a:cubicBezTo>
                  <a:cubicBezTo>
                    <a:pt x="7469" y="5119"/>
                    <a:pt x="7090" y="8342"/>
                    <a:pt x="4891" y="10086"/>
                  </a:cubicBezTo>
                  <a:cubicBezTo>
                    <a:pt x="4002" y="10791"/>
                    <a:pt x="2889" y="11174"/>
                    <a:pt x="1753" y="11174"/>
                  </a:cubicBezTo>
                  <a:cubicBezTo>
                    <a:pt x="1485" y="11174"/>
                    <a:pt x="1216" y="11153"/>
                    <a:pt x="948" y="11110"/>
                  </a:cubicBezTo>
                  <a:cubicBezTo>
                    <a:pt x="645" y="12323"/>
                    <a:pt x="304" y="13536"/>
                    <a:pt x="0" y="14749"/>
                  </a:cubicBezTo>
                  <a:cubicBezTo>
                    <a:pt x="2086" y="15394"/>
                    <a:pt x="4095" y="16342"/>
                    <a:pt x="5346" y="18237"/>
                  </a:cubicBezTo>
                  <a:cubicBezTo>
                    <a:pt x="6522" y="20019"/>
                    <a:pt x="6863" y="22256"/>
                    <a:pt x="7014" y="24341"/>
                  </a:cubicBezTo>
                  <a:cubicBezTo>
                    <a:pt x="7394" y="30294"/>
                    <a:pt x="5687" y="36398"/>
                    <a:pt x="2882" y="41668"/>
                  </a:cubicBezTo>
                  <a:cubicBezTo>
                    <a:pt x="5650" y="42161"/>
                    <a:pt x="8152" y="43602"/>
                    <a:pt x="9972" y="45763"/>
                  </a:cubicBezTo>
                  <a:cubicBezTo>
                    <a:pt x="10730" y="46635"/>
                    <a:pt x="11374" y="47659"/>
                    <a:pt x="11867" y="48720"/>
                  </a:cubicBezTo>
                  <a:cubicBezTo>
                    <a:pt x="15621" y="40379"/>
                    <a:pt x="18616" y="31773"/>
                    <a:pt x="18351" y="22484"/>
                  </a:cubicBezTo>
                  <a:cubicBezTo>
                    <a:pt x="18123" y="12626"/>
                    <a:pt x="13611" y="3603"/>
                    <a:pt x="40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839;p60">
              <a:extLst>
                <a:ext uri="{FF2B5EF4-FFF2-40B4-BE49-F238E27FC236}">
                  <a16:creationId xmlns:a16="http://schemas.microsoft.com/office/drawing/2014/main" id="{1E66FC15-5FC0-DF44-93E4-0A3C7C639BFA}"/>
                </a:ext>
              </a:extLst>
            </p:cNvPr>
            <p:cNvSpPr/>
            <p:nvPr/>
          </p:nvSpPr>
          <p:spPr>
            <a:xfrm flipH="1">
              <a:off x="1709643" y="2911504"/>
              <a:ext cx="217531" cy="166632"/>
            </a:xfrm>
            <a:custGeom>
              <a:avLst/>
              <a:gdLst/>
              <a:ahLst/>
              <a:cxnLst/>
              <a:rect l="l" t="t" r="r" b="b"/>
              <a:pathLst>
                <a:path w="19527" h="14958" extrusionOk="0">
                  <a:moveTo>
                    <a:pt x="14522" y="6313"/>
                  </a:moveTo>
                  <a:cubicBezTo>
                    <a:pt x="15470" y="6313"/>
                    <a:pt x="15470" y="7754"/>
                    <a:pt x="14522" y="7754"/>
                  </a:cubicBezTo>
                  <a:lnTo>
                    <a:pt x="13763" y="7754"/>
                  </a:lnTo>
                  <a:cubicBezTo>
                    <a:pt x="12816" y="7754"/>
                    <a:pt x="12816" y="6313"/>
                    <a:pt x="13763" y="6313"/>
                  </a:cubicBezTo>
                  <a:close/>
                  <a:moveTo>
                    <a:pt x="8954" y="3034"/>
                  </a:moveTo>
                  <a:cubicBezTo>
                    <a:pt x="9830" y="3034"/>
                    <a:pt x="10699" y="3433"/>
                    <a:pt x="11261" y="4190"/>
                  </a:cubicBezTo>
                  <a:cubicBezTo>
                    <a:pt x="12247" y="5479"/>
                    <a:pt x="12019" y="7299"/>
                    <a:pt x="10806" y="8284"/>
                  </a:cubicBezTo>
                  <a:cubicBezTo>
                    <a:pt x="10273" y="8696"/>
                    <a:pt x="9642" y="8893"/>
                    <a:pt x="9018" y="8893"/>
                  </a:cubicBezTo>
                  <a:cubicBezTo>
                    <a:pt x="8090" y="8893"/>
                    <a:pt x="7180" y="8456"/>
                    <a:pt x="6636" y="7640"/>
                  </a:cubicBezTo>
                  <a:cubicBezTo>
                    <a:pt x="5877" y="6427"/>
                    <a:pt x="5991" y="4910"/>
                    <a:pt x="6939" y="3886"/>
                  </a:cubicBezTo>
                  <a:cubicBezTo>
                    <a:pt x="6977" y="3811"/>
                    <a:pt x="7015" y="3773"/>
                    <a:pt x="7091" y="3735"/>
                  </a:cubicBezTo>
                  <a:cubicBezTo>
                    <a:pt x="7629" y="3262"/>
                    <a:pt x="8293" y="3034"/>
                    <a:pt x="8954" y="3034"/>
                  </a:cubicBezTo>
                  <a:close/>
                  <a:moveTo>
                    <a:pt x="15015" y="9156"/>
                  </a:moveTo>
                  <a:cubicBezTo>
                    <a:pt x="15962" y="9156"/>
                    <a:pt x="15962" y="10597"/>
                    <a:pt x="15015" y="10597"/>
                  </a:cubicBezTo>
                  <a:lnTo>
                    <a:pt x="13574" y="10597"/>
                  </a:lnTo>
                  <a:cubicBezTo>
                    <a:pt x="12626" y="10597"/>
                    <a:pt x="12626" y="9156"/>
                    <a:pt x="13574" y="9156"/>
                  </a:cubicBezTo>
                  <a:close/>
                  <a:moveTo>
                    <a:pt x="15659" y="11810"/>
                  </a:moveTo>
                  <a:cubicBezTo>
                    <a:pt x="16607" y="11810"/>
                    <a:pt x="16607" y="13251"/>
                    <a:pt x="15659" y="13251"/>
                  </a:cubicBezTo>
                  <a:lnTo>
                    <a:pt x="13005" y="13251"/>
                  </a:lnTo>
                  <a:cubicBezTo>
                    <a:pt x="12057" y="13251"/>
                    <a:pt x="12057" y="11810"/>
                    <a:pt x="13005" y="11810"/>
                  </a:cubicBezTo>
                  <a:close/>
                  <a:moveTo>
                    <a:pt x="9071" y="1"/>
                  </a:moveTo>
                  <a:cubicBezTo>
                    <a:pt x="8369" y="1"/>
                    <a:pt x="7655" y="91"/>
                    <a:pt x="6939" y="285"/>
                  </a:cubicBezTo>
                  <a:cubicBezTo>
                    <a:pt x="570" y="2029"/>
                    <a:pt x="1" y="9460"/>
                    <a:pt x="911" y="14919"/>
                  </a:cubicBezTo>
                  <a:lnTo>
                    <a:pt x="19526" y="14957"/>
                  </a:lnTo>
                  <a:cubicBezTo>
                    <a:pt x="19526" y="11052"/>
                    <a:pt x="19451" y="7223"/>
                    <a:pt x="16834" y="4038"/>
                  </a:cubicBezTo>
                  <a:cubicBezTo>
                    <a:pt x="14897" y="1670"/>
                    <a:pt x="12087" y="1"/>
                    <a:pt x="9071" y="1"/>
                  </a:cubicBezTo>
                  <a:close/>
                </a:path>
              </a:pathLst>
            </a:custGeom>
            <a:solidFill>
              <a:srgbClr val="CECC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840;p60">
              <a:extLst>
                <a:ext uri="{FF2B5EF4-FFF2-40B4-BE49-F238E27FC236}">
                  <a16:creationId xmlns:a16="http://schemas.microsoft.com/office/drawing/2014/main" id="{EB9A7A48-D8B1-1C4F-9362-F57239DBCB20}"/>
                </a:ext>
              </a:extLst>
            </p:cNvPr>
            <p:cNvSpPr/>
            <p:nvPr/>
          </p:nvSpPr>
          <p:spPr>
            <a:xfrm flipH="1">
              <a:off x="1802611" y="2960494"/>
              <a:ext cx="46554" cy="34634"/>
            </a:xfrm>
            <a:custGeom>
              <a:avLst/>
              <a:gdLst/>
              <a:ahLst/>
              <a:cxnLst/>
              <a:rect l="l" t="t" r="r" b="b"/>
              <a:pathLst>
                <a:path w="4179" h="3109" extrusionOk="0">
                  <a:moveTo>
                    <a:pt x="1921" y="1"/>
                  </a:moveTo>
                  <a:cubicBezTo>
                    <a:pt x="1643" y="1"/>
                    <a:pt x="1354" y="97"/>
                    <a:pt x="1073" y="322"/>
                  </a:cubicBezTo>
                  <a:cubicBezTo>
                    <a:pt x="0" y="1269"/>
                    <a:pt x="766" y="3109"/>
                    <a:pt x="1993" y="3109"/>
                  </a:cubicBezTo>
                  <a:cubicBezTo>
                    <a:pt x="2240" y="3109"/>
                    <a:pt x="2506" y="3034"/>
                    <a:pt x="2780" y="2863"/>
                  </a:cubicBezTo>
                  <a:cubicBezTo>
                    <a:pt x="4178" y="1992"/>
                    <a:pt x="3182" y="1"/>
                    <a:pt x="19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841;p60">
              <a:extLst>
                <a:ext uri="{FF2B5EF4-FFF2-40B4-BE49-F238E27FC236}">
                  <a16:creationId xmlns:a16="http://schemas.microsoft.com/office/drawing/2014/main" id="{E849AE62-C093-B24B-93E8-D1892588C9EB}"/>
                </a:ext>
              </a:extLst>
            </p:cNvPr>
            <p:cNvSpPr/>
            <p:nvPr/>
          </p:nvSpPr>
          <p:spPr>
            <a:xfrm flipH="1">
              <a:off x="1614179" y="2217562"/>
              <a:ext cx="564698" cy="939871"/>
            </a:xfrm>
            <a:custGeom>
              <a:avLst/>
              <a:gdLst/>
              <a:ahLst/>
              <a:cxnLst/>
              <a:rect l="l" t="t" r="r" b="b"/>
              <a:pathLst>
                <a:path w="50691" h="84369" extrusionOk="0">
                  <a:moveTo>
                    <a:pt x="27121" y="1378"/>
                  </a:moveTo>
                  <a:cubicBezTo>
                    <a:pt x="27289" y="1378"/>
                    <a:pt x="27520" y="1480"/>
                    <a:pt x="27905" y="1655"/>
                  </a:cubicBezTo>
                  <a:cubicBezTo>
                    <a:pt x="28625" y="1996"/>
                    <a:pt x="28511" y="2299"/>
                    <a:pt x="28360" y="3020"/>
                  </a:cubicBezTo>
                  <a:cubicBezTo>
                    <a:pt x="28246" y="3778"/>
                    <a:pt x="28056" y="4423"/>
                    <a:pt x="27867" y="5105"/>
                  </a:cubicBezTo>
                  <a:cubicBezTo>
                    <a:pt x="27564" y="6280"/>
                    <a:pt x="27222" y="7418"/>
                    <a:pt x="26919" y="8555"/>
                  </a:cubicBezTo>
                  <a:lnTo>
                    <a:pt x="25175" y="8176"/>
                  </a:lnTo>
                  <a:cubicBezTo>
                    <a:pt x="25516" y="6697"/>
                    <a:pt x="25819" y="5219"/>
                    <a:pt x="26161" y="3740"/>
                  </a:cubicBezTo>
                  <a:cubicBezTo>
                    <a:pt x="26237" y="3096"/>
                    <a:pt x="26426" y="2451"/>
                    <a:pt x="26654" y="1844"/>
                  </a:cubicBezTo>
                  <a:cubicBezTo>
                    <a:pt x="26817" y="1518"/>
                    <a:pt x="26925" y="1378"/>
                    <a:pt x="27121" y="1378"/>
                  </a:cubicBezTo>
                  <a:close/>
                  <a:moveTo>
                    <a:pt x="23355" y="9238"/>
                  </a:moveTo>
                  <a:lnTo>
                    <a:pt x="27943" y="10261"/>
                  </a:lnTo>
                  <a:cubicBezTo>
                    <a:pt x="27867" y="10527"/>
                    <a:pt x="27829" y="10792"/>
                    <a:pt x="27753" y="11020"/>
                  </a:cubicBezTo>
                  <a:cubicBezTo>
                    <a:pt x="26274" y="10603"/>
                    <a:pt x="24758" y="10261"/>
                    <a:pt x="23279" y="9996"/>
                  </a:cubicBezTo>
                  <a:cubicBezTo>
                    <a:pt x="23279" y="9768"/>
                    <a:pt x="23317" y="9465"/>
                    <a:pt x="23355" y="9238"/>
                  </a:cubicBezTo>
                  <a:close/>
                  <a:moveTo>
                    <a:pt x="31809" y="21475"/>
                  </a:moveTo>
                  <a:cubicBezTo>
                    <a:pt x="34987" y="21475"/>
                    <a:pt x="37464" y="26371"/>
                    <a:pt x="33895" y="28574"/>
                  </a:cubicBezTo>
                  <a:cubicBezTo>
                    <a:pt x="33343" y="28950"/>
                    <a:pt x="32691" y="29144"/>
                    <a:pt x="32039" y="29144"/>
                  </a:cubicBezTo>
                  <a:cubicBezTo>
                    <a:pt x="31705" y="29144"/>
                    <a:pt x="31372" y="29093"/>
                    <a:pt x="31052" y="28991"/>
                  </a:cubicBezTo>
                  <a:cubicBezTo>
                    <a:pt x="30938" y="28953"/>
                    <a:pt x="30862" y="28915"/>
                    <a:pt x="30786" y="28915"/>
                  </a:cubicBezTo>
                  <a:cubicBezTo>
                    <a:pt x="28473" y="27929"/>
                    <a:pt x="27336" y="24327"/>
                    <a:pt x="29649" y="22280"/>
                  </a:cubicBezTo>
                  <a:cubicBezTo>
                    <a:pt x="30364" y="21716"/>
                    <a:pt x="31104" y="21475"/>
                    <a:pt x="31809" y="21475"/>
                  </a:cubicBezTo>
                  <a:close/>
                  <a:moveTo>
                    <a:pt x="28398" y="17465"/>
                  </a:moveTo>
                  <a:cubicBezTo>
                    <a:pt x="29952" y="17844"/>
                    <a:pt x="31469" y="18337"/>
                    <a:pt x="32985" y="18830"/>
                  </a:cubicBezTo>
                  <a:cubicBezTo>
                    <a:pt x="32871" y="19285"/>
                    <a:pt x="32720" y="19740"/>
                    <a:pt x="32568" y="20157"/>
                  </a:cubicBezTo>
                  <a:cubicBezTo>
                    <a:pt x="32362" y="20135"/>
                    <a:pt x="32157" y="20124"/>
                    <a:pt x="31954" y="20124"/>
                  </a:cubicBezTo>
                  <a:cubicBezTo>
                    <a:pt x="30733" y="20124"/>
                    <a:pt x="29568" y="20514"/>
                    <a:pt x="28625" y="21294"/>
                  </a:cubicBezTo>
                  <a:cubicBezTo>
                    <a:pt x="28587" y="21332"/>
                    <a:pt x="28549" y="21370"/>
                    <a:pt x="28511" y="21408"/>
                  </a:cubicBezTo>
                  <a:cubicBezTo>
                    <a:pt x="26654" y="23152"/>
                    <a:pt x="26464" y="26147"/>
                    <a:pt x="27829" y="28270"/>
                  </a:cubicBezTo>
                  <a:cubicBezTo>
                    <a:pt x="28322" y="29067"/>
                    <a:pt x="29004" y="29635"/>
                    <a:pt x="29838" y="30014"/>
                  </a:cubicBezTo>
                  <a:cubicBezTo>
                    <a:pt x="29535" y="31266"/>
                    <a:pt x="29194" y="32517"/>
                    <a:pt x="28890" y="33730"/>
                  </a:cubicBezTo>
                  <a:lnTo>
                    <a:pt x="26312" y="33199"/>
                  </a:lnTo>
                  <a:cubicBezTo>
                    <a:pt x="25782" y="33086"/>
                    <a:pt x="25289" y="32972"/>
                    <a:pt x="24758" y="32858"/>
                  </a:cubicBezTo>
                  <a:cubicBezTo>
                    <a:pt x="24606" y="32820"/>
                    <a:pt x="24189" y="32706"/>
                    <a:pt x="23962" y="32668"/>
                  </a:cubicBezTo>
                  <a:cubicBezTo>
                    <a:pt x="25440" y="27626"/>
                    <a:pt x="26919" y="22545"/>
                    <a:pt x="28398" y="17465"/>
                  </a:cubicBezTo>
                  <a:close/>
                  <a:moveTo>
                    <a:pt x="21839" y="11209"/>
                  </a:moveTo>
                  <a:cubicBezTo>
                    <a:pt x="22218" y="11247"/>
                    <a:pt x="22635" y="11323"/>
                    <a:pt x="23052" y="11399"/>
                  </a:cubicBezTo>
                  <a:cubicBezTo>
                    <a:pt x="21004" y="19171"/>
                    <a:pt x="18768" y="26906"/>
                    <a:pt x="16758" y="34678"/>
                  </a:cubicBezTo>
                  <a:lnTo>
                    <a:pt x="15431" y="34337"/>
                  </a:lnTo>
                  <a:cubicBezTo>
                    <a:pt x="17516" y="26602"/>
                    <a:pt x="19677" y="18906"/>
                    <a:pt x="21839" y="11209"/>
                  </a:cubicBezTo>
                  <a:close/>
                  <a:moveTo>
                    <a:pt x="24417" y="11664"/>
                  </a:moveTo>
                  <a:cubicBezTo>
                    <a:pt x="25744" y="11967"/>
                    <a:pt x="27033" y="12309"/>
                    <a:pt x="28322" y="12726"/>
                  </a:cubicBezTo>
                  <a:cubicBezTo>
                    <a:pt x="26048" y="20382"/>
                    <a:pt x="23812" y="28113"/>
                    <a:pt x="21575" y="35807"/>
                  </a:cubicBezTo>
                  <a:lnTo>
                    <a:pt x="21575" y="35807"/>
                  </a:lnTo>
                  <a:cubicBezTo>
                    <a:pt x="20413" y="35545"/>
                    <a:pt x="19287" y="35282"/>
                    <a:pt x="18161" y="35019"/>
                  </a:cubicBezTo>
                  <a:cubicBezTo>
                    <a:pt x="20170" y="27209"/>
                    <a:pt x="22407" y="19474"/>
                    <a:pt x="24417" y="11664"/>
                  </a:cubicBezTo>
                  <a:close/>
                  <a:moveTo>
                    <a:pt x="23545" y="34071"/>
                  </a:moveTo>
                  <a:cubicBezTo>
                    <a:pt x="24113" y="34223"/>
                    <a:pt x="24682" y="34337"/>
                    <a:pt x="25289" y="34413"/>
                  </a:cubicBezTo>
                  <a:cubicBezTo>
                    <a:pt x="26388" y="34640"/>
                    <a:pt x="27488" y="34905"/>
                    <a:pt x="28625" y="35095"/>
                  </a:cubicBezTo>
                  <a:cubicBezTo>
                    <a:pt x="28549" y="35550"/>
                    <a:pt x="28436" y="36005"/>
                    <a:pt x="28360" y="36422"/>
                  </a:cubicBezTo>
                  <a:cubicBezTo>
                    <a:pt x="26654" y="36081"/>
                    <a:pt x="24910" y="35739"/>
                    <a:pt x="23203" y="35247"/>
                  </a:cubicBezTo>
                  <a:cubicBezTo>
                    <a:pt x="23317" y="34867"/>
                    <a:pt x="23431" y="34450"/>
                    <a:pt x="23545" y="34071"/>
                  </a:cubicBezTo>
                  <a:close/>
                  <a:moveTo>
                    <a:pt x="16872" y="36194"/>
                  </a:moveTo>
                  <a:cubicBezTo>
                    <a:pt x="17668" y="36384"/>
                    <a:pt x="18502" y="36612"/>
                    <a:pt x="19336" y="36763"/>
                  </a:cubicBezTo>
                  <a:cubicBezTo>
                    <a:pt x="19147" y="37408"/>
                    <a:pt x="18957" y="38052"/>
                    <a:pt x="18805" y="38659"/>
                  </a:cubicBezTo>
                  <a:lnTo>
                    <a:pt x="18805" y="38697"/>
                  </a:lnTo>
                  <a:cubicBezTo>
                    <a:pt x="17971" y="38583"/>
                    <a:pt x="17137" y="38356"/>
                    <a:pt x="16341" y="38090"/>
                  </a:cubicBezTo>
                  <a:cubicBezTo>
                    <a:pt x="16531" y="37446"/>
                    <a:pt x="16682" y="36801"/>
                    <a:pt x="16872" y="36194"/>
                  </a:cubicBezTo>
                  <a:close/>
                  <a:moveTo>
                    <a:pt x="15962" y="39455"/>
                  </a:moveTo>
                  <a:cubicBezTo>
                    <a:pt x="16758" y="39720"/>
                    <a:pt x="17592" y="39948"/>
                    <a:pt x="18426" y="40062"/>
                  </a:cubicBezTo>
                  <a:cubicBezTo>
                    <a:pt x="18199" y="40934"/>
                    <a:pt x="17971" y="42488"/>
                    <a:pt x="17099" y="42640"/>
                  </a:cubicBezTo>
                  <a:lnTo>
                    <a:pt x="17137" y="42640"/>
                  </a:lnTo>
                  <a:cubicBezTo>
                    <a:pt x="17090" y="42648"/>
                    <a:pt x="17036" y="42652"/>
                    <a:pt x="16977" y="42652"/>
                  </a:cubicBezTo>
                  <a:cubicBezTo>
                    <a:pt x="16470" y="42652"/>
                    <a:pt x="15597" y="42373"/>
                    <a:pt x="15393" y="42033"/>
                  </a:cubicBezTo>
                  <a:cubicBezTo>
                    <a:pt x="15166" y="41654"/>
                    <a:pt x="15583" y="40744"/>
                    <a:pt x="15734" y="40289"/>
                  </a:cubicBezTo>
                  <a:cubicBezTo>
                    <a:pt x="15810" y="40024"/>
                    <a:pt x="15886" y="39758"/>
                    <a:pt x="15962" y="39455"/>
                  </a:cubicBezTo>
                  <a:close/>
                  <a:moveTo>
                    <a:pt x="1972" y="52990"/>
                  </a:moveTo>
                  <a:lnTo>
                    <a:pt x="24492" y="57767"/>
                  </a:lnTo>
                  <a:cubicBezTo>
                    <a:pt x="24303" y="58298"/>
                    <a:pt x="24151" y="58867"/>
                    <a:pt x="24000" y="59436"/>
                  </a:cubicBezTo>
                  <a:cubicBezTo>
                    <a:pt x="17365" y="58071"/>
                    <a:pt x="10730" y="56554"/>
                    <a:pt x="4095" y="55189"/>
                  </a:cubicBezTo>
                  <a:lnTo>
                    <a:pt x="1631" y="54621"/>
                  </a:lnTo>
                  <a:cubicBezTo>
                    <a:pt x="1744" y="54090"/>
                    <a:pt x="1858" y="53521"/>
                    <a:pt x="1972" y="52990"/>
                  </a:cubicBezTo>
                  <a:close/>
                  <a:moveTo>
                    <a:pt x="4512" y="56744"/>
                  </a:moveTo>
                  <a:cubicBezTo>
                    <a:pt x="12322" y="58336"/>
                    <a:pt x="20132" y="60194"/>
                    <a:pt x="27981" y="61635"/>
                  </a:cubicBezTo>
                  <a:cubicBezTo>
                    <a:pt x="26729" y="62128"/>
                    <a:pt x="25668" y="62886"/>
                    <a:pt x="24796" y="63872"/>
                  </a:cubicBezTo>
                  <a:lnTo>
                    <a:pt x="24682" y="63872"/>
                  </a:lnTo>
                  <a:cubicBezTo>
                    <a:pt x="17782" y="62469"/>
                    <a:pt x="10881" y="60876"/>
                    <a:pt x="3943" y="59663"/>
                  </a:cubicBezTo>
                  <a:cubicBezTo>
                    <a:pt x="4171" y="58715"/>
                    <a:pt x="4360" y="57730"/>
                    <a:pt x="4512" y="56744"/>
                  </a:cubicBezTo>
                  <a:close/>
                  <a:moveTo>
                    <a:pt x="34350" y="19285"/>
                  </a:moveTo>
                  <a:cubicBezTo>
                    <a:pt x="43904" y="22887"/>
                    <a:pt x="48378" y="31948"/>
                    <a:pt x="48644" y="41806"/>
                  </a:cubicBezTo>
                  <a:cubicBezTo>
                    <a:pt x="48909" y="51133"/>
                    <a:pt x="45914" y="59701"/>
                    <a:pt x="42122" y="68042"/>
                  </a:cubicBezTo>
                  <a:cubicBezTo>
                    <a:pt x="41629" y="66981"/>
                    <a:pt x="41023" y="65957"/>
                    <a:pt x="40227" y="65085"/>
                  </a:cubicBezTo>
                  <a:cubicBezTo>
                    <a:pt x="38407" y="62924"/>
                    <a:pt x="35905" y="61483"/>
                    <a:pt x="33175" y="60990"/>
                  </a:cubicBezTo>
                  <a:cubicBezTo>
                    <a:pt x="35980" y="55720"/>
                    <a:pt x="37649" y="49616"/>
                    <a:pt x="37269" y="43626"/>
                  </a:cubicBezTo>
                  <a:cubicBezTo>
                    <a:pt x="37156" y="41578"/>
                    <a:pt x="36814" y="39341"/>
                    <a:pt x="35639" y="37559"/>
                  </a:cubicBezTo>
                  <a:cubicBezTo>
                    <a:pt x="34388" y="35664"/>
                    <a:pt x="32379" y="34716"/>
                    <a:pt x="30293" y="34071"/>
                  </a:cubicBezTo>
                  <a:cubicBezTo>
                    <a:pt x="30559" y="32820"/>
                    <a:pt x="30900" y="31645"/>
                    <a:pt x="31241" y="30432"/>
                  </a:cubicBezTo>
                  <a:cubicBezTo>
                    <a:pt x="31509" y="30475"/>
                    <a:pt x="31777" y="30496"/>
                    <a:pt x="32043" y="30496"/>
                  </a:cubicBezTo>
                  <a:cubicBezTo>
                    <a:pt x="33170" y="30496"/>
                    <a:pt x="34264" y="30113"/>
                    <a:pt x="35184" y="29408"/>
                  </a:cubicBezTo>
                  <a:cubicBezTo>
                    <a:pt x="37383" y="27626"/>
                    <a:pt x="37762" y="24403"/>
                    <a:pt x="36018" y="22204"/>
                  </a:cubicBezTo>
                  <a:cubicBezTo>
                    <a:pt x="35487" y="21484"/>
                    <a:pt x="34767" y="20915"/>
                    <a:pt x="33933" y="20536"/>
                  </a:cubicBezTo>
                  <a:cubicBezTo>
                    <a:pt x="34085" y="20119"/>
                    <a:pt x="34236" y="19702"/>
                    <a:pt x="34350" y="19285"/>
                  </a:cubicBezTo>
                  <a:close/>
                  <a:moveTo>
                    <a:pt x="10347" y="69817"/>
                  </a:moveTo>
                  <a:cubicBezTo>
                    <a:pt x="13641" y="69817"/>
                    <a:pt x="17747" y="70335"/>
                    <a:pt x="18350" y="71341"/>
                  </a:cubicBezTo>
                  <a:cubicBezTo>
                    <a:pt x="17952" y="71896"/>
                    <a:pt x="16099" y="72130"/>
                    <a:pt x="13950" y="72130"/>
                  </a:cubicBezTo>
                  <a:cubicBezTo>
                    <a:pt x="10377" y="72130"/>
                    <a:pt x="5986" y="71482"/>
                    <a:pt x="6104" y="70582"/>
                  </a:cubicBezTo>
                  <a:cubicBezTo>
                    <a:pt x="6151" y="70069"/>
                    <a:pt x="8052" y="69817"/>
                    <a:pt x="10347" y="69817"/>
                  </a:cubicBezTo>
                  <a:close/>
                  <a:moveTo>
                    <a:pt x="31725" y="62319"/>
                  </a:moveTo>
                  <a:cubicBezTo>
                    <a:pt x="34730" y="62319"/>
                    <a:pt x="37543" y="63982"/>
                    <a:pt x="39468" y="66336"/>
                  </a:cubicBezTo>
                  <a:cubicBezTo>
                    <a:pt x="42047" y="69521"/>
                    <a:pt x="42160" y="73350"/>
                    <a:pt x="42160" y="77255"/>
                  </a:cubicBezTo>
                  <a:lnTo>
                    <a:pt x="23507" y="77255"/>
                  </a:lnTo>
                  <a:cubicBezTo>
                    <a:pt x="22597" y="71758"/>
                    <a:pt x="23166" y="64327"/>
                    <a:pt x="29535" y="62620"/>
                  </a:cubicBezTo>
                  <a:cubicBezTo>
                    <a:pt x="30270" y="62415"/>
                    <a:pt x="31003" y="62319"/>
                    <a:pt x="31725" y="62319"/>
                  </a:cubicBezTo>
                  <a:close/>
                  <a:moveTo>
                    <a:pt x="46862" y="78658"/>
                  </a:moveTo>
                  <a:cubicBezTo>
                    <a:pt x="46900" y="80099"/>
                    <a:pt x="46900" y="81464"/>
                    <a:pt x="46862" y="82866"/>
                  </a:cubicBezTo>
                  <a:cubicBezTo>
                    <a:pt x="42028" y="82949"/>
                    <a:pt x="37190" y="82977"/>
                    <a:pt x="32351" y="82977"/>
                  </a:cubicBezTo>
                  <a:cubicBezTo>
                    <a:pt x="23827" y="82977"/>
                    <a:pt x="15299" y="82891"/>
                    <a:pt x="6787" y="82866"/>
                  </a:cubicBezTo>
                  <a:cubicBezTo>
                    <a:pt x="6787" y="81464"/>
                    <a:pt x="6749" y="80061"/>
                    <a:pt x="6787" y="78658"/>
                  </a:cubicBezTo>
                  <a:close/>
                  <a:moveTo>
                    <a:pt x="26966" y="1"/>
                  </a:moveTo>
                  <a:cubicBezTo>
                    <a:pt x="26269" y="1"/>
                    <a:pt x="25693" y="331"/>
                    <a:pt x="25365" y="1200"/>
                  </a:cubicBezTo>
                  <a:cubicBezTo>
                    <a:pt x="24568" y="3323"/>
                    <a:pt x="24303" y="5674"/>
                    <a:pt x="23772" y="7835"/>
                  </a:cubicBezTo>
                  <a:lnTo>
                    <a:pt x="22976" y="7683"/>
                  </a:lnTo>
                  <a:cubicBezTo>
                    <a:pt x="22910" y="7663"/>
                    <a:pt x="22843" y="7654"/>
                    <a:pt x="22778" y="7654"/>
                  </a:cubicBezTo>
                  <a:cubicBezTo>
                    <a:pt x="22472" y="7654"/>
                    <a:pt x="22198" y="7863"/>
                    <a:pt x="22104" y="8176"/>
                  </a:cubicBezTo>
                  <a:cubicBezTo>
                    <a:pt x="22028" y="8707"/>
                    <a:pt x="21952" y="9238"/>
                    <a:pt x="21876" y="9731"/>
                  </a:cubicBezTo>
                  <a:lnTo>
                    <a:pt x="21497" y="9693"/>
                  </a:lnTo>
                  <a:lnTo>
                    <a:pt x="21308" y="9693"/>
                  </a:lnTo>
                  <a:cubicBezTo>
                    <a:pt x="21282" y="9689"/>
                    <a:pt x="21256" y="9688"/>
                    <a:pt x="21230" y="9688"/>
                  </a:cubicBezTo>
                  <a:cubicBezTo>
                    <a:pt x="20954" y="9688"/>
                    <a:pt x="20695" y="9870"/>
                    <a:pt x="20625" y="10148"/>
                  </a:cubicBezTo>
                  <a:cubicBezTo>
                    <a:pt x="18388" y="18299"/>
                    <a:pt x="16076" y="26451"/>
                    <a:pt x="13839" y="34602"/>
                  </a:cubicBezTo>
                  <a:cubicBezTo>
                    <a:pt x="13763" y="34981"/>
                    <a:pt x="13990" y="35360"/>
                    <a:pt x="14370" y="35474"/>
                  </a:cubicBezTo>
                  <a:cubicBezTo>
                    <a:pt x="14711" y="35588"/>
                    <a:pt x="15090" y="35664"/>
                    <a:pt x="15469" y="35777"/>
                  </a:cubicBezTo>
                  <a:cubicBezTo>
                    <a:pt x="15204" y="36763"/>
                    <a:pt x="14938" y="37749"/>
                    <a:pt x="14673" y="38735"/>
                  </a:cubicBezTo>
                  <a:cubicBezTo>
                    <a:pt x="14407" y="39607"/>
                    <a:pt x="13763" y="40972"/>
                    <a:pt x="13839" y="41882"/>
                  </a:cubicBezTo>
                  <a:cubicBezTo>
                    <a:pt x="13952" y="43209"/>
                    <a:pt x="15621" y="43853"/>
                    <a:pt x="16720" y="43967"/>
                  </a:cubicBezTo>
                  <a:cubicBezTo>
                    <a:pt x="16859" y="43981"/>
                    <a:pt x="16990" y="43989"/>
                    <a:pt x="17114" y="43989"/>
                  </a:cubicBezTo>
                  <a:cubicBezTo>
                    <a:pt x="18276" y="43989"/>
                    <a:pt x="18811" y="43353"/>
                    <a:pt x="19222" y="42223"/>
                  </a:cubicBezTo>
                  <a:cubicBezTo>
                    <a:pt x="19829" y="40555"/>
                    <a:pt x="20284" y="38773"/>
                    <a:pt x="20739" y="37029"/>
                  </a:cubicBezTo>
                  <a:lnTo>
                    <a:pt x="21914" y="37294"/>
                  </a:lnTo>
                  <a:cubicBezTo>
                    <a:pt x="21964" y="37305"/>
                    <a:pt x="22016" y="37310"/>
                    <a:pt x="22067" y="37310"/>
                  </a:cubicBezTo>
                  <a:cubicBezTo>
                    <a:pt x="22371" y="37310"/>
                    <a:pt x="22689" y="37125"/>
                    <a:pt x="22786" y="36801"/>
                  </a:cubicBezTo>
                  <a:cubicBezTo>
                    <a:pt x="22786" y="36725"/>
                    <a:pt x="22824" y="36649"/>
                    <a:pt x="22824" y="36574"/>
                  </a:cubicBezTo>
                  <a:cubicBezTo>
                    <a:pt x="24796" y="37142"/>
                    <a:pt x="26767" y="37521"/>
                    <a:pt x="28777" y="37938"/>
                  </a:cubicBezTo>
                  <a:cubicBezTo>
                    <a:pt x="28844" y="37959"/>
                    <a:pt x="28911" y="37968"/>
                    <a:pt x="28977" y="37968"/>
                  </a:cubicBezTo>
                  <a:cubicBezTo>
                    <a:pt x="29282" y="37968"/>
                    <a:pt x="29555" y="37764"/>
                    <a:pt x="29649" y="37484"/>
                  </a:cubicBezTo>
                  <a:cubicBezTo>
                    <a:pt x="29725" y="36801"/>
                    <a:pt x="29876" y="36157"/>
                    <a:pt x="30028" y="35474"/>
                  </a:cubicBezTo>
                  <a:cubicBezTo>
                    <a:pt x="32151" y="36194"/>
                    <a:pt x="34085" y="37218"/>
                    <a:pt x="35033" y="39455"/>
                  </a:cubicBezTo>
                  <a:cubicBezTo>
                    <a:pt x="35791" y="41351"/>
                    <a:pt x="35942" y="43474"/>
                    <a:pt x="35905" y="45483"/>
                  </a:cubicBezTo>
                  <a:cubicBezTo>
                    <a:pt x="35753" y="50867"/>
                    <a:pt x="34312" y="56137"/>
                    <a:pt x="31658" y="60838"/>
                  </a:cubicBezTo>
                  <a:cubicBezTo>
                    <a:pt x="29573" y="60497"/>
                    <a:pt x="27488" y="60118"/>
                    <a:pt x="25440" y="59701"/>
                  </a:cubicBezTo>
                  <a:cubicBezTo>
                    <a:pt x="25668" y="58943"/>
                    <a:pt x="25895" y="58185"/>
                    <a:pt x="26085" y="57426"/>
                  </a:cubicBezTo>
                  <a:cubicBezTo>
                    <a:pt x="26199" y="57047"/>
                    <a:pt x="26009" y="56630"/>
                    <a:pt x="25630" y="56516"/>
                  </a:cubicBezTo>
                  <a:lnTo>
                    <a:pt x="1631" y="51474"/>
                  </a:lnTo>
                  <a:cubicBezTo>
                    <a:pt x="1564" y="51454"/>
                    <a:pt x="1498" y="51444"/>
                    <a:pt x="1433" y="51444"/>
                  </a:cubicBezTo>
                  <a:cubicBezTo>
                    <a:pt x="1127" y="51444"/>
                    <a:pt x="852" y="51654"/>
                    <a:pt x="759" y="51967"/>
                  </a:cubicBezTo>
                  <a:lnTo>
                    <a:pt x="76" y="54962"/>
                  </a:lnTo>
                  <a:cubicBezTo>
                    <a:pt x="0" y="55341"/>
                    <a:pt x="190" y="55720"/>
                    <a:pt x="569" y="55834"/>
                  </a:cubicBezTo>
                  <a:lnTo>
                    <a:pt x="3109" y="56440"/>
                  </a:lnTo>
                  <a:cubicBezTo>
                    <a:pt x="2920" y="57654"/>
                    <a:pt x="2654" y="58829"/>
                    <a:pt x="2427" y="60042"/>
                  </a:cubicBezTo>
                  <a:cubicBezTo>
                    <a:pt x="2313" y="60384"/>
                    <a:pt x="2540" y="60801"/>
                    <a:pt x="2920" y="60914"/>
                  </a:cubicBezTo>
                  <a:cubicBezTo>
                    <a:pt x="9934" y="62128"/>
                    <a:pt x="16872" y="63720"/>
                    <a:pt x="23848" y="65123"/>
                  </a:cubicBezTo>
                  <a:cubicBezTo>
                    <a:pt x="22824" y="66791"/>
                    <a:pt x="22180" y="68687"/>
                    <a:pt x="21990" y="70620"/>
                  </a:cubicBezTo>
                  <a:cubicBezTo>
                    <a:pt x="21459" y="70620"/>
                    <a:pt x="20929" y="70603"/>
                    <a:pt x="20398" y="70603"/>
                  </a:cubicBezTo>
                  <a:cubicBezTo>
                    <a:pt x="20132" y="70603"/>
                    <a:pt x="19867" y="70608"/>
                    <a:pt x="19602" y="70620"/>
                  </a:cubicBezTo>
                  <a:cubicBezTo>
                    <a:pt x="18540" y="68725"/>
                    <a:pt x="13573" y="68649"/>
                    <a:pt x="12019" y="68573"/>
                  </a:cubicBezTo>
                  <a:cubicBezTo>
                    <a:pt x="11501" y="68535"/>
                    <a:pt x="10523" y="68451"/>
                    <a:pt x="9446" y="68451"/>
                  </a:cubicBezTo>
                  <a:cubicBezTo>
                    <a:pt x="7292" y="68451"/>
                    <a:pt x="4739" y="68788"/>
                    <a:pt x="4664" y="70507"/>
                  </a:cubicBezTo>
                  <a:cubicBezTo>
                    <a:pt x="4550" y="73274"/>
                    <a:pt x="10351" y="73350"/>
                    <a:pt x="12019" y="73426"/>
                  </a:cubicBezTo>
                  <a:cubicBezTo>
                    <a:pt x="12468" y="73438"/>
                    <a:pt x="13298" y="73485"/>
                    <a:pt x="14253" y="73485"/>
                  </a:cubicBezTo>
                  <a:cubicBezTo>
                    <a:pt x="16283" y="73485"/>
                    <a:pt x="18880" y="73273"/>
                    <a:pt x="19602" y="72061"/>
                  </a:cubicBezTo>
                  <a:lnTo>
                    <a:pt x="21839" y="72061"/>
                  </a:lnTo>
                  <a:cubicBezTo>
                    <a:pt x="21725" y="73767"/>
                    <a:pt x="21801" y="75511"/>
                    <a:pt x="22066" y="77255"/>
                  </a:cubicBezTo>
                  <a:lnTo>
                    <a:pt x="6104" y="77255"/>
                  </a:lnTo>
                  <a:cubicBezTo>
                    <a:pt x="6075" y="77250"/>
                    <a:pt x="6046" y="77248"/>
                    <a:pt x="6016" y="77248"/>
                  </a:cubicBezTo>
                  <a:cubicBezTo>
                    <a:pt x="5820" y="77248"/>
                    <a:pt x="5635" y="77356"/>
                    <a:pt x="5536" y="77521"/>
                  </a:cubicBezTo>
                  <a:lnTo>
                    <a:pt x="5498" y="77559"/>
                  </a:lnTo>
                  <a:cubicBezTo>
                    <a:pt x="5422" y="77672"/>
                    <a:pt x="5384" y="77824"/>
                    <a:pt x="5384" y="77938"/>
                  </a:cubicBezTo>
                  <a:cubicBezTo>
                    <a:pt x="5308" y="79795"/>
                    <a:pt x="5384" y="81691"/>
                    <a:pt x="5384" y="83549"/>
                  </a:cubicBezTo>
                  <a:cubicBezTo>
                    <a:pt x="5384" y="83701"/>
                    <a:pt x="5460" y="83890"/>
                    <a:pt x="5574" y="84004"/>
                  </a:cubicBezTo>
                  <a:lnTo>
                    <a:pt x="5611" y="84042"/>
                  </a:lnTo>
                  <a:cubicBezTo>
                    <a:pt x="5725" y="84156"/>
                    <a:pt x="5915" y="84231"/>
                    <a:pt x="6066" y="84231"/>
                  </a:cubicBezTo>
                  <a:cubicBezTo>
                    <a:pt x="14572" y="84278"/>
                    <a:pt x="23092" y="84368"/>
                    <a:pt x="31609" y="84368"/>
                  </a:cubicBezTo>
                  <a:cubicBezTo>
                    <a:pt x="36911" y="84368"/>
                    <a:pt x="42211" y="84333"/>
                    <a:pt x="47506" y="84231"/>
                  </a:cubicBezTo>
                  <a:cubicBezTo>
                    <a:pt x="47772" y="84231"/>
                    <a:pt x="47999" y="84080"/>
                    <a:pt x="48113" y="83890"/>
                  </a:cubicBezTo>
                  <a:cubicBezTo>
                    <a:pt x="48189" y="83776"/>
                    <a:pt x="48226" y="83663"/>
                    <a:pt x="48226" y="83511"/>
                  </a:cubicBezTo>
                  <a:cubicBezTo>
                    <a:pt x="48302" y="81653"/>
                    <a:pt x="48302" y="79795"/>
                    <a:pt x="48226" y="77938"/>
                  </a:cubicBezTo>
                  <a:cubicBezTo>
                    <a:pt x="48226" y="77521"/>
                    <a:pt x="47885" y="77217"/>
                    <a:pt x="47506" y="77217"/>
                  </a:cubicBezTo>
                  <a:lnTo>
                    <a:pt x="43563" y="77217"/>
                  </a:lnTo>
                  <a:cubicBezTo>
                    <a:pt x="43563" y="74677"/>
                    <a:pt x="43449" y="72213"/>
                    <a:pt x="42805" y="69938"/>
                  </a:cubicBezTo>
                  <a:cubicBezTo>
                    <a:pt x="47241" y="60346"/>
                    <a:pt x="50691" y="50526"/>
                    <a:pt x="49971" y="39796"/>
                  </a:cubicBezTo>
                  <a:cubicBezTo>
                    <a:pt x="49288" y="29749"/>
                    <a:pt x="43753" y="20991"/>
                    <a:pt x="33971" y="17692"/>
                  </a:cubicBezTo>
                  <a:cubicBezTo>
                    <a:pt x="32265" y="17086"/>
                    <a:pt x="30521" y="16517"/>
                    <a:pt x="28777" y="16100"/>
                  </a:cubicBezTo>
                  <a:lnTo>
                    <a:pt x="29876" y="12422"/>
                  </a:lnTo>
                  <a:cubicBezTo>
                    <a:pt x="29952" y="12157"/>
                    <a:pt x="29838" y="11854"/>
                    <a:pt x="29573" y="11702"/>
                  </a:cubicBezTo>
                  <a:cubicBezTo>
                    <a:pt x="29535" y="11626"/>
                    <a:pt x="29459" y="11588"/>
                    <a:pt x="29345" y="11550"/>
                  </a:cubicBezTo>
                  <a:lnTo>
                    <a:pt x="29080" y="11475"/>
                  </a:lnTo>
                  <a:cubicBezTo>
                    <a:pt x="29194" y="10944"/>
                    <a:pt x="29345" y="10451"/>
                    <a:pt x="29459" y="9920"/>
                  </a:cubicBezTo>
                  <a:cubicBezTo>
                    <a:pt x="29573" y="9541"/>
                    <a:pt x="29345" y="9162"/>
                    <a:pt x="29004" y="9048"/>
                  </a:cubicBezTo>
                  <a:lnTo>
                    <a:pt x="28284" y="8896"/>
                  </a:lnTo>
                  <a:cubicBezTo>
                    <a:pt x="28777" y="7077"/>
                    <a:pt x="29345" y="5295"/>
                    <a:pt x="29725" y="3437"/>
                  </a:cubicBezTo>
                  <a:cubicBezTo>
                    <a:pt x="30066" y="1920"/>
                    <a:pt x="29952" y="972"/>
                    <a:pt x="28360" y="328"/>
                  </a:cubicBezTo>
                  <a:cubicBezTo>
                    <a:pt x="27869" y="126"/>
                    <a:pt x="27394" y="1"/>
                    <a:pt x="26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842;p60">
              <a:extLst>
                <a:ext uri="{FF2B5EF4-FFF2-40B4-BE49-F238E27FC236}">
                  <a16:creationId xmlns:a16="http://schemas.microsoft.com/office/drawing/2014/main" id="{4F08A8AD-2C58-D448-9340-0E7249F0AB89}"/>
                </a:ext>
              </a:extLst>
            </p:cNvPr>
            <p:cNvSpPr/>
            <p:nvPr/>
          </p:nvSpPr>
          <p:spPr>
            <a:xfrm flipH="1">
              <a:off x="1793276" y="2473382"/>
              <a:ext cx="57026" cy="52124"/>
            </a:xfrm>
            <a:custGeom>
              <a:avLst/>
              <a:gdLst/>
              <a:ahLst/>
              <a:cxnLst/>
              <a:rect l="l" t="t" r="r" b="b"/>
              <a:pathLst>
                <a:path w="5119" h="4679" extrusionOk="0">
                  <a:moveTo>
                    <a:pt x="2456" y="1371"/>
                  </a:moveTo>
                  <a:cubicBezTo>
                    <a:pt x="3213" y="1371"/>
                    <a:pt x="3840" y="2580"/>
                    <a:pt x="2995" y="3143"/>
                  </a:cubicBezTo>
                  <a:cubicBezTo>
                    <a:pt x="2819" y="3250"/>
                    <a:pt x="2652" y="3297"/>
                    <a:pt x="2498" y="3297"/>
                  </a:cubicBezTo>
                  <a:cubicBezTo>
                    <a:pt x="1725" y="3297"/>
                    <a:pt x="1307" y="2120"/>
                    <a:pt x="1972" y="1551"/>
                  </a:cubicBezTo>
                  <a:cubicBezTo>
                    <a:pt x="2131" y="1425"/>
                    <a:pt x="2296" y="1371"/>
                    <a:pt x="2456" y="1371"/>
                  </a:cubicBezTo>
                  <a:close/>
                  <a:moveTo>
                    <a:pt x="2494" y="0"/>
                  </a:moveTo>
                  <a:cubicBezTo>
                    <a:pt x="2025" y="0"/>
                    <a:pt x="1550" y="146"/>
                    <a:pt x="1138" y="451"/>
                  </a:cubicBezTo>
                  <a:cubicBezTo>
                    <a:pt x="1062" y="489"/>
                    <a:pt x="1024" y="527"/>
                    <a:pt x="986" y="565"/>
                  </a:cubicBezTo>
                  <a:cubicBezTo>
                    <a:pt x="910" y="603"/>
                    <a:pt x="872" y="641"/>
                    <a:pt x="834" y="717"/>
                  </a:cubicBezTo>
                  <a:cubicBezTo>
                    <a:pt x="114" y="1551"/>
                    <a:pt x="0" y="2726"/>
                    <a:pt x="607" y="3674"/>
                  </a:cubicBezTo>
                  <a:cubicBezTo>
                    <a:pt x="1061" y="4333"/>
                    <a:pt x="1788" y="4679"/>
                    <a:pt x="2526" y="4679"/>
                  </a:cubicBezTo>
                  <a:cubicBezTo>
                    <a:pt x="3019" y="4679"/>
                    <a:pt x="3518" y="4524"/>
                    <a:pt x="3943" y="4205"/>
                  </a:cubicBezTo>
                  <a:cubicBezTo>
                    <a:pt x="4929" y="3371"/>
                    <a:pt x="5118" y="1930"/>
                    <a:pt x="4322" y="906"/>
                  </a:cubicBezTo>
                  <a:cubicBezTo>
                    <a:pt x="3870" y="318"/>
                    <a:pt x="3188" y="0"/>
                    <a:pt x="24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843;p60">
              <a:extLst>
                <a:ext uri="{FF2B5EF4-FFF2-40B4-BE49-F238E27FC236}">
                  <a16:creationId xmlns:a16="http://schemas.microsoft.com/office/drawing/2014/main" id="{37D63080-0CC1-014E-827C-A5640DCE2C40}"/>
                </a:ext>
              </a:extLst>
            </p:cNvPr>
            <p:cNvSpPr/>
            <p:nvPr/>
          </p:nvSpPr>
          <p:spPr>
            <a:xfrm flipH="1">
              <a:off x="1790746" y="2945300"/>
              <a:ext cx="71385" cy="65269"/>
            </a:xfrm>
            <a:custGeom>
              <a:avLst/>
              <a:gdLst/>
              <a:ahLst/>
              <a:cxnLst/>
              <a:rect l="l" t="t" r="r" b="b"/>
              <a:pathLst>
                <a:path w="6408" h="5859" extrusionOk="0">
                  <a:moveTo>
                    <a:pt x="3073" y="1379"/>
                  </a:moveTo>
                  <a:cubicBezTo>
                    <a:pt x="4340" y="1379"/>
                    <a:pt x="5346" y="3354"/>
                    <a:pt x="3944" y="4227"/>
                  </a:cubicBezTo>
                  <a:cubicBezTo>
                    <a:pt x="3670" y="4398"/>
                    <a:pt x="3404" y="4473"/>
                    <a:pt x="3157" y="4473"/>
                  </a:cubicBezTo>
                  <a:cubicBezTo>
                    <a:pt x="1930" y="4473"/>
                    <a:pt x="1164" y="2633"/>
                    <a:pt x="2237" y="1686"/>
                  </a:cubicBezTo>
                  <a:cubicBezTo>
                    <a:pt x="2514" y="1471"/>
                    <a:pt x="2800" y="1379"/>
                    <a:pt x="3073" y="1379"/>
                  </a:cubicBezTo>
                  <a:close/>
                  <a:moveTo>
                    <a:pt x="3096" y="0"/>
                  </a:moveTo>
                  <a:cubicBezTo>
                    <a:pt x="2435" y="0"/>
                    <a:pt x="1768" y="228"/>
                    <a:pt x="1214" y="701"/>
                  </a:cubicBezTo>
                  <a:cubicBezTo>
                    <a:pt x="1176" y="739"/>
                    <a:pt x="1138" y="777"/>
                    <a:pt x="1100" y="852"/>
                  </a:cubicBezTo>
                  <a:cubicBezTo>
                    <a:pt x="152" y="1876"/>
                    <a:pt x="1" y="3430"/>
                    <a:pt x="759" y="4606"/>
                  </a:cubicBezTo>
                  <a:cubicBezTo>
                    <a:pt x="1326" y="5422"/>
                    <a:pt x="2232" y="5859"/>
                    <a:pt x="3152" y="5859"/>
                  </a:cubicBezTo>
                  <a:cubicBezTo>
                    <a:pt x="3771" y="5859"/>
                    <a:pt x="4396" y="5662"/>
                    <a:pt x="4929" y="5250"/>
                  </a:cubicBezTo>
                  <a:cubicBezTo>
                    <a:pt x="6180" y="4265"/>
                    <a:pt x="6408" y="2445"/>
                    <a:pt x="5422" y="1156"/>
                  </a:cubicBezTo>
                  <a:cubicBezTo>
                    <a:pt x="4839" y="399"/>
                    <a:pt x="3972" y="0"/>
                    <a:pt x="3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844;p60">
              <a:extLst>
                <a:ext uri="{FF2B5EF4-FFF2-40B4-BE49-F238E27FC236}">
                  <a16:creationId xmlns:a16="http://schemas.microsoft.com/office/drawing/2014/main" id="{365B970C-3EF6-334D-A1C0-C93DED497716}"/>
                </a:ext>
              </a:extLst>
            </p:cNvPr>
            <p:cNvSpPr/>
            <p:nvPr/>
          </p:nvSpPr>
          <p:spPr>
            <a:xfrm flipH="1">
              <a:off x="1721060" y="2697066"/>
              <a:ext cx="54853" cy="192611"/>
            </a:xfrm>
            <a:custGeom>
              <a:avLst/>
              <a:gdLst/>
              <a:ahLst/>
              <a:cxnLst/>
              <a:rect l="l" t="t" r="r" b="b"/>
              <a:pathLst>
                <a:path w="4924" h="17290" extrusionOk="0">
                  <a:moveTo>
                    <a:pt x="4203" y="0"/>
                  </a:moveTo>
                  <a:cubicBezTo>
                    <a:pt x="3862" y="0"/>
                    <a:pt x="3521" y="218"/>
                    <a:pt x="3483" y="654"/>
                  </a:cubicBezTo>
                  <a:cubicBezTo>
                    <a:pt x="3521" y="6000"/>
                    <a:pt x="2421" y="11308"/>
                    <a:pt x="260" y="16199"/>
                  </a:cubicBezTo>
                  <a:cubicBezTo>
                    <a:pt x="0" y="16771"/>
                    <a:pt x="490" y="17290"/>
                    <a:pt x="945" y="17290"/>
                  </a:cubicBezTo>
                  <a:cubicBezTo>
                    <a:pt x="1153" y="17290"/>
                    <a:pt x="1355" y="17181"/>
                    <a:pt x="1474" y="16919"/>
                  </a:cubicBezTo>
                  <a:cubicBezTo>
                    <a:pt x="3748" y="11801"/>
                    <a:pt x="4924" y="6266"/>
                    <a:pt x="4924" y="654"/>
                  </a:cubicBezTo>
                  <a:cubicBezTo>
                    <a:pt x="4886" y="218"/>
                    <a:pt x="4545" y="0"/>
                    <a:pt x="42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845;p60">
              <a:extLst>
                <a:ext uri="{FF2B5EF4-FFF2-40B4-BE49-F238E27FC236}">
                  <a16:creationId xmlns:a16="http://schemas.microsoft.com/office/drawing/2014/main" id="{0A7B2CE6-20B9-D141-B451-59F943A4A939}"/>
                </a:ext>
              </a:extLst>
            </p:cNvPr>
            <p:cNvSpPr/>
            <p:nvPr/>
          </p:nvSpPr>
          <p:spPr>
            <a:xfrm flipH="1">
              <a:off x="1725705" y="2589763"/>
              <a:ext cx="62484" cy="73958"/>
            </a:xfrm>
            <a:custGeom>
              <a:avLst/>
              <a:gdLst/>
              <a:ahLst/>
              <a:cxnLst/>
              <a:rect l="l" t="t" r="r" b="b"/>
              <a:pathLst>
                <a:path w="5609" h="6639" extrusionOk="0">
                  <a:moveTo>
                    <a:pt x="1048" y="1"/>
                  </a:moveTo>
                  <a:cubicBezTo>
                    <a:pt x="398" y="1"/>
                    <a:pt x="0" y="919"/>
                    <a:pt x="680" y="1340"/>
                  </a:cubicBezTo>
                  <a:cubicBezTo>
                    <a:pt x="2462" y="2363"/>
                    <a:pt x="3713" y="4107"/>
                    <a:pt x="4130" y="6117"/>
                  </a:cubicBezTo>
                  <a:cubicBezTo>
                    <a:pt x="4206" y="6481"/>
                    <a:pt x="4470" y="6639"/>
                    <a:pt x="4747" y="6639"/>
                  </a:cubicBezTo>
                  <a:cubicBezTo>
                    <a:pt x="5163" y="6639"/>
                    <a:pt x="5609" y="6284"/>
                    <a:pt x="5495" y="5738"/>
                  </a:cubicBezTo>
                  <a:cubicBezTo>
                    <a:pt x="5002" y="3349"/>
                    <a:pt x="3485" y="1302"/>
                    <a:pt x="1400" y="89"/>
                  </a:cubicBezTo>
                  <a:cubicBezTo>
                    <a:pt x="1278" y="28"/>
                    <a:pt x="1160" y="1"/>
                    <a:pt x="10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846;p60">
              <a:extLst>
                <a:ext uri="{FF2B5EF4-FFF2-40B4-BE49-F238E27FC236}">
                  <a16:creationId xmlns:a16="http://schemas.microsoft.com/office/drawing/2014/main" id="{664F92A0-9F4D-4C47-9140-12362BF70F00}"/>
                </a:ext>
              </a:extLst>
            </p:cNvPr>
            <p:cNvSpPr/>
            <p:nvPr/>
          </p:nvSpPr>
          <p:spPr>
            <a:xfrm flipH="1">
              <a:off x="1891682" y="2411627"/>
              <a:ext cx="22993" cy="19172"/>
            </a:xfrm>
            <a:custGeom>
              <a:avLst/>
              <a:gdLst/>
              <a:ahLst/>
              <a:cxnLst/>
              <a:rect l="l" t="t" r="r" b="b"/>
              <a:pathLst>
                <a:path w="2064" h="1721" extrusionOk="0">
                  <a:moveTo>
                    <a:pt x="1015" y="1"/>
                  </a:moveTo>
                  <a:cubicBezTo>
                    <a:pt x="465" y="1"/>
                    <a:pt x="1" y="689"/>
                    <a:pt x="471" y="1218"/>
                  </a:cubicBezTo>
                  <a:lnTo>
                    <a:pt x="812" y="1522"/>
                  </a:lnTo>
                  <a:cubicBezTo>
                    <a:pt x="945" y="1654"/>
                    <a:pt x="1125" y="1721"/>
                    <a:pt x="1305" y="1721"/>
                  </a:cubicBezTo>
                  <a:cubicBezTo>
                    <a:pt x="1485" y="1721"/>
                    <a:pt x="1665" y="1654"/>
                    <a:pt x="1798" y="1522"/>
                  </a:cubicBezTo>
                  <a:cubicBezTo>
                    <a:pt x="2064" y="1218"/>
                    <a:pt x="2064" y="801"/>
                    <a:pt x="1798" y="498"/>
                  </a:cubicBezTo>
                  <a:lnTo>
                    <a:pt x="1495" y="195"/>
                  </a:lnTo>
                  <a:cubicBezTo>
                    <a:pt x="1342" y="58"/>
                    <a:pt x="1175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847;p60">
              <a:extLst>
                <a:ext uri="{FF2B5EF4-FFF2-40B4-BE49-F238E27FC236}">
                  <a16:creationId xmlns:a16="http://schemas.microsoft.com/office/drawing/2014/main" id="{B5EE8FB5-889A-CF47-A541-AE15F6BFD069}"/>
                </a:ext>
              </a:extLst>
            </p:cNvPr>
            <p:cNvSpPr/>
            <p:nvPr/>
          </p:nvSpPr>
          <p:spPr>
            <a:xfrm flipH="1">
              <a:off x="1742169" y="3043057"/>
              <a:ext cx="50698" cy="15641"/>
            </a:xfrm>
            <a:custGeom>
              <a:avLst/>
              <a:gdLst/>
              <a:ahLst/>
              <a:cxnLst/>
              <a:rect l="l" t="t" r="r" b="b"/>
              <a:pathLst>
                <a:path w="4551" h="1404" extrusionOk="0">
                  <a:moveTo>
                    <a:pt x="948" y="0"/>
                  </a:moveTo>
                  <a:cubicBezTo>
                    <a:pt x="0" y="0"/>
                    <a:pt x="0" y="1403"/>
                    <a:pt x="948" y="1403"/>
                  </a:cubicBezTo>
                  <a:lnTo>
                    <a:pt x="3602" y="1403"/>
                  </a:lnTo>
                  <a:cubicBezTo>
                    <a:pt x="4550" y="1403"/>
                    <a:pt x="4550" y="0"/>
                    <a:pt x="36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848;p60">
              <a:extLst>
                <a:ext uri="{FF2B5EF4-FFF2-40B4-BE49-F238E27FC236}">
                  <a16:creationId xmlns:a16="http://schemas.microsoft.com/office/drawing/2014/main" id="{52D4FBCA-2C1D-984A-91E9-2FD8C8E5D7A0}"/>
                </a:ext>
              </a:extLst>
            </p:cNvPr>
            <p:cNvSpPr/>
            <p:nvPr/>
          </p:nvSpPr>
          <p:spPr>
            <a:xfrm flipH="1">
              <a:off x="1749355" y="3013494"/>
              <a:ext cx="37174" cy="16064"/>
            </a:xfrm>
            <a:custGeom>
              <a:avLst/>
              <a:gdLst/>
              <a:ahLst/>
              <a:cxnLst/>
              <a:rect l="l" t="t" r="r" b="b"/>
              <a:pathLst>
                <a:path w="3337" h="1442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389" y="1441"/>
                  </a:lnTo>
                  <a:cubicBezTo>
                    <a:pt x="3336" y="1441"/>
                    <a:pt x="3336" y="0"/>
                    <a:pt x="2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849;p60">
              <a:extLst>
                <a:ext uri="{FF2B5EF4-FFF2-40B4-BE49-F238E27FC236}">
                  <a16:creationId xmlns:a16="http://schemas.microsoft.com/office/drawing/2014/main" id="{97487E68-955D-9141-A38E-3F7F886A1C8F}"/>
                </a:ext>
              </a:extLst>
            </p:cNvPr>
            <p:cNvSpPr/>
            <p:nvPr/>
          </p:nvSpPr>
          <p:spPr>
            <a:xfrm flipH="1">
              <a:off x="1754847" y="2981814"/>
              <a:ext cx="29577" cy="16064"/>
            </a:xfrm>
            <a:custGeom>
              <a:avLst/>
              <a:gdLst/>
              <a:ahLst/>
              <a:cxnLst/>
              <a:rect l="l" t="t" r="r" b="b"/>
              <a:pathLst>
                <a:path w="2655" h="1442" extrusionOk="0">
                  <a:moveTo>
                    <a:pt x="948" y="1"/>
                  </a:moveTo>
                  <a:cubicBezTo>
                    <a:pt x="1" y="1"/>
                    <a:pt x="1" y="1442"/>
                    <a:pt x="948" y="1442"/>
                  </a:cubicBezTo>
                  <a:lnTo>
                    <a:pt x="1707" y="1442"/>
                  </a:lnTo>
                  <a:cubicBezTo>
                    <a:pt x="2655" y="1442"/>
                    <a:pt x="2655" y="1"/>
                    <a:pt x="17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850;p60">
              <a:extLst>
                <a:ext uri="{FF2B5EF4-FFF2-40B4-BE49-F238E27FC236}">
                  <a16:creationId xmlns:a16="http://schemas.microsoft.com/office/drawing/2014/main" id="{73D93CBA-5122-C648-9CD3-E97B38C73E4F}"/>
                </a:ext>
              </a:extLst>
            </p:cNvPr>
            <p:cNvSpPr/>
            <p:nvPr/>
          </p:nvSpPr>
          <p:spPr>
            <a:xfrm flipH="1">
              <a:off x="1928834" y="3108098"/>
              <a:ext cx="160093" cy="16053"/>
            </a:xfrm>
            <a:custGeom>
              <a:avLst/>
              <a:gdLst/>
              <a:ahLst/>
              <a:cxnLst/>
              <a:rect l="l" t="t" r="r" b="b"/>
              <a:pathLst>
                <a:path w="14371" h="1441" extrusionOk="0">
                  <a:moveTo>
                    <a:pt x="949" y="0"/>
                  </a:moveTo>
                  <a:cubicBezTo>
                    <a:pt x="1" y="0"/>
                    <a:pt x="1" y="1441"/>
                    <a:pt x="949" y="1441"/>
                  </a:cubicBezTo>
                  <a:lnTo>
                    <a:pt x="13422" y="1441"/>
                  </a:lnTo>
                  <a:cubicBezTo>
                    <a:pt x="14370" y="1441"/>
                    <a:pt x="14370" y="0"/>
                    <a:pt x="134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851;p60">
              <a:extLst>
                <a:ext uri="{FF2B5EF4-FFF2-40B4-BE49-F238E27FC236}">
                  <a16:creationId xmlns:a16="http://schemas.microsoft.com/office/drawing/2014/main" id="{30C1F15A-E489-4C40-92CA-B9AF7F3AF5DA}"/>
                </a:ext>
              </a:extLst>
            </p:cNvPr>
            <p:cNvSpPr/>
            <p:nvPr/>
          </p:nvSpPr>
          <p:spPr>
            <a:xfrm flipH="1">
              <a:off x="1876899" y="3108098"/>
              <a:ext cx="43090" cy="16053"/>
            </a:xfrm>
            <a:custGeom>
              <a:avLst/>
              <a:gdLst/>
              <a:ahLst/>
              <a:cxnLst/>
              <a:rect l="l" t="t" r="r" b="b"/>
              <a:pathLst>
                <a:path w="3868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lnTo>
                    <a:pt x="2920" y="1441"/>
                  </a:lnTo>
                  <a:cubicBezTo>
                    <a:pt x="3868" y="1441"/>
                    <a:pt x="3868" y="0"/>
                    <a:pt x="29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852;p60">
              <a:extLst>
                <a:ext uri="{FF2B5EF4-FFF2-40B4-BE49-F238E27FC236}">
                  <a16:creationId xmlns:a16="http://schemas.microsoft.com/office/drawing/2014/main" id="{068E0DCC-73EA-2844-B1FD-463362807BB4}"/>
                </a:ext>
              </a:extLst>
            </p:cNvPr>
            <p:cNvSpPr/>
            <p:nvPr/>
          </p:nvSpPr>
          <p:spPr>
            <a:xfrm flipH="1">
              <a:off x="1844808" y="3108098"/>
              <a:ext cx="21121" cy="16053"/>
            </a:xfrm>
            <a:custGeom>
              <a:avLst/>
              <a:gdLst/>
              <a:ahLst/>
              <a:cxnLst/>
              <a:rect l="l" t="t" r="r" b="b"/>
              <a:pathLst>
                <a:path w="1896" h="1441" extrusionOk="0">
                  <a:moveTo>
                    <a:pt x="948" y="0"/>
                  </a:moveTo>
                  <a:cubicBezTo>
                    <a:pt x="0" y="0"/>
                    <a:pt x="0" y="1441"/>
                    <a:pt x="948" y="1441"/>
                  </a:cubicBezTo>
                  <a:cubicBezTo>
                    <a:pt x="1896" y="1441"/>
                    <a:pt x="1896" y="0"/>
                    <a:pt x="9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8A7AA9A-DD6D-094F-8FC0-569FEE44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63" y="1074875"/>
            <a:ext cx="6606378" cy="406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041"/>
      </p:ext>
    </p:extLst>
  </p:cSld>
  <p:clrMapOvr>
    <a:masterClrMapping/>
  </p:clrMapOvr>
</p:sld>
</file>

<file path=ppt/theme/theme1.xml><?xml version="1.0" encoding="utf-8"?>
<a:theme xmlns:a="http://schemas.openxmlformats.org/drawingml/2006/main" name="The Vaccination Process in Each Country by Slidesgo">
  <a:themeElements>
    <a:clrScheme name="Simple Light">
      <a:dk1>
        <a:srgbClr val="4236A5"/>
      </a:dk1>
      <a:lt1>
        <a:srgbClr val="FFFFFF"/>
      </a:lt1>
      <a:dk2>
        <a:srgbClr val="484655"/>
      </a:dk2>
      <a:lt2>
        <a:srgbClr val="FFF8EC"/>
      </a:lt2>
      <a:accent1>
        <a:srgbClr val="BFBAEC"/>
      </a:accent1>
      <a:accent2>
        <a:srgbClr val="7D80B9"/>
      </a:accent2>
      <a:accent3>
        <a:srgbClr val="F4D7A6"/>
      </a:accent3>
      <a:accent4>
        <a:srgbClr val="EFE4D6"/>
      </a:accent4>
      <a:accent5>
        <a:srgbClr val="BFBAEC"/>
      </a:accent5>
      <a:accent6>
        <a:srgbClr val="EFE4D6"/>
      </a:accent6>
      <a:hlink>
        <a:srgbClr val="4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89</Words>
  <Application>Microsoft Macintosh PowerPoint</Application>
  <PresentationFormat>On-screen Show (16:9)</PresentationFormat>
  <Paragraphs>39</Paragraphs>
  <Slides>17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Asap</vt:lpstr>
      <vt:lpstr>Barlow Semi Condensed Medium</vt:lpstr>
      <vt:lpstr>Open Sans</vt:lpstr>
      <vt:lpstr>Roboto Condensed Light</vt:lpstr>
      <vt:lpstr>The Vaccination Process in Each Country by Slidesgo</vt:lpstr>
      <vt:lpstr>COVID-19 Vaccination Project</vt:lpstr>
      <vt:lpstr>Table of Content</vt:lpstr>
      <vt:lpstr>General Information</vt:lpstr>
      <vt:lpstr>Project</vt:lpstr>
      <vt:lpstr>DATA SOURCES</vt:lpstr>
      <vt:lpstr>PowerPoint Presentation</vt:lpstr>
      <vt:lpstr>Statistics - Most Vaccinations</vt:lpstr>
      <vt:lpstr>Statistics – Fully Vaccinated</vt:lpstr>
      <vt:lpstr>Statistics – Daily Vaccinations</vt:lpstr>
      <vt:lpstr>Statistics – Fully Vaccinated</vt:lpstr>
      <vt:lpstr>Statistics – Fully Vaccinated (less than 10%)</vt:lpstr>
      <vt:lpstr>TIME SERIES</vt:lpstr>
      <vt:lpstr>Time Series</vt:lpstr>
      <vt:lpstr>Time Series</vt:lpstr>
      <vt:lpstr>Time Series</vt:lpstr>
      <vt:lpstr>CONCLUSION</vt:lpstr>
      <vt:lpstr>Questions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Vaccination Project</dc:title>
  <cp:lastModifiedBy>eduardo robles</cp:lastModifiedBy>
  <cp:revision>9</cp:revision>
  <dcterms:modified xsi:type="dcterms:W3CDTF">2022-06-19T03:54:43Z</dcterms:modified>
</cp:coreProperties>
</file>